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79" r:id="rId6"/>
    <p:sldId id="264" r:id="rId7"/>
    <p:sldId id="285" r:id="rId8"/>
    <p:sldId id="287" r:id="rId9"/>
    <p:sldId id="288" r:id="rId10"/>
    <p:sldId id="291" r:id="rId11"/>
    <p:sldId id="290" r:id="rId12"/>
    <p:sldId id="292" r:id="rId13"/>
    <p:sldId id="293" r:id="rId14"/>
    <p:sldId id="296" r:id="rId15"/>
    <p:sldId id="289" r:id="rId16"/>
    <p:sldId id="294" r:id="rId17"/>
    <p:sldId id="295" r:id="rId18"/>
    <p:sldId id="266" r:id="rId19"/>
    <p:sldId id="257" r:id="rId20"/>
    <p:sldId id="284" r:id="rId21"/>
    <p:sldId id="286" r:id="rId22"/>
    <p:sldId id="283" r:id="rId23"/>
    <p:sldId id="256" r:id="rId24"/>
    <p:sldId id="258" r:id="rId25"/>
    <p:sldId id="267" r:id="rId26"/>
    <p:sldId id="275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8E33E7-74E1-4618-B405-029F2AC4FB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B856E9-A8D4-48B1-AC4B-D224432A56D3}">
      <dgm:prSet/>
      <dgm:spPr/>
      <dgm:t>
        <a:bodyPr/>
        <a:lstStyle/>
        <a:p>
          <a:r>
            <a:rPr lang="da-DK"/>
            <a:t>Import database (MsBuild.Sdk.SqlProj)</a:t>
          </a:r>
          <a:endParaRPr lang="en-US"/>
        </a:p>
      </dgm:t>
    </dgm:pt>
    <dgm:pt modelId="{7B91156F-E228-44F6-9A7F-B8FAC82E231A}" type="parTrans" cxnId="{2D9A70D6-613D-466C-9ECC-FE6159E5CB0C}">
      <dgm:prSet/>
      <dgm:spPr/>
      <dgm:t>
        <a:bodyPr/>
        <a:lstStyle/>
        <a:p>
          <a:endParaRPr lang="en-US"/>
        </a:p>
      </dgm:t>
    </dgm:pt>
    <dgm:pt modelId="{0AAA9EA5-BE07-4BD1-8E1C-43B3FEF0FE17}" type="sibTrans" cxnId="{2D9A70D6-613D-466C-9ECC-FE6159E5CB0C}">
      <dgm:prSet/>
      <dgm:spPr/>
      <dgm:t>
        <a:bodyPr/>
        <a:lstStyle/>
        <a:p>
          <a:endParaRPr lang="en-US"/>
        </a:p>
      </dgm:t>
    </dgm:pt>
    <dgm:pt modelId="{1C6878D3-E929-4384-BEBC-496B9A836BDB}">
      <dgm:prSet/>
      <dgm:spPr/>
      <dgm:t>
        <a:bodyPr/>
        <a:lstStyle/>
        <a:p>
          <a:r>
            <a:rPr lang="da-DK"/>
            <a:t>Analyze (html output)</a:t>
          </a:r>
          <a:endParaRPr lang="en-US"/>
        </a:p>
      </dgm:t>
    </dgm:pt>
    <dgm:pt modelId="{2E4298C9-4164-4876-9242-927FB9BBEA46}" type="parTrans" cxnId="{9B334D7A-90E9-4D0C-B5CF-8C7366FD1BFF}">
      <dgm:prSet/>
      <dgm:spPr/>
      <dgm:t>
        <a:bodyPr/>
        <a:lstStyle/>
        <a:p>
          <a:endParaRPr lang="en-US"/>
        </a:p>
      </dgm:t>
    </dgm:pt>
    <dgm:pt modelId="{9FE53A5C-082C-4012-B290-18B80D9F5F10}" type="sibTrans" cxnId="{9B334D7A-90E9-4D0C-B5CF-8C7366FD1BFF}">
      <dgm:prSet/>
      <dgm:spPr/>
      <dgm:t>
        <a:bodyPr/>
        <a:lstStyle/>
        <a:p>
          <a:endParaRPr lang="en-US"/>
        </a:p>
      </dgm:t>
    </dgm:pt>
    <dgm:pt modelId="{9EF3F2C6-624A-4495-B56F-C353CBB7CE5E}">
      <dgm:prSet/>
      <dgm:spPr/>
      <dgm:t>
        <a:bodyPr/>
        <a:lstStyle/>
        <a:p>
          <a:r>
            <a:rPr lang="da-DK"/>
            <a:t>Unpack dacpac (deploy.sql)</a:t>
          </a:r>
          <a:endParaRPr lang="en-US"/>
        </a:p>
      </dgm:t>
    </dgm:pt>
    <dgm:pt modelId="{2EDEB2FA-2D84-473F-BC80-F12C694C7E7A}" type="parTrans" cxnId="{A2D8F043-8A02-4FFF-8F09-AA6A85EA4411}">
      <dgm:prSet/>
      <dgm:spPr/>
      <dgm:t>
        <a:bodyPr/>
        <a:lstStyle/>
        <a:p>
          <a:endParaRPr lang="en-US"/>
        </a:p>
      </dgm:t>
    </dgm:pt>
    <dgm:pt modelId="{C409B00E-265F-4801-ACC1-A1F475FE7361}" type="sibTrans" cxnId="{A2D8F043-8A02-4FFF-8F09-AA6A85EA4411}">
      <dgm:prSet/>
      <dgm:spPr/>
      <dgm:t>
        <a:bodyPr/>
        <a:lstStyle/>
        <a:p>
          <a:endParaRPr lang="en-US"/>
        </a:p>
      </dgm:t>
    </dgm:pt>
    <dgm:pt modelId="{E2E4ED51-6082-41AA-8F00-3CDE4C99A51A}">
      <dgm:prSet/>
      <dgm:spPr/>
      <dgm:t>
        <a:bodyPr/>
        <a:lstStyle/>
        <a:p>
          <a:r>
            <a:rPr lang="da-DK"/>
            <a:t>Compare with other .dacpac </a:t>
          </a:r>
          <a:endParaRPr lang="en-US"/>
        </a:p>
      </dgm:t>
    </dgm:pt>
    <dgm:pt modelId="{710DFA7C-416F-4F18-8BAD-CA5C80DA6C3A}" type="parTrans" cxnId="{63728486-BF96-4B14-B3C2-FF7E385B0E2B}">
      <dgm:prSet/>
      <dgm:spPr/>
      <dgm:t>
        <a:bodyPr/>
        <a:lstStyle/>
        <a:p>
          <a:endParaRPr lang="en-US"/>
        </a:p>
      </dgm:t>
    </dgm:pt>
    <dgm:pt modelId="{A3550EA8-354B-42CE-80F7-D4CFA23D7D74}" type="sibTrans" cxnId="{63728486-BF96-4B14-B3C2-FF7E385B0E2B}">
      <dgm:prSet/>
      <dgm:spPr/>
      <dgm:t>
        <a:bodyPr/>
        <a:lstStyle/>
        <a:p>
          <a:endParaRPr lang="en-US"/>
        </a:p>
      </dgm:t>
    </dgm:pt>
    <dgm:pt modelId="{C173AABD-6808-4548-A21A-FD14F3B3306F}">
      <dgm:prSet/>
      <dgm:spPr/>
      <dgm:t>
        <a:bodyPr/>
        <a:lstStyle/>
        <a:p>
          <a:r>
            <a:rPr lang="da-DK"/>
            <a:t>Create Mermaid ER diagram</a:t>
          </a:r>
          <a:endParaRPr lang="en-US"/>
        </a:p>
      </dgm:t>
    </dgm:pt>
    <dgm:pt modelId="{4968F424-B9B0-4FB4-A8A9-B6F79F20F146}" type="parTrans" cxnId="{E8FD4C58-E388-4161-AA80-EBB9033C802C}">
      <dgm:prSet/>
      <dgm:spPr/>
      <dgm:t>
        <a:bodyPr/>
        <a:lstStyle/>
        <a:p>
          <a:endParaRPr lang="en-US"/>
        </a:p>
      </dgm:t>
    </dgm:pt>
    <dgm:pt modelId="{683610C0-9098-4A96-80C8-7337DA6801D9}" type="sibTrans" cxnId="{E8FD4C58-E388-4161-AA80-EBB9033C802C}">
      <dgm:prSet/>
      <dgm:spPr/>
      <dgm:t>
        <a:bodyPr/>
        <a:lstStyle/>
        <a:p>
          <a:endParaRPr lang="en-US"/>
        </a:p>
      </dgm:t>
    </dgm:pt>
    <dgm:pt modelId="{C8B3E35D-BE97-4C3D-843E-2A8C93A380FC}">
      <dgm:prSet/>
      <dgm:spPr/>
      <dgm:t>
        <a:bodyPr/>
        <a:lstStyle/>
        <a:p>
          <a:r>
            <a:rPr lang="da-DK"/>
            <a:t>Data API Builder scaffold</a:t>
          </a:r>
          <a:endParaRPr lang="en-US"/>
        </a:p>
      </dgm:t>
    </dgm:pt>
    <dgm:pt modelId="{B9D89DB4-9F41-46D0-80B8-EE474B7A5A10}" type="parTrans" cxnId="{4453F802-2DF9-4F1E-BFD2-3457595B260C}">
      <dgm:prSet/>
      <dgm:spPr/>
      <dgm:t>
        <a:bodyPr/>
        <a:lstStyle/>
        <a:p>
          <a:endParaRPr lang="en-US"/>
        </a:p>
      </dgm:t>
    </dgm:pt>
    <dgm:pt modelId="{69D46569-F242-4EC4-833B-B0E961620060}" type="sibTrans" cxnId="{4453F802-2DF9-4F1E-BFD2-3457595B260C}">
      <dgm:prSet/>
      <dgm:spPr/>
      <dgm:t>
        <a:bodyPr/>
        <a:lstStyle/>
        <a:p>
          <a:endParaRPr lang="en-US"/>
        </a:p>
      </dgm:t>
    </dgm:pt>
    <dgm:pt modelId="{1B9573E1-1136-48BF-9CF4-2102DE0A2365}">
      <dgm:prSet/>
      <dgm:spPr/>
      <dgm:t>
        <a:bodyPr/>
        <a:lstStyle/>
        <a:p>
          <a:r>
            <a:rPr lang="da-DK"/>
            <a:t>Schema compare (for MsBuild.Sdk.SqlProj)</a:t>
          </a:r>
          <a:endParaRPr lang="en-US"/>
        </a:p>
      </dgm:t>
    </dgm:pt>
    <dgm:pt modelId="{8A0F72DD-E8D0-41E7-A002-CF84C4FA88CA}" type="parTrans" cxnId="{C5089B28-6E6E-4B97-81B0-9BC84F5C0776}">
      <dgm:prSet/>
      <dgm:spPr/>
      <dgm:t>
        <a:bodyPr/>
        <a:lstStyle/>
        <a:p>
          <a:endParaRPr lang="en-US"/>
        </a:p>
      </dgm:t>
    </dgm:pt>
    <dgm:pt modelId="{9529A23D-C1BF-405B-ADCD-30DE59BF1507}" type="sibTrans" cxnId="{C5089B28-6E6E-4B97-81B0-9BC84F5C0776}">
      <dgm:prSet/>
      <dgm:spPr/>
      <dgm:t>
        <a:bodyPr/>
        <a:lstStyle/>
        <a:p>
          <a:endParaRPr lang="en-US"/>
        </a:p>
      </dgm:t>
    </dgm:pt>
    <dgm:pt modelId="{E7BAD819-3D5C-4236-B4A5-B587F22B30FD}">
      <dgm:prSet/>
      <dgm:spPr/>
      <dgm:t>
        <a:bodyPr/>
        <a:lstStyle/>
        <a:p>
          <a:r>
            <a:rPr lang="da-DK"/>
            <a:t>Power Pack with Templates, Code Analysis, Formatter</a:t>
          </a:r>
          <a:endParaRPr lang="en-US"/>
        </a:p>
      </dgm:t>
    </dgm:pt>
    <dgm:pt modelId="{6EBC3305-D05F-4DB0-B4C6-0A01146DF633}" type="parTrans" cxnId="{F3CEEEE0-A612-4368-A775-229FFF3A718C}">
      <dgm:prSet/>
      <dgm:spPr/>
      <dgm:t>
        <a:bodyPr/>
        <a:lstStyle/>
        <a:p>
          <a:endParaRPr lang="en-US"/>
        </a:p>
      </dgm:t>
    </dgm:pt>
    <dgm:pt modelId="{6F4CC608-2978-4E38-994E-F16D70C44EA3}" type="sibTrans" cxnId="{F3CEEEE0-A612-4368-A775-229FFF3A718C}">
      <dgm:prSet/>
      <dgm:spPr/>
      <dgm:t>
        <a:bodyPr/>
        <a:lstStyle/>
        <a:p>
          <a:endParaRPr lang="en-US"/>
        </a:p>
      </dgm:t>
    </dgm:pt>
    <dgm:pt modelId="{4D48F24A-4587-4977-B16B-5177A7835502}" type="pres">
      <dgm:prSet presAssocID="{F18E33E7-74E1-4618-B405-029F2AC4FB3E}" presName="diagram" presStyleCnt="0">
        <dgm:presLayoutVars>
          <dgm:dir/>
          <dgm:resizeHandles val="exact"/>
        </dgm:presLayoutVars>
      </dgm:prSet>
      <dgm:spPr/>
    </dgm:pt>
    <dgm:pt modelId="{920F62CE-8CE7-40C0-B6E1-CF093F45BE43}" type="pres">
      <dgm:prSet presAssocID="{BFB856E9-A8D4-48B1-AC4B-D224432A56D3}" presName="node" presStyleLbl="node1" presStyleIdx="0" presStyleCnt="8">
        <dgm:presLayoutVars>
          <dgm:bulletEnabled val="1"/>
        </dgm:presLayoutVars>
      </dgm:prSet>
      <dgm:spPr/>
    </dgm:pt>
    <dgm:pt modelId="{BDC1A7EA-839C-4D8F-B5B5-206A4DCB4597}" type="pres">
      <dgm:prSet presAssocID="{0AAA9EA5-BE07-4BD1-8E1C-43B3FEF0FE17}" presName="sibTrans" presStyleCnt="0"/>
      <dgm:spPr/>
    </dgm:pt>
    <dgm:pt modelId="{B87460E3-9AD6-4861-B0E0-150D446E10E8}" type="pres">
      <dgm:prSet presAssocID="{1C6878D3-E929-4384-BEBC-496B9A836BDB}" presName="node" presStyleLbl="node1" presStyleIdx="1" presStyleCnt="8">
        <dgm:presLayoutVars>
          <dgm:bulletEnabled val="1"/>
        </dgm:presLayoutVars>
      </dgm:prSet>
      <dgm:spPr/>
    </dgm:pt>
    <dgm:pt modelId="{2C46AEEB-84FA-4BEB-AB5C-EEE235A0CEF9}" type="pres">
      <dgm:prSet presAssocID="{9FE53A5C-082C-4012-B290-18B80D9F5F10}" presName="sibTrans" presStyleCnt="0"/>
      <dgm:spPr/>
    </dgm:pt>
    <dgm:pt modelId="{0D18CE07-2E18-4E86-A072-E3A383768CBC}" type="pres">
      <dgm:prSet presAssocID="{9EF3F2C6-624A-4495-B56F-C353CBB7CE5E}" presName="node" presStyleLbl="node1" presStyleIdx="2" presStyleCnt="8">
        <dgm:presLayoutVars>
          <dgm:bulletEnabled val="1"/>
        </dgm:presLayoutVars>
      </dgm:prSet>
      <dgm:spPr/>
    </dgm:pt>
    <dgm:pt modelId="{C05E95FA-9891-4EA1-A421-67169546075B}" type="pres">
      <dgm:prSet presAssocID="{C409B00E-265F-4801-ACC1-A1F475FE7361}" presName="sibTrans" presStyleCnt="0"/>
      <dgm:spPr/>
    </dgm:pt>
    <dgm:pt modelId="{3EFAAB63-6082-4278-B9DB-1999F65EA630}" type="pres">
      <dgm:prSet presAssocID="{E2E4ED51-6082-41AA-8F00-3CDE4C99A51A}" presName="node" presStyleLbl="node1" presStyleIdx="3" presStyleCnt="8">
        <dgm:presLayoutVars>
          <dgm:bulletEnabled val="1"/>
        </dgm:presLayoutVars>
      </dgm:prSet>
      <dgm:spPr/>
    </dgm:pt>
    <dgm:pt modelId="{2A4B9C38-DDDA-43C8-AC88-9B874BB46645}" type="pres">
      <dgm:prSet presAssocID="{A3550EA8-354B-42CE-80F7-D4CFA23D7D74}" presName="sibTrans" presStyleCnt="0"/>
      <dgm:spPr/>
    </dgm:pt>
    <dgm:pt modelId="{5B4C332D-38C8-4934-BA30-81DAF6908555}" type="pres">
      <dgm:prSet presAssocID="{C173AABD-6808-4548-A21A-FD14F3B3306F}" presName="node" presStyleLbl="node1" presStyleIdx="4" presStyleCnt="8">
        <dgm:presLayoutVars>
          <dgm:bulletEnabled val="1"/>
        </dgm:presLayoutVars>
      </dgm:prSet>
      <dgm:spPr/>
    </dgm:pt>
    <dgm:pt modelId="{DB0A14AC-B1A3-456C-82AF-3A0311F128B0}" type="pres">
      <dgm:prSet presAssocID="{683610C0-9098-4A96-80C8-7337DA6801D9}" presName="sibTrans" presStyleCnt="0"/>
      <dgm:spPr/>
    </dgm:pt>
    <dgm:pt modelId="{17CFE4AE-0555-4D70-83A5-98A238BD4489}" type="pres">
      <dgm:prSet presAssocID="{C8B3E35D-BE97-4C3D-843E-2A8C93A380FC}" presName="node" presStyleLbl="node1" presStyleIdx="5" presStyleCnt="8">
        <dgm:presLayoutVars>
          <dgm:bulletEnabled val="1"/>
        </dgm:presLayoutVars>
      </dgm:prSet>
      <dgm:spPr/>
    </dgm:pt>
    <dgm:pt modelId="{E9B3C258-7962-4BAF-B8E1-162B5855098B}" type="pres">
      <dgm:prSet presAssocID="{69D46569-F242-4EC4-833B-B0E961620060}" presName="sibTrans" presStyleCnt="0"/>
      <dgm:spPr/>
    </dgm:pt>
    <dgm:pt modelId="{BC07B578-F6B2-4CD7-8050-CCC61C519572}" type="pres">
      <dgm:prSet presAssocID="{1B9573E1-1136-48BF-9CF4-2102DE0A2365}" presName="node" presStyleLbl="node1" presStyleIdx="6" presStyleCnt="8">
        <dgm:presLayoutVars>
          <dgm:bulletEnabled val="1"/>
        </dgm:presLayoutVars>
      </dgm:prSet>
      <dgm:spPr/>
    </dgm:pt>
    <dgm:pt modelId="{B03AF063-AA4C-4C9E-ACB7-4C4ADE7B9543}" type="pres">
      <dgm:prSet presAssocID="{9529A23D-C1BF-405B-ADCD-30DE59BF1507}" presName="sibTrans" presStyleCnt="0"/>
      <dgm:spPr/>
    </dgm:pt>
    <dgm:pt modelId="{B8E854F1-98D4-4BA6-8866-5FF656763F35}" type="pres">
      <dgm:prSet presAssocID="{E7BAD819-3D5C-4236-B4A5-B587F22B30FD}" presName="node" presStyleLbl="node1" presStyleIdx="7" presStyleCnt="8">
        <dgm:presLayoutVars>
          <dgm:bulletEnabled val="1"/>
        </dgm:presLayoutVars>
      </dgm:prSet>
      <dgm:spPr/>
    </dgm:pt>
  </dgm:ptLst>
  <dgm:cxnLst>
    <dgm:cxn modelId="{4453F802-2DF9-4F1E-BFD2-3457595B260C}" srcId="{F18E33E7-74E1-4618-B405-029F2AC4FB3E}" destId="{C8B3E35D-BE97-4C3D-843E-2A8C93A380FC}" srcOrd="5" destOrd="0" parTransId="{B9D89DB4-9F41-46D0-80B8-EE474B7A5A10}" sibTransId="{69D46569-F242-4EC4-833B-B0E961620060}"/>
    <dgm:cxn modelId="{C5089B28-6E6E-4B97-81B0-9BC84F5C0776}" srcId="{F18E33E7-74E1-4618-B405-029F2AC4FB3E}" destId="{1B9573E1-1136-48BF-9CF4-2102DE0A2365}" srcOrd="6" destOrd="0" parTransId="{8A0F72DD-E8D0-41E7-A002-CF84C4FA88CA}" sibTransId="{9529A23D-C1BF-405B-ADCD-30DE59BF1507}"/>
    <dgm:cxn modelId="{E0B1E32F-2E9B-4151-93E8-158EDAC12E05}" type="presOf" srcId="{1B9573E1-1136-48BF-9CF4-2102DE0A2365}" destId="{BC07B578-F6B2-4CD7-8050-CCC61C519572}" srcOrd="0" destOrd="0" presId="urn:microsoft.com/office/officeart/2005/8/layout/default"/>
    <dgm:cxn modelId="{A2D8F043-8A02-4FFF-8F09-AA6A85EA4411}" srcId="{F18E33E7-74E1-4618-B405-029F2AC4FB3E}" destId="{9EF3F2C6-624A-4495-B56F-C353CBB7CE5E}" srcOrd="2" destOrd="0" parTransId="{2EDEB2FA-2D84-473F-BC80-F12C694C7E7A}" sibTransId="{C409B00E-265F-4801-ACC1-A1F475FE7361}"/>
    <dgm:cxn modelId="{D83E4068-50B3-4C68-95FD-484FB77D8579}" type="presOf" srcId="{C8B3E35D-BE97-4C3D-843E-2A8C93A380FC}" destId="{17CFE4AE-0555-4D70-83A5-98A238BD4489}" srcOrd="0" destOrd="0" presId="urn:microsoft.com/office/officeart/2005/8/layout/default"/>
    <dgm:cxn modelId="{507A2D77-C7AB-4E9E-B72C-0FB71F96DEE7}" type="presOf" srcId="{9EF3F2C6-624A-4495-B56F-C353CBB7CE5E}" destId="{0D18CE07-2E18-4E86-A072-E3A383768CBC}" srcOrd="0" destOrd="0" presId="urn:microsoft.com/office/officeart/2005/8/layout/default"/>
    <dgm:cxn modelId="{E8FD4C58-E388-4161-AA80-EBB9033C802C}" srcId="{F18E33E7-74E1-4618-B405-029F2AC4FB3E}" destId="{C173AABD-6808-4548-A21A-FD14F3B3306F}" srcOrd="4" destOrd="0" parTransId="{4968F424-B9B0-4FB4-A8A9-B6F79F20F146}" sibTransId="{683610C0-9098-4A96-80C8-7337DA6801D9}"/>
    <dgm:cxn modelId="{9B334D7A-90E9-4D0C-B5CF-8C7366FD1BFF}" srcId="{F18E33E7-74E1-4618-B405-029F2AC4FB3E}" destId="{1C6878D3-E929-4384-BEBC-496B9A836BDB}" srcOrd="1" destOrd="0" parTransId="{2E4298C9-4164-4876-9242-927FB9BBEA46}" sibTransId="{9FE53A5C-082C-4012-B290-18B80D9F5F10}"/>
    <dgm:cxn modelId="{D39CC782-71DC-4504-8695-72BE4725F995}" type="presOf" srcId="{E2E4ED51-6082-41AA-8F00-3CDE4C99A51A}" destId="{3EFAAB63-6082-4278-B9DB-1999F65EA630}" srcOrd="0" destOrd="0" presId="urn:microsoft.com/office/officeart/2005/8/layout/default"/>
    <dgm:cxn modelId="{63728486-BF96-4B14-B3C2-FF7E385B0E2B}" srcId="{F18E33E7-74E1-4618-B405-029F2AC4FB3E}" destId="{E2E4ED51-6082-41AA-8F00-3CDE4C99A51A}" srcOrd="3" destOrd="0" parTransId="{710DFA7C-416F-4F18-8BAD-CA5C80DA6C3A}" sibTransId="{A3550EA8-354B-42CE-80F7-D4CFA23D7D74}"/>
    <dgm:cxn modelId="{8F7E4F8C-0D83-4BE0-9CBF-00603D839919}" type="presOf" srcId="{F18E33E7-74E1-4618-B405-029F2AC4FB3E}" destId="{4D48F24A-4587-4977-B16B-5177A7835502}" srcOrd="0" destOrd="0" presId="urn:microsoft.com/office/officeart/2005/8/layout/default"/>
    <dgm:cxn modelId="{FD04B4BB-8E45-4723-AEEE-C36681333C17}" type="presOf" srcId="{E7BAD819-3D5C-4236-B4A5-B587F22B30FD}" destId="{B8E854F1-98D4-4BA6-8866-5FF656763F35}" srcOrd="0" destOrd="0" presId="urn:microsoft.com/office/officeart/2005/8/layout/default"/>
    <dgm:cxn modelId="{544514C8-2153-4C48-AD1A-2135561DC45F}" type="presOf" srcId="{C173AABD-6808-4548-A21A-FD14F3B3306F}" destId="{5B4C332D-38C8-4934-BA30-81DAF6908555}" srcOrd="0" destOrd="0" presId="urn:microsoft.com/office/officeart/2005/8/layout/default"/>
    <dgm:cxn modelId="{2D9A70D6-613D-466C-9ECC-FE6159E5CB0C}" srcId="{F18E33E7-74E1-4618-B405-029F2AC4FB3E}" destId="{BFB856E9-A8D4-48B1-AC4B-D224432A56D3}" srcOrd="0" destOrd="0" parTransId="{7B91156F-E228-44F6-9A7F-B8FAC82E231A}" sibTransId="{0AAA9EA5-BE07-4BD1-8E1C-43B3FEF0FE17}"/>
    <dgm:cxn modelId="{F3CEEEE0-A612-4368-A775-229FFF3A718C}" srcId="{F18E33E7-74E1-4618-B405-029F2AC4FB3E}" destId="{E7BAD819-3D5C-4236-B4A5-B587F22B30FD}" srcOrd="7" destOrd="0" parTransId="{6EBC3305-D05F-4DB0-B4C6-0A01146DF633}" sibTransId="{6F4CC608-2978-4E38-994E-F16D70C44EA3}"/>
    <dgm:cxn modelId="{5A037AE4-9FA4-4DED-87B9-009996822815}" type="presOf" srcId="{BFB856E9-A8D4-48B1-AC4B-D224432A56D3}" destId="{920F62CE-8CE7-40C0-B6E1-CF093F45BE43}" srcOrd="0" destOrd="0" presId="urn:microsoft.com/office/officeart/2005/8/layout/default"/>
    <dgm:cxn modelId="{195731E6-0A36-4E91-890D-D4EEA1991626}" type="presOf" srcId="{1C6878D3-E929-4384-BEBC-496B9A836BDB}" destId="{B87460E3-9AD6-4861-B0E0-150D446E10E8}" srcOrd="0" destOrd="0" presId="urn:microsoft.com/office/officeart/2005/8/layout/default"/>
    <dgm:cxn modelId="{A61D4617-3523-43D1-9470-B09787CF92AE}" type="presParOf" srcId="{4D48F24A-4587-4977-B16B-5177A7835502}" destId="{920F62CE-8CE7-40C0-B6E1-CF093F45BE43}" srcOrd="0" destOrd="0" presId="urn:microsoft.com/office/officeart/2005/8/layout/default"/>
    <dgm:cxn modelId="{E19BBE92-59D0-43DB-8ACE-C9739CE7C34A}" type="presParOf" srcId="{4D48F24A-4587-4977-B16B-5177A7835502}" destId="{BDC1A7EA-839C-4D8F-B5B5-206A4DCB4597}" srcOrd="1" destOrd="0" presId="urn:microsoft.com/office/officeart/2005/8/layout/default"/>
    <dgm:cxn modelId="{4B1031B4-A9C7-4B90-81E4-FBD8246CDD99}" type="presParOf" srcId="{4D48F24A-4587-4977-B16B-5177A7835502}" destId="{B87460E3-9AD6-4861-B0E0-150D446E10E8}" srcOrd="2" destOrd="0" presId="urn:microsoft.com/office/officeart/2005/8/layout/default"/>
    <dgm:cxn modelId="{C0CB2046-E80F-4B14-A20B-558386772742}" type="presParOf" srcId="{4D48F24A-4587-4977-B16B-5177A7835502}" destId="{2C46AEEB-84FA-4BEB-AB5C-EEE235A0CEF9}" srcOrd="3" destOrd="0" presId="urn:microsoft.com/office/officeart/2005/8/layout/default"/>
    <dgm:cxn modelId="{515BF79E-38A2-4EC0-9AB9-B0AC505ACA59}" type="presParOf" srcId="{4D48F24A-4587-4977-B16B-5177A7835502}" destId="{0D18CE07-2E18-4E86-A072-E3A383768CBC}" srcOrd="4" destOrd="0" presId="urn:microsoft.com/office/officeart/2005/8/layout/default"/>
    <dgm:cxn modelId="{A51306A3-1568-48B0-B759-60D1EB9C911B}" type="presParOf" srcId="{4D48F24A-4587-4977-B16B-5177A7835502}" destId="{C05E95FA-9891-4EA1-A421-67169546075B}" srcOrd="5" destOrd="0" presId="urn:microsoft.com/office/officeart/2005/8/layout/default"/>
    <dgm:cxn modelId="{F2567AF1-A1B1-4C05-86B4-4ACD336D88DD}" type="presParOf" srcId="{4D48F24A-4587-4977-B16B-5177A7835502}" destId="{3EFAAB63-6082-4278-B9DB-1999F65EA630}" srcOrd="6" destOrd="0" presId="urn:microsoft.com/office/officeart/2005/8/layout/default"/>
    <dgm:cxn modelId="{8525E1FD-8C3E-4CFC-B195-5BEDC9EC245C}" type="presParOf" srcId="{4D48F24A-4587-4977-B16B-5177A7835502}" destId="{2A4B9C38-DDDA-43C8-AC88-9B874BB46645}" srcOrd="7" destOrd="0" presId="urn:microsoft.com/office/officeart/2005/8/layout/default"/>
    <dgm:cxn modelId="{78079B5E-CC1B-4AA1-8D04-82D0B5A7045A}" type="presParOf" srcId="{4D48F24A-4587-4977-B16B-5177A7835502}" destId="{5B4C332D-38C8-4934-BA30-81DAF6908555}" srcOrd="8" destOrd="0" presId="urn:microsoft.com/office/officeart/2005/8/layout/default"/>
    <dgm:cxn modelId="{6AA61FC3-004A-4AC3-BBDE-F3BC5B526A02}" type="presParOf" srcId="{4D48F24A-4587-4977-B16B-5177A7835502}" destId="{DB0A14AC-B1A3-456C-82AF-3A0311F128B0}" srcOrd="9" destOrd="0" presId="urn:microsoft.com/office/officeart/2005/8/layout/default"/>
    <dgm:cxn modelId="{5C98B446-18FF-4A5F-8B31-F2178B1B9138}" type="presParOf" srcId="{4D48F24A-4587-4977-B16B-5177A7835502}" destId="{17CFE4AE-0555-4D70-83A5-98A238BD4489}" srcOrd="10" destOrd="0" presId="urn:microsoft.com/office/officeart/2005/8/layout/default"/>
    <dgm:cxn modelId="{3466F3F5-682A-4432-98E8-A116498353BF}" type="presParOf" srcId="{4D48F24A-4587-4977-B16B-5177A7835502}" destId="{E9B3C258-7962-4BAF-B8E1-162B5855098B}" srcOrd="11" destOrd="0" presId="urn:microsoft.com/office/officeart/2005/8/layout/default"/>
    <dgm:cxn modelId="{F80847A2-F261-4E11-AB3A-0AD61BDA6148}" type="presParOf" srcId="{4D48F24A-4587-4977-B16B-5177A7835502}" destId="{BC07B578-F6B2-4CD7-8050-CCC61C519572}" srcOrd="12" destOrd="0" presId="urn:microsoft.com/office/officeart/2005/8/layout/default"/>
    <dgm:cxn modelId="{B3662CBF-2F08-42BD-A8AB-39118FB0651D}" type="presParOf" srcId="{4D48F24A-4587-4977-B16B-5177A7835502}" destId="{B03AF063-AA4C-4C9E-ACB7-4C4ADE7B9543}" srcOrd="13" destOrd="0" presId="urn:microsoft.com/office/officeart/2005/8/layout/default"/>
    <dgm:cxn modelId="{C2CF14D4-3ED6-4FA2-9854-A5FB4F48206E}" type="presParOf" srcId="{4D48F24A-4587-4977-B16B-5177A7835502}" destId="{B8E854F1-98D4-4BA6-8866-5FF656763F3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610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7141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5955" y="135955"/>
        <a:ext cx="7856090" cy="5189091"/>
      </dsp:txXfrm>
    </dsp:sp>
    <dsp:sp modelId="{6C21030C-B6E0-4185-AA4C-1CEC63367092}">
      <dsp:nvSpPr>
        <dsp:cNvPr id="0" name=""/>
        <dsp:cNvSpPr/>
      </dsp:nvSpPr>
      <dsp:spPr>
        <a:xfrm>
          <a:off x="203200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775" y="2533025"/>
        <a:ext cx="3675717" cy="2306300"/>
      </dsp:txXfrm>
    </dsp:sp>
    <dsp:sp modelId="{76EED65C-FA62-4835-87B6-397BE9C42B7D}">
      <dsp:nvSpPr>
        <dsp:cNvPr id="0" name=""/>
        <dsp:cNvSpPr/>
      </dsp:nvSpPr>
      <dsp:spPr>
        <a:xfrm>
          <a:off x="4090491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6066" y="2533025"/>
        <a:ext cx="3675717" cy="2306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F62CE-8CE7-40C0-B6E1-CF093F45BE43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Import database (MsBuild.Sdk.SqlProj)</a:t>
          </a:r>
          <a:endParaRPr lang="en-US" sz="2000" kern="1200"/>
        </a:p>
      </dsp:txBody>
      <dsp:txXfrm>
        <a:off x="3201" y="445489"/>
        <a:ext cx="2539866" cy="1523919"/>
      </dsp:txXfrm>
    </dsp:sp>
    <dsp:sp modelId="{B87460E3-9AD6-4861-B0E0-150D446E10E8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Analyze (html output)</a:t>
          </a:r>
          <a:endParaRPr lang="en-US" sz="2000" kern="1200"/>
        </a:p>
      </dsp:txBody>
      <dsp:txXfrm>
        <a:off x="2797054" y="445489"/>
        <a:ext cx="2539866" cy="1523919"/>
      </dsp:txXfrm>
    </dsp:sp>
    <dsp:sp modelId="{0D18CE07-2E18-4E86-A072-E3A383768CBC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Unpack dacpac (deploy.sql)</a:t>
          </a:r>
          <a:endParaRPr lang="en-US" sz="2000" kern="1200"/>
        </a:p>
      </dsp:txBody>
      <dsp:txXfrm>
        <a:off x="5590907" y="445489"/>
        <a:ext cx="2539866" cy="1523919"/>
      </dsp:txXfrm>
    </dsp:sp>
    <dsp:sp modelId="{3EFAAB63-6082-4278-B9DB-1999F65EA630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Compare with other .dacpac </a:t>
          </a:r>
          <a:endParaRPr lang="en-US" sz="2000" kern="1200"/>
        </a:p>
      </dsp:txBody>
      <dsp:txXfrm>
        <a:off x="8384760" y="445489"/>
        <a:ext cx="2539866" cy="1523919"/>
      </dsp:txXfrm>
    </dsp:sp>
    <dsp:sp modelId="{5B4C332D-38C8-4934-BA30-81DAF6908555}">
      <dsp:nvSpPr>
        <dsp:cNvPr id="0" name=""/>
        <dsp:cNvSpPr/>
      </dsp:nvSpPr>
      <dsp:spPr>
        <a:xfrm>
          <a:off x="3201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Create Mermaid ER diagram</a:t>
          </a:r>
          <a:endParaRPr lang="en-US" sz="2000" kern="1200"/>
        </a:p>
      </dsp:txBody>
      <dsp:txXfrm>
        <a:off x="3201" y="2223395"/>
        <a:ext cx="2539866" cy="1523919"/>
      </dsp:txXfrm>
    </dsp:sp>
    <dsp:sp modelId="{17CFE4AE-0555-4D70-83A5-98A238BD4489}">
      <dsp:nvSpPr>
        <dsp:cNvPr id="0" name=""/>
        <dsp:cNvSpPr/>
      </dsp:nvSpPr>
      <dsp:spPr>
        <a:xfrm>
          <a:off x="2797054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Data API Builder scaffold</a:t>
          </a:r>
          <a:endParaRPr lang="en-US" sz="2000" kern="1200"/>
        </a:p>
      </dsp:txBody>
      <dsp:txXfrm>
        <a:off x="2797054" y="2223395"/>
        <a:ext cx="2539866" cy="1523919"/>
      </dsp:txXfrm>
    </dsp:sp>
    <dsp:sp modelId="{BC07B578-F6B2-4CD7-8050-CCC61C519572}">
      <dsp:nvSpPr>
        <dsp:cNvPr id="0" name=""/>
        <dsp:cNvSpPr/>
      </dsp:nvSpPr>
      <dsp:spPr>
        <a:xfrm>
          <a:off x="5590907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Schema compare (for MsBuild.Sdk.SqlProj)</a:t>
          </a:r>
          <a:endParaRPr lang="en-US" sz="2000" kern="1200"/>
        </a:p>
      </dsp:txBody>
      <dsp:txXfrm>
        <a:off x="5590907" y="2223395"/>
        <a:ext cx="2539866" cy="1523919"/>
      </dsp:txXfrm>
    </dsp:sp>
    <dsp:sp modelId="{B8E854F1-98D4-4BA6-8866-5FF656763F35}">
      <dsp:nvSpPr>
        <dsp:cNvPr id="0" name=""/>
        <dsp:cNvSpPr/>
      </dsp:nvSpPr>
      <dsp:spPr>
        <a:xfrm>
          <a:off x="8384760" y="2223395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/>
            <a:t>Power Pack with Templates, Code Analysis, Formatter</a:t>
          </a:r>
          <a:endParaRPr lang="en-US" sz="2000" kern="1200"/>
        </a:p>
      </dsp:txBody>
      <dsp:txXfrm>
        <a:off x="8384760" y="2223395"/>
        <a:ext cx="2539866" cy="1523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13-09-2025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Modern .NET development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D0EA-9571-6638-63EE-9C6A1B3E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172-1038-6046-9795-E9A3A260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ErikEJ.DacFX.SqlServer.Rules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6A9B-29EB-222D-DB62-E5EDE957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Rule</a:t>
            </a:r>
            <a:r>
              <a:rPr lang="da-DK" dirty="0"/>
              <a:t> sets with 140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dirty="0" err="1"/>
              <a:t>inclusion</a:t>
            </a:r>
            <a:r>
              <a:rPr lang="da-DK" dirty="0"/>
              <a:t> in SQL Database </a:t>
            </a:r>
            <a:r>
              <a:rPr lang="da-DK" dirty="0" err="1"/>
              <a:t>project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ErikEJ.DacFX.SqlServer.Rules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ErikEJ.DacFX.TSQLSmellSCA</a:t>
            </a:r>
            <a:r>
              <a:rPr lang="da-DK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737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3E29-E105-21E0-5AD0-9E0B94B6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CE8C-BAF8-969B-3556-0C8ADD8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ErikEJ.DacFX.TSQLAnalyzer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81EE-4A78-F339-B838-475F3B8F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-hoc SQL CREATE script </a:t>
            </a:r>
            <a:r>
              <a:rPr lang="da-DK" dirty="0" err="1"/>
              <a:t>analysis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.NET app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ErikEJ.DacFX.TSQLAnalyzer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885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62300-A0EB-0A75-32B1-0B95D6EB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558-9621-9C92-91DE-8DEDF43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ErikEJ.DacFX.TSQLAnalyzer.Cli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9FE4-BE35-720C-B8F7-EBCED870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T-SQL Analyzer is a command line tool for identifying and reporting the presence of anti-patterns in T-SQL scripts.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tool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--global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ErikEJ.DacFX.TSQLAnalyzer.Cli</a:t>
            </a:r>
            <a:endParaRPr lang="da-DK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37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7DB7-59C2-569E-27BA-0CAFB446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D7E4-AAED-AC2A-4FAB-FC60516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ErikEJ.DacFX.TSQLAnalyzer.Cli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221-8701-FA48-E6EF-FDFF9124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MCP Server to help improve your design with GitHub Copilot or other AI clients</a:t>
            </a:r>
            <a:endParaRPr lang="da-DK"/>
          </a:p>
          <a:p>
            <a:pPr marL="0" indent="0">
              <a:buNone/>
            </a:pPr>
            <a:endParaRPr lang="da-DK"/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F6A4-F8D5-FF1D-0B0B-92DDB0C9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20" y="2712694"/>
            <a:ext cx="5351727" cy="33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8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63404-3B9C-AF9B-3B71-48F2A366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7558D6-AC30-A2D6-FCC3-C64E9DDA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5" b="-1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452F-EF64-6CAF-448D-2483E202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da-DK" sz="4000" dirty="0"/>
              <a:t>T-SQL Analyzer Visual Studio </a:t>
            </a:r>
            <a:r>
              <a:rPr lang="da-DK" sz="4000" dirty="0" err="1"/>
              <a:t>extension</a:t>
            </a:r>
            <a:endParaRPr lang="en-D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438B-AF7E-963A-8ED8-EAA51CA9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Analyze your SQL object creation scripts as you type, and get suggestions for improvements based on best practices. The analyzer has over 140 rules covering performance, security, maintainability, and more.</a:t>
            </a:r>
          </a:p>
          <a:p>
            <a:endParaRPr lang="da-DK" sz="2000"/>
          </a:p>
          <a:p>
            <a:pPr marL="0" indent="0">
              <a:buNone/>
            </a:pPr>
            <a:endParaRPr lang="da-DK" sz="2000"/>
          </a:p>
          <a:p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272390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723D-7938-667F-2509-F876A4DC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B18F-F79B-5A35-8FD4-791DB885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CommunityToolkit.Aspire.Hosting</a:t>
            </a:r>
            <a:br>
              <a:rPr lang="da-DK" dirty="0"/>
            </a:br>
            <a:r>
              <a:rPr lang="da-DK" dirty="0"/>
              <a:t>.</a:t>
            </a:r>
            <a:r>
              <a:rPr lang="da-DK" dirty="0" err="1"/>
              <a:t>SqlDatabaseProjects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CE24-0012-934B-9AE5-80D6EA38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Host integration for .NET </a:t>
            </a:r>
            <a:r>
              <a:rPr lang="da-DK" dirty="0" err="1"/>
              <a:t>Aspire</a:t>
            </a:r>
            <a:r>
              <a:rPr lang="da-DK" dirty="0"/>
              <a:t> SQL Database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deployment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CommunityToolkit.Aspire.Hosting.SqlDatabaseProjects</a:t>
            </a:r>
            <a:endParaRPr lang="en-DK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1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C271-E6F4-8C52-BC95-6CFA0056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287-1839-2397-5764-D239803B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ErikEJ.EFCorePowerTools.Cli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8A94-E59F-5924-AE95-F188B404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 for advanced EF Core reverse engineering – also from a .</a:t>
            </a:r>
            <a:r>
              <a:rPr lang="en-US" dirty="0" err="1"/>
              <a:t>dacpac</a:t>
            </a: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 dirty="0"/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68AEE-80C8-53C9-E760-4D101086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397"/>
            <a:ext cx="10873068" cy="26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88CF4-AB62-F9FD-170E-BA4BED38E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43F4-1E54-DA4C-0446-9ECD76D7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a-DK" sz="2800">
                <a:solidFill>
                  <a:srgbClr val="FFFFFF"/>
                </a:solidFill>
              </a:rPr>
              <a:t>SQL Database Project Power Tools</a:t>
            </a:r>
            <a:br>
              <a:rPr lang="da-DK" sz="2800">
                <a:solidFill>
                  <a:srgbClr val="FFFFFF"/>
                </a:solidFill>
              </a:rPr>
            </a:br>
            <a:r>
              <a:rPr lang="da-DK" sz="2800">
                <a:solidFill>
                  <a:srgbClr val="FFFFFF"/>
                </a:solidFill>
              </a:rPr>
              <a:t>(coming ”soon”)</a:t>
            </a:r>
            <a:endParaRPr lang="en-DK" sz="28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91F7855-82BD-3421-8A8A-5F85A3FCD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2376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5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6666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uncaught</a:t>
            </a:r>
            <a:r>
              <a:rPr lang="da-DK" sz="3200" dirty="0"/>
              <a:t>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No </a:t>
            </a:r>
            <a:r>
              <a:rPr lang="da-DK" sz="3200" dirty="0" err="1"/>
              <a:t>qualified</a:t>
            </a:r>
            <a:r>
              <a:rPr lang="da-DK" sz="3200" dirty="0"/>
              <a:t> </a:t>
            </a:r>
            <a:r>
              <a:rPr lang="da-DK" sz="3200" dirty="0" err="1"/>
              <a:t>review</a:t>
            </a:r>
            <a:r>
              <a:rPr lang="da-DK" sz="3200" dirty="0"/>
              <a:t> of </a:t>
            </a:r>
            <a:r>
              <a:rPr lang="da-DK" sz="3200" dirty="0" err="1"/>
              <a:t>schema</a:t>
            </a:r>
            <a:r>
              <a:rPr lang="da-DK" sz="3200" dirty="0"/>
              <a:t> design</a:t>
            </a:r>
          </a:p>
          <a:p>
            <a:r>
              <a:rPr lang="da-DK" sz="3200" dirty="0"/>
              <a:t>No 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 dirty="0"/>
              <a:t> integration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078A8-1C8D-CC17-F403-AD419F1D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296-FFC2-33B3-4F11-56B331B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C6A-31BA-D5A6-ADBD-A91781F8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/>
              <a:t>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Postgres</a:t>
            </a:r>
            <a:r>
              <a:rPr lang="da-DK" sz="3200" dirty="0"/>
              <a:t> / Oracle /MySQL – </a:t>
            </a:r>
            <a:r>
              <a:rPr lang="da-DK" sz="3200" dirty="0" err="1"/>
              <a:t>can</a:t>
            </a:r>
            <a:r>
              <a:rPr lang="da-DK" sz="3200" dirty="0"/>
              <a:t> 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/>
              <a:t> SQL Databases?</a:t>
            </a:r>
            <a:endParaRPr lang="da-DK" sz="3200" dirty="0"/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I just </a:t>
            </a:r>
            <a:r>
              <a:rPr lang="da-DK" sz="3200" dirty="0" err="1"/>
              <a:t>want</a:t>
            </a:r>
            <a:r>
              <a:rPr lang="da-DK" sz="3200" dirty="0"/>
              <a:t> to </a:t>
            </a:r>
            <a:r>
              <a:rPr lang="da-DK" sz="3200" dirty="0" err="1"/>
              <a:t>analyze</a:t>
            </a:r>
            <a:r>
              <a:rPr lang="da-DK" sz="3200" dirty="0"/>
              <a:t> a script on disk?</a:t>
            </a:r>
          </a:p>
          <a:p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73977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my</a:t>
            </a:r>
            <a:r>
              <a:rPr lang="da-DK" sz="3200" dirty="0"/>
              <a:t> </a:t>
            </a:r>
            <a:r>
              <a:rPr lang="da-DK" sz="3200" dirty="0" err="1"/>
              <a:t>db</a:t>
            </a:r>
            <a:r>
              <a:rPr lang="da-DK" sz="3200" dirty="0"/>
              <a:t> has </a:t>
            </a:r>
            <a:r>
              <a:rPr lang="da-DK" sz="3200" dirty="0" err="1"/>
              <a:t>dependencies</a:t>
            </a:r>
            <a:r>
              <a:rPr lang="da-DK" sz="3200" dirty="0"/>
              <a:t> on </a:t>
            </a:r>
            <a:r>
              <a:rPr lang="da-DK" sz="3200" dirty="0" err="1"/>
              <a:t>other</a:t>
            </a:r>
            <a:r>
              <a:rPr lang="da-DK" sz="3200" dirty="0"/>
              <a:t> database?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5DE43-7591-9041-E729-DCF609C1C970}"/>
              </a:ext>
            </a:extLst>
          </p:cNvPr>
          <p:cNvSpPr/>
          <p:nvPr/>
        </p:nvSpPr>
        <p:spPr>
          <a:xfrm>
            <a:off x="4140200" y="6091876"/>
            <a:ext cx="3894667" cy="69839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DacFX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performance, </a:t>
            </a:r>
            <a:r>
              <a:rPr lang="da-DK" dirty="0" err="1"/>
              <a:t>naming</a:t>
            </a:r>
            <a:r>
              <a:rPr lang="da-DK" dirty="0"/>
              <a:t>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876544"/>
              </p:ext>
            </p:extLst>
          </p:nvPr>
        </p:nvGraphicFramePr>
        <p:xfrm>
          <a:off x="2032000" y="719666"/>
          <a:ext cx="8128000" cy="546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E956-7546-7FA3-521F-1A8978B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MsBuild.Sdk.SqlProj.Templates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652E-0740-8C38-882C-5B598A27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Project and item template for </a:t>
            </a:r>
            <a:r>
              <a:rPr lang="da-DK" dirty="0" err="1"/>
              <a:t>MsBuild.Sdk.SqlProj</a:t>
            </a:r>
            <a:r>
              <a:rPr lang="da-DK" dirty="0"/>
              <a:t> </a:t>
            </a:r>
            <a:r>
              <a:rPr lang="da-DK" dirty="0" err="1"/>
              <a:t>projects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new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MSBuild.Sdk.SqlProj.Templates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271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75F7-74C0-C2E9-0112-1B82B38B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C6E-EFA5-F421-6F2F-0DEA3916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09FD-2723-D816-2E17-1636C0C5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SDK for </a:t>
            </a:r>
            <a:r>
              <a:rPr lang="da-DK" dirty="0" err="1"/>
              <a:t>building</a:t>
            </a:r>
            <a:r>
              <a:rPr lang="da-DK" dirty="0"/>
              <a:t> .</a:t>
            </a:r>
            <a:r>
              <a:rPr lang="da-DK" dirty="0" err="1"/>
              <a:t>dacpacs</a:t>
            </a:r>
            <a:r>
              <a:rPr lang="da-DK" dirty="0"/>
              <a:t> with </a:t>
            </a:r>
            <a:r>
              <a:rPr lang="da-DK" dirty="0" err="1"/>
              <a:t>full</a:t>
            </a:r>
            <a:r>
              <a:rPr lang="da-DK" dirty="0"/>
              <a:t> </a:t>
            </a:r>
            <a:r>
              <a:rPr lang="da-DK" dirty="0" err="1"/>
              <a:t>NuGet</a:t>
            </a:r>
            <a:r>
              <a:rPr lang="da-DK" dirty="0"/>
              <a:t> support</a:t>
            </a:r>
          </a:p>
          <a:p>
            <a:r>
              <a:rPr lang="da-DK" dirty="0" err="1"/>
              <a:t>NuGet</a:t>
            </a:r>
            <a:r>
              <a:rPr lang="da-DK" dirty="0"/>
              <a:t>: Reference </a:t>
            </a:r>
            <a:r>
              <a:rPr lang="da-DK" dirty="0" err="1"/>
              <a:t>other</a:t>
            </a:r>
            <a:r>
              <a:rPr lang="da-DK" dirty="0"/>
              <a:t> .</a:t>
            </a:r>
            <a:r>
              <a:rPr lang="da-DK" dirty="0" err="1"/>
              <a:t>dacpac</a:t>
            </a:r>
            <a:endParaRPr lang="da-DK" dirty="0"/>
          </a:p>
          <a:p>
            <a:r>
              <a:rPr lang="da-DK" dirty="0" err="1"/>
              <a:t>NuGet</a:t>
            </a:r>
            <a:r>
              <a:rPr lang="da-DK" dirty="0"/>
              <a:t>: Reference </a:t>
            </a:r>
            <a:r>
              <a:rPr lang="da-DK" dirty="0" err="1"/>
              <a:t>analyzer</a:t>
            </a:r>
            <a:r>
              <a:rPr lang="da-DK" dirty="0"/>
              <a:t> </a:t>
            </a:r>
            <a:r>
              <a:rPr lang="da-DK" dirty="0" err="1"/>
              <a:t>rules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Sdk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 Version="3.2.0" /&gt;</a:t>
            </a:r>
          </a:p>
          <a:p>
            <a:endParaRPr lang="da-DK" dirty="0"/>
          </a:p>
          <a:p>
            <a:r>
              <a:rPr lang="da-DK" dirty="0"/>
              <a:t>Microsoft alternative (</a:t>
            </a:r>
            <a:r>
              <a:rPr lang="da-DK" dirty="0" err="1"/>
              <a:t>less</a:t>
            </a:r>
            <a:r>
              <a:rPr lang="da-DK" dirty="0"/>
              <a:t> features and no VS support):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 err="1"/>
              <a:t>Microsoft.Build.Sql</a:t>
            </a:r>
            <a:endParaRPr lang="da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6124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838</Words>
  <Application>Microsoft Office PowerPoint</Application>
  <PresentationFormat>Widescreen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Cascadia Code</vt:lpstr>
      <vt:lpstr>Open Sans</vt:lpstr>
      <vt:lpstr>Office Theme</vt:lpstr>
      <vt:lpstr>Modern .NET development with SQL Server</vt:lpstr>
      <vt:lpstr>Challenges?</vt:lpstr>
      <vt:lpstr>Process</vt:lpstr>
      <vt:lpstr>Tooling</vt:lpstr>
      <vt:lpstr>Why .dacpac?</vt:lpstr>
      <vt:lpstr>Demo!</vt:lpstr>
      <vt:lpstr>PowerPoint Presentation</vt:lpstr>
      <vt:lpstr>MsBuild.Sdk.SqlProj.Templates</vt:lpstr>
      <vt:lpstr>MsBuild.Sdk.SqlProj</vt:lpstr>
      <vt:lpstr>ErikEJ.DacFX.SqlServer.Rules</vt:lpstr>
      <vt:lpstr>ErikEJ.DacFX.TSQLAnalyzer</vt:lpstr>
      <vt:lpstr>ErikEJ.DacFX.TSQLAnalyzer.Cli</vt:lpstr>
      <vt:lpstr>ErikEJ.DacFX.TSQLAnalyzer.Cli</vt:lpstr>
      <vt:lpstr>T-SQL Analyzer Visual Studio extension</vt:lpstr>
      <vt:lpstr>CommunityToolkit.Aspire.Hosting .SqlDatabaseProjects</vt:lpstr>
      <vt:lpstr>ErikEJ.EFCorePowerTools.Cli</vt:lpstr>
      <vt:lpstr>SQL Database Project Power Tools (coming ”soon”)</vt:lpstr>
      <vt:lpstr>CTA</vt:lpstr>
      <vt:lpstr>Classic .sqlproj vs MSBuild.SDK.SqlProj</vt:lpstr>
      <vt:lpstr>Q  &amp; A</vt:lpstr>
      <vt:lpstr>Q  &amp; A</vt:lpstr>
      <vt:lpstr>Q  &amp; A</vt:lpstr>
      <vt:lpstr>What is a dacpac and why should I care?</vt:lpstr>
      <vt:lpstr>PowerPoint Presentation</vt:lpstr>
      <vt:lpstr>Why?</vt:lpstr>
      <vt:lpstr>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</cp:lastModifiedBy>
  <cp:revision>76</cp:revision>
  <dcterms:created xsi:type="dcterms:W3CDTF">2024-05-28T09:08:59Z</dcterms:created>
  <dcterms:modified xsi:type="dcterms:W3CDTF">2025-09-13T12:35:41Z</dcterms:modified>
</cp:coreProperties>
</file>