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4" r:id="rId5"/>
    <p:sldId id="258" r:id="rId6"/>
    <p:sldId id="265" r:id="rId7"/>
    <p:sldId id="257" r:id="rId8"/>
    <p:sldId id="266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08-06-2024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Code </a:t>
            </a:r>
            <a:r>
              <a:rPr lang="da-DK" dirty="0" err="1"/>
              <a:t>analyze</a:t>
            </a:r>
            <a:r>
              <a:rPr lang="da-DK" dirty="0"/>
              <a:t> SQL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schema</a:t>
            </a:r>
            <a:r>
              <a:rPr lang="da-DK" dirty="0"/>
              <a:t> – for </a:t>
            </a:r>
            <a:r>
              <a:rPr lang="da-DK" dirty="0" err="1"/>
              <a:t>fun</a:t>
            </a:r>
            <a:r>
              <a:rPr lang="da-DK" dirty="0"/>
              <a:t> and profit!​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FEE1-ED9F-6A86-7898-3DD3D0AF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</a:t>
            </a:r>
            <a:r>
              <a:rPr lang="da-DK" dirty="0"/>
              <a:t>? </a:t>
            </a:r>
            <a:r>
              <a:rPr lang="da-DK" dirty="0" err="1"/>
              <a:t>Why</a:t>
            </a:r>
            <a:r>
              <a:rPr lang="da-DK" dirty="0"/>
              <a:t> 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6B23-3C42-0472-5CA7-DEA0377C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Fun is learning new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dirty="0"/>
              <a:t>Profit is </a:t>
            </a:r>
            <a:r>
              <a:rPr lang="da-DK" dirty="0" err="1"/>
              <a:t>shifting</a:t>
            </a:r>
            <a:r>
              <a:rPr lang="da-DK" dirty="0"/>
              <a:t> 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 err="1"/>
              <a:t>Shifting</a:t>
            </a:r>
            <a:r>
              <a:rPr lang="da-DK" dirty="0"/>
              <a:t> </a:t>
            </a:r>
            <a:r>
              <a:rPr lang="da-DK" dirty="0" err="1"/>
              <a:t>left</a:t>
            </a:r>
            <a:r>
              <a:rPr lang="da-DK" dirty="0"/>
              <a:t> is </a:t>
            </a:r>
            <a:r>
              <a:rPr lang="da-DK" dirty="0" err="1"/>
              <a:t>expert</a:t>
            </a:r>
            <a:r>
              <a:rPr lang="da-DK" dirty="0"/>
              <a:t> </a:t>
            </a:r>
            <a:r>
              <a:rPr lang="da-DK" dirty="0" err="1"/>
              <a:t>help</a:t>
            </a:r>
            <a:r>
              <a:rPr lang="da-DK" dirty="0"/>
              <a:t> with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61693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oftware process&#10;&#10;Description automatically generated with medium confidence">
            <a:extLst>
              <a:ext uri="{FF2B5EF4-FFF2-40B4-BE49-F238E27FC236}">
                <a16:creationId xmlns:a16="http://schemas.microsoft.com/office/drawing/2014/main" id="{4056326D-F101-F0D9-E701-72BCBC30E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75359"/>
            <a:ext cx="10905066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6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F286-DD29-2236-7333-80878DDF8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CAF5C-CCCF-268A-263E-9FE1D9108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96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Database </a:t>
            </a:r>
            <a:r>
              <a:rPr lang="da-DK" dirty="0" err="1"/>
              <a:t>project</a:t>
            </a:r>
            <a:r>
              <a:rPr lang="da-DK" dirty="0"/>
              <a:t>  /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805679"/>
              </p:ext>
            </p:extLst>
          </p:nvPr>
        </p:nvGraphicFramePr>
        <p:xfrm>
          <a:off x="838200" y="1825625"/>
          <a:ext cx="1051559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(DB </a:t>
                      </a:r>
                      <a:r>
                        <a:rPr lang="da-DK" sz="1800" dirty="0" err="1"/>
                        <a:t>project</a:t>
                      </a:r>
                      <a:r>
                        <a:rPr lang="da-DK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(50+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  <a:p>
            <a:r>
              <a:rPr lang="da-DK" sz="2200" dirty="0"/>
              <a:t>Q &amp; A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Code analyze SQL code and schema – for fun and profit!​</vt:lpstr>
      <vt:lpstr>Why fun? Why profit?</vt:lpstr>
      <vt:lpstr>PowerPoint Presentation</vt:lpstr>
      <vt:lpstr>Demo!</vt:lpstr>
      <vt:lpstr>PowerPoint Presentation</vt:lpstr>
      <vt:lpstr>Demo!</vt:lpstr>
      <vt:lpstr>Database project  / MSBuild.SDK.SqlProj</vt:lpstr>
      <vt:lpstr>CTA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1</cp:revision>
  <dcterms:created xsi:type="dcterms:W3CDTF">2024-05-28T09:08:59Z</dcterms:created>
  <dcterms:modified xsi:type="dcterms:W3CDTF">2024-06-08T11:37:34Z</dcterms:modified>
</cp:coreProperties>
</file>