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4" r:id="rId4"/>
    <p:sldId id="258" r:id="rId5"/>
    <p:sldId id="265" r:id="rId6"/>
    <p:sldId id="257" r:id="rId7"/>
    <p:sldId id="266" r:id="rId8"/>
    <p:sldId id="256" r:id="rId9"/>
    <p:sldId id="267" r:id="rId10"/>
    <p:sldId id="263" r:id="rId11"/>
    <p:sldId id="280" r:id="rId12"/>
    <p:sldId id="275" r:id="rId13"/>
    <p:sldId id="279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D7A88D4-C5F0-4994-984B-E2718CD50A90}" v="5" dt="2024-05-28T10:44:54.95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rik Ejlskov Jensen (Delegate)" userId="4aa40976-d7c6-47fa-b4ba-cf0621f5de0c" providerId="ADAL" clId="{6D7A88D4-C5F0-4994-984B-E2718CD50A90}"/>
    <pc:docChg chg="undo custSel addSld delSld modSld sldOrd">
      <pc:chgData name="Erik Ejlskov Jensen (Delegate)" userId="4aa40976-d7c6-47fa-b4ba-cf0621f5de0c" providerId="ADAL" clId="{6D7A88D4-C5F0-4994-984B-E2718CD50A90}" dt="2024-06-08T11:37:32.132" v="516" actId="14100"/>
      <pc:docMkLst>
        <pc:docMk/>
      </pc:docMkLst>
      <pc:sldChg chg="modSp mod">
        <pc:chgData name="Erik Ejlskov Jensen (Delegate)" userId="4aa40976-d7c6-47fa-b4ba-cf0621f5de0c" providerId="ADAL" clId="{6D7A88D4-C5F0-4994-984B-E2718CD50A90}" dt="2024-05-28T10:40:19.554" v="59" actId="255"/>
        <pc:sldMkLst>
          <pc:docMk/>
          <pc:sldMk cId="3999718679" sldId="257"/>
        </pc:sldMkLst>
        <pc:graphicFrameChg chg="mod modGraphic">
          <ac:chgData name="Erik Ejlskov Jensen (Delegate)" userId="4aa40976-d7c6-47fa-b4ba-cf0621f5de0c" providerId="ADAL" clId="{6D7A88D4-C5F0-4994-984B-E2718CD50A90}" dt="2024-05-28T10:40:19.554" v="59" actId="255"/>
          <ac:graphicFrameMkLst>
            <pc:docMk/>
            <pc:sldMk cId="3999718679" sldId="257"/>
            <ac:graphicFrameMk id="5" creationId="{C72563C5-A433-61F8-5394-C78C4BAF790A}"/>
          </ac:graphicFrameMkLst>
        </pc:graphicFrameChg>
      </pc:sldChg>
      <pc:sldChg chg="addSp delSp modSp new mod ord setBg">
        <pc:chgData name="Erik Ejlskov Jensen (Delegate)" userId="4aa40976-d7c6-47fa-b4ba-cf0621f5de0c" providerId="ADAL" clId="{6D7A88D4-C5F0-4994-984B-E2718CD50A90}" dt="2024-06-08T11:02:50.352" v="95"/>
        <pc:sldMkLst>
          <pc:docMk/>
          <pc:sldMk cId="3979714111" sldId="258"/>
        </pc:sldMkLst>
        <pc:spChg chg="del">
          <ac:chgData name="Erik Ejlskov Jensen (Delegate)" userId="4aa40976-d7c6-47fa-b4ba-cf0621f5de0c" providerId="ADAL" clId="{6D7A88D4-C5F0-4994-984B-E2718CD50A90}" dt="2024-05-28T10:44:59.481" v="62" actId="26606"/>
          <ac:spMkLst>
            <pc:docMk/>
            <pc:sldMk cId="3979714111" sldId="258"/>
            <ac:spMk id="2" creationId="{5B53A762-D9BA-B9EB-CC05-2FFF497A7622}"/>
          </ac:spMkLst>
        </pc:spChg>
        <pc:spChg chg="del">
          <ac:chgData name="Erik Ejlskov Jensen (Delegate)" userId="4aa40976-d7c6-47fa-b4ba-cf0621f5de0c" providerId="ADAL" clId="{6D7A88D4-C5F0-4994-984B-E2718CD50A90}" dt="2024-05-28T10:44:59.481" v="62" actId="26606"/>
          <ac:spMkLst>
            <pc:docMk/>
            <pc:sldMk cId="3979714111" sldId="258"/>
            <ac:spMk id="3" creationId="{6A0B7429-237E-D588-F929-0D861E4C2FE4}"/>
          </ac:spMkLst>
        </pc:spChg>
        <pc:spChg chg="add">
          <ac:chgData name="Erik Ejlskov Jensen (Delegate)" userId="4aa40976-d7c6-47fa-b4ba-cf0621f5de0c" providerId="ADAL" clId="{6D7A88D4-C5F0-4994-984B-E2718CD50A90}" dt="2024-05-28T10:44:59.481" v="62" actId="26606"/>
          <ac:spMkLst>
            <pc:docMk/>
            <pc:sldMk cId="3979714111" sldId="258"/>
            <ac:spMk id="1031" creationId="{42A4FC2C-047E-45A5-965D-8E1E3BF09BC6}"/>
          </ac:spMkLst>
        </pc:spChg>
        <pc:picChg chg="add mod">
          <ac:chgData name="Erik Ejlskov Jensen (Delegate)" userId="4aa40976-d7c6-47fa-b4ba-cf0621f5de0c" providerId="ADAL" clId="{6D7A88D4-C5F0-4994-984B-E2718CD50A90}" dt="2024-05-28T10:44:59.481" v="62" actId="26606"/>
          <ac:picMkLst>
            <pc:docMk/>
            <pc:sldMk cId="3979714111" sldId="258"/>
            <ac:picMk id="1026" creationId="{0ABCBC13-8996-BF34-379B-67805E159CCE}"/>
          </ac:picMkLst>
        </pc:picChg>
      </pc:sldChg>
      <pc:sldChg chg="addSp delSp modSp new mod ord setBg">
        <pc:chgData name="Erik Ejlskov Jensen (Delegate)" userId="4aa40976-d7c6-47fa-b4ba-cf0621f5de0c" providerId="ADAL" clId="{6D7A88D4-C5F0-4994-984B-E2718CD50A90}" dt="2024-06-08T11:00:25.822" v="68" actId="27614"/>
        <pc:sldMkLst>
          <pc:docMk/>
          <pc:sldMk cId="2608360277" sldId="259"/>
        </pc:sldMkLst>
        <pc:spChg chg="del">
          <ac:chgData name="Erik Ejlskov Jensen (Delegate)" userId="4aa40976-d7c6-47fa-b4ba-cf0621f5de0c" providerId="ADAL" clId="{6D7A88D4-C5F0-4994-984B-E2718CD50A90}" dt="2024-06-08T11:00:19.154" v="67" actId="26606"/>
          <ac:spMkLst>
            <pc:docMk/>
            <pc:sldMk cId="2608360277" sldId="259"/>
            <ac:spMk id="2" creationId="{A5199667-D145-D684-9201-AEC9AE41E486}"/>
          </ac:spMkLst>
        </pc:spChg>
        <pc:spChg chg="del">
          <ac:chgData name="Erik Ejlskov Jensen (Delegate)" userId="4aa40976-d7c6-47fa-b4ba-cf0621f5de0c" providerId="ADAL" clId="{6D7A88D4-C5F0-4994-984B-E2718CD50A90}" dt="2024-06-08T11:00:19.154" v="67" actId="26606"/>
          <ac:spMkLst>
            <pc:docMk/>
            <pc:sldMk cId="2608360277" sldId="259"/>
            <ac:spMk id="3" creationId="{5F24CDE3-0CD3-3C69-0AC8-8671462DDABA}"/>
          </ac:spMkLst>
        </pc:spChg>
        <pc:picChg chg="add mod">
          <ac:chgData name="Erik Ejlskov Jensen (Delegate)" userId="4aa40976-d7c6-47fa-b4ba-cf0621f5de0c" providerId="ADAL" clId="{6D7A88D4-C5F0-4994-984B-E2718CD50A90}" dt="2024-06-08T11:00:25.822" v="68" actId="27614"/>
          <ac:picMkLst>
            <pc:docMk/>
            <pc:sldMk cId="2608360277" sldId="259"/>
            <ac:picMk id="5" creationId="{4056326D-F101-F0D9-E701-72BCBC30E908}"/>
          </ac:picMkLst>
        </pc:picChg>
      </pc:sldChg>
      <pc:sldChg chg="modSp new mod">
        <pc:chgData name="Erik Ejlskov Jensen (Delegate)" userId="4aa40976-d7c6-47fa-b4ba-cf0621f5de0c" providerId="ADAL" clId="{6D7A88D4-C5F0-4994-984B-E2718CD50A90}" dt="2024-06-08T11:02:44" v="93" actId="20577"/>
        <pc:sldMkLst>
          <pc:docMk/>
          <pc:sldMk cId="1629529692" sldId="260"/>
        </pc:sldMkLst>
        <pc:spChg chg="mod">
          <ac:chgData name="Erik Ejlskov Jensen (Delegate)" userId="4aa40976-d7c6-47fa-b4ba-cf0621f5de0c" providerId="ADAL" clId="{6D7A88D4-C5F0-4994-984B-E2718CD50A90}" dt="2024-06-08T11:02:30.876" v="82" actId="27636"/>
          <ac:spMkLst>
            <pc:docMk/>
            <pc:sldMk cId="1629529692" sldId="260"/>
            <ac:spMk id="2" creationId="{11234BBA-3C89-47A9-FF8E-EEE5B7684BF6}"/>
          </ac:spMkLst>
        </pc:spChg>
        <pc:spChg chg="mod">
          <ac:chgData name="Erik Ejlskov Jensen (Delegate)" userId="4aa40976-d7c6-47fa-b4ba-cf0621f5de0c" providerId="ADAL" clId="{6D7A88D4-C5F0-4994-984B-E2718CD50A90}" dt="2024-06-08T11:02:44" v="93" actId="20577"/>
          <ac:spMkLst>
            <pc:docMk/>
            <pc:sldMk cId="1629529692" sldId="260"/>
            <ac:spMk id="3" creationId="{3E3884AF-7137-D192-5617-7E4A22F3EA8A}"/>
          </ac:spMkLst>
        </pc:spChg>
      </pc:sldChg>
      <pc:sldChg chg="modSp new mod">
        <pc:chgData name="Erik Ejlskov Jensen (Delegate)" userId="4aa40976-d7c6-47fa-b4ba-cf0621f5de0c" providerId="ADAL" clId="{6D7A88D4-C5F0-4994-984B-E2718CD50A90}" dt="2024-06-08T11:14:07.500" v="269" actId="20577"/>
        <pc:sldMkLst>
          <pc:docMk/>
          <pc:sldMk cId="1616935625" sldId="261"/>
        </pc:sldMkLst>
        <pc:spChg chg="mod">
          <ac:chgData name="Erik Ejlskov Jensen (Delegate)" userId="4aa40976-d7c6-47fa-b4ba-cf0621f5de0c" providerId="ADAL" clId="{6D7A88D4-C5F0-4994-984B-E2718CD50A90}" dt="2024-06-08T11:12:06.650" v="116" actId="20577"/>
          <ac:spMkLst>
            <pc:docMk/>
            <pc:sldMk cId="1616935625" sldId="261"/>
            <ac:spMk id="2" creationId="{4CBEFEE1-ED9F-6A86-7898-3DD3D0AF7949}"/>
          </ac:spMkLst>
        </pc:spChg>
        <pc:spChg chg="mod">
          <ac:chgData name="Erik Ejlskov Jensen (Delegate)" userId="4aa40976-d7c6-47fa-b4ba-cf0621f5de0c" providerId="ADAL" clId="{6D7A88D4-C5F0-4994-984B-E2718CD50A90}" dt="2024-06-08T11:14:07.500" v="269" actId="20577"/>
          <ac:spMkLst>
            <pc:docMk/>
            <pc:sldMk cId="1616935625" sldId="261"/>
            <ac:spMk id="3" creationId="{9CAE6B23-3C42-0472-5CA7-DEA0377C2567}"/>
          </ac:spMkLst>
        </pc:spChg>
      </pc:sldChg>
      <pc:sldChg chg="modSp new del mod">
        <pc:chgData name="Erik Ejlskov Jensen (Delegate)" userId="4aa40976-d7c6-47fa-b4ba-cf0621f5de0c" providerId="ADAL" clId="{6D7A88D4-C5F0-4994-984B-E2718CD50A90}" dt="2024-06-08T11:30:07.195" v="302" actId="47"/>
        <pc:sldMkLst>
          <pc:docMk/>
          <pc:sldMk cId="444966036" sldId="262"/>
        </pc:sldMkLst>
        <pc:spChg chg="mod">
          <ac:chgData name="Erik Ejlskov Jensen (Delegate)" userId="4aa40976-d7c6-47fa-b4ba-cf0621f5de0c" providerId="ADAL" clId="{6D7A88D4-C5F0-4994-984B-E2718CD50A90}" dt="2024-06-08T11:14:36.778" v="274" actId="20577"/>
          <ac:spMkLst>
            <pc:docMk/>
            <pc:sldMk cId="444966036" sldId="262"/>
            <ac:spMk id="2" creationId="{28E6CBF9-797C-0E37-41A4-3F24518E4947}"/>
          </ac:spMkLst>
        </pc:spChg>
        <pc:spChg chg="mod">
          <ac:chgData name="Erik Ejlskov Jensen (Delegate)" userId="4aa40976-d7c6-47fa-b4ba-cf0621f5de0c" providerId="ADAL" clId="{6D7A88D4-C5F0-4994-984B-E2718CD50A90}" dt="2024-06-08T11:14:51.968" v="296" actId="20577"/>
          <ac:spMkLst>
            <pc:docMk/>
            <pc:sldMk cId="444966036" sldId="262"/>
            <ac:spMk id="3" creationId="{06A2C36F-C917-86A8-8B29-6EACDD7E4F12}"/>
          </ac:spMkLst>
        </pc:spChg>
      </pc:sldChg>
      <pc:sldChg chg="modSp new del mod">
        <pc:chgData name="Erik Ejlskov Jensen (Delegate)" userId="4aa40976-d7c6-47fa-b4ba-cf0621f5de0c" providerId="ADAL" clId="{6D7A88D4-C5F0-4994-984B-E2718CD50A90}" dt="2024-06-08T11:30:20.542" v="309" actId="47"/>
        <pc:sldMkLst>
          <pc:docMk/>
          <pc:sldMk cId="2855933629" sldId="263"/>
        </pc:sldMkLst>
        <pc:spChg chg="mod">
          <ac:chgData name="Erik Ejlskov Jensen (Delegate)" userId="4aa40976-d7c6-47fa-b4ba-cf0621f5de0c" providerId="ADAL" clId="{6D7A88D4-C5F0-4994-984B-E2718CD50A90}" dt="2024-06-08T11:30:03.999" v="301" actId="20577"/>
          <ac:spMkLst>
            <pc:docMk/>
            <pc:sldMk cId="2855933629" sldId="263"/>
            <ac:spMk id="2" creationId="{6FDCB942-34B0-A7DB-43F9-BE76AEE31C7F}"/>
          </ac:spMkLst>
        </pc:spChg>
      </pc:sldChg>
      <pc:sldChg chg="modSp new mod">
        <pc:chgData name="Erik Ejlskov Jensen (Delegate)" userId="4aa40976-d7c6-47fa-b4ba-cf0621f5de0c" providerId="ADAL" clId="{6D7A88D4-C5F0-4994-984B-E2718CD50A90}" dt="2024-06-08T11:30:17.768" v="308" actId="20577"/>
        <pc:sldMkLst>
          <pc:docMk/>
          <pc:sldMk cId="41144073" sldId="264"/>
        </pc:sldMkLst>
        <pc:spChg chg="mod">
          <ac:chgData name="Erik Ejlskov Jensen (Delegate)" userId="4aa40976-d7c6-47fa-b4ba-cf0621f5de0c" providerId="ADAL" clId="{6D7A88D4-C5F0-4994-984B-E2718CD50A90}" dt="2024-06-08T11:30:17.768" v="308" actId="20577"/>
          <ac:spMkLst>
            <pc:docMk/>
            <pc:sldMk cId="41144073" sldId="264"/>
            <ac:spMk id="2" creationId="{46764B13-08C2-5DF8-A53C-BFEC16E91C07}"/>
          </ac:spMkLst>
        </pc:spChg>
      </pc:sldChg>
      <pc:sldChg chg="modSp new mod">
        <pc:chgData name="Erik Ejlskov Jensen (Delegate)" userId="4aa40976-d7c6-47fa-b4ba-cf0621f5de0c" providerId="ADAL" clId="{6D7A88D4-C5F0-4994-984B-E2718CD50A90}" dt="2024-06-08T11:30:32.168" v="315" actId="20577"/>
        <pc:sldMkLst>
          <pc:docMk/>
          <pc:sldMk cId="3659650217" sldId="265"/>
        </pc:sldMkLst>
        <pc:spChg chg="mod">
          <ac:chgData name="Erik Ejlskov Jensen (Delegate)" userId="4aa40976-d7c6-47fa-b4ba-cf0621f5de0c" providerId="ADAL" clId="{6D7A88D4-C5F0-4994-984B-E2718CD50A90}" dt="2024-06-08T11:30:32.168" v="315" actId="20577"/>
          <ac:spMkLst>
            <pc:docMk/>
            <pc:sldMk cId="3659650217" sldId="265"/>
            <ac:spMk id="2" creationId="{B403F286-DD29-2236-7333-80878DDF851A}"/>
          </ac:spMkLst>
        </pc:spChg>
      </pc:sldChg>
      <pc:sldChg chg="addSp modSp new mod setBg">
        <pc:chgData name="Erik Ejlskov Jensen (Delegate)" userId="4aa40976-d7c6-47fa-b4ba-cf0621f5de0c" providerId="ADAL" clId="{6D7A88D4-C5F0-4994-984B-E2718CD50A90}" dt="2024-06-08T11:37:32.132" v="516" actId="14100"/>
        <pc:sldMkLst>
          <pc:docMk/>
          <pc:sldMk cId="1406646759" sldId="266"/>
        </pc:sldMkLst>
        <pc:spChg chg="mod">
          <ac:chgData name="Erik Ejlskov Jensen (Delegate)" userId="4aa40976-d7c6-47fa-b4ba-cf0621f5de0c" providerId="ADAL" clId="{6D7A88D4-C5F0-4994-984B-E2718CD50A90}" dt="2024-06-08T11:36:53.446" v="506" actId="26606"/>
          <ac:spMkLst>
            <pc:docMk/>
            <pc:sldMk cId="1406646759" sldId="266"/>
            <ac:spMk id="2" creationId="{852AC18E-06F7-297B-4A55-D3F36AEDEDBD}"/>
          </ac:spMkLst>
        </pc:spChg>
        <pc:spChg chg="mod">
          <ac:chgData name="Erik Ejlskov Jensen (Delegate)" userId="4aa40976-d7c6-47fa-b4ba-cf0621f5de0c" providerId="ADAL" clId="{6D7A88D4-C5F0-4994-984B-E2718CD50A90}" dt="2024-06-08T11:37:32.132" v="516" actId="14100"/>
          <ac:spMkLst>
            <pc:docMk/>
            <pc:sldMk cId="1406646759" sldId="266"/>
            <ac:spMk id="3" creationId="{98B6C42F-8CB3-FB57-D11C-4033DD156FEC}"/>
          </ac:spMkLst>
        </pc:spChg>
        <pc:spChg chg="add">
          <ac:chgData name="Erik Ejlskov Jensen (Delegate)" userId="4aa40976-d7c6-47fa-b4ba-cf0621f5de0c" providerId="ADAL" clId="{6D7A88D4-C5F0-4994-984B-E2718CD50A90}" dt="2024-06-08T11:36:53.446" v="506" actId="26606"/>
          <ac:spMkLst>
            <pc:docMk/>
            <pc:sldMk cId="1406646759" sldId="266"/>
            <ac:spMk id="10" creationId="{743AA782-23D1-4521-8CAD-47662984AA08}"/>
          </ac:spMkLst>
        </pc:spChg>
        <pc:spChg chg="add">
          <ac:chgData name="Erik Ejlskov Jensen (Delegate)" userId="4aa40976-d7c6-47fa-b4ba-cf0621f5de0c" providerId="ADAL" clId="{6D7A88D4-C5F0-4994-984B-E2718CD50A90}" dt="2024-06-08T11:36:53.446" v="506" actId="26606"/>
          <ac:spMkLst>
            <pc:docMk/>
            <pc:sldMk cId="1406646759" sldId="266"/>
            <ac:spMk id="12" creationId="{71877DBC-BB60-40F0-AC93-2ACDBAAE60CE}"/>
          </ac:spMkLst>
        </pc:spChg>
        <pc:picChg chg="add mod">
          <ac:chgData name="Erik Ejlskov Jensen (Delegate)" userId="4aa40976-d7c6-47fa-b4ba-cf0621f5de0c" providerId="ADAL" clId="{6D7A88D4-C5F0-4994-984B-E2718CD50A90}" dt="2024-06-08T11:37:29.050" v="515" actId="14100"/>
          <ac:picMkLst>
            <pc:docMk/>
            <pc:sldMk cId="1406646759" sldId="266"/>
            <ac:picMk id="5" creationId="{1ACEDAF7-1A70-3E40-9618-12BBF5CB9F25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10C43F-3E16-49C6-AD05-32F4976728E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448E3975-F350-409E-961E-C1FA30270B42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/ import .sql scripts</a:t>
          </a:r>
        </a:p>
      </dgm:t>
    </dgm:pt>
    <dgm:pt modelId="{300A8558-D95C-4A8C-96FE-DED28CBA6255}" type="parTrans" cxnId="{6E81BCB0-4872-423A-BC7A-54BD0D11F26C}">
      <dgm:prSet/>
      <dgm:spPr/>
      <dgm:t>
        <a:bodyPr/>
        <a:lstStyle/>
        <a:p>
          <a:endParaRPr lang="da-DK"/>
        </a:p>
      </dgm:t>
    </dgm:pt>
    <dgm:pt modelId="{2222FC92-ECBE-4211-824B-7180040B8F6E}" type="sibTrans" cxnId="{6E81BCB0-4872-423A-BC7A-54BD0D11F26C}">
      <dgm:prSet/>
      <dgm:spPr/>
      <dgm:t>
        <a:bodyPr/>
        <a:lstStyle/>
        <a:p>
          <a:endParaRPr lang="da-DK"/>
        </a:p>
      </dgm:t>
    </dgm:pt>
    <dgm:pt modelId="{5BDA23E7-CD7B-4116-8BED-B124C1207CCE}">
      <dgm:prSet phldrT="[Text]"/>
      <dgm:spPr/>
      <dgm:t>
        <a:bodyPr/>
        <a:lstStyle/>
        <a:p>
          <a:r>
            <a:rPr lang="da-DK" dirty="0" err="1"/>
            <a:t>Build</a:t>
          </a:r>
          <a:endParaRPr lang="da-DK" dirty="0"/>
        </a:p>
      </dgm:t>
    </dgm:pt>
    <dgm:pt modelId="{55EA46AA-A97D-47AB-948A-8DFC986C69C9}" type="parTrans" cxnId="{779C647E-015A-4C77-AB4B-0D45AEA726EC}">
      <dgm:prSet/>
      <dgm:spPr/>
      <dgm:t>
        <a:bodyPr/>
        <a:lstStyle/>
        <a:p>
          <a:endParaRPr lang="da-DK"/>
        </a:p>
      </dgm:t>
    </dgm:pt>
    <dgm:pt modelId="{E2954140-73D6-4E03-AB2E-A989A597C2F4}" type="sibTrans" cxnId="{779C647E-015A-4C77-AB4B-0D45AEA726EC}">
      <dgm:prSet/>
      <dgm:spPr/>
      <dgm:t>
        <a:bodyPr/>
        <a:lstStyle/>
        <a:p>
          <a:endParaRPr lang="da-DK"/>
        </a:p>
      </dgm:t>
    </dgm:pt>
    <dgm:pt modelId="{9B591033-2E08-4ED9-A29E-6DC6DAC82764}">
      <dgm:prSet phldrT="[Text]"/>
      <dgm:spPr/>
      <dgm:t>
        <a:bodyPr/>
        <a:lstStyle/>
        <a:p>
          <a:r>
            <a:rPr lang="da-DK" dirty="0"/>
            <a:t>.</a:t>
          </a:r>
          <a:r>
            <a:rPr lang="da-DK" dirty="0" err="1"/>
            <a:t>dacpac</a:t>
          </a:r>
          <a:endParaRPr lang="da-DK" dirty="0"/>
        </a:p>
      </dgm:t>
    </dgm:pt>
    <dgm:pt modelId="{24D38860-8D96-45E5-8A06-3B60A78681B1}" type="parTrans" cxnId="{BA73E25F-C5F7-4ABC-AE73-135243FC80CB}">
      <dgm:prSet/>
      <dgm:spPr/>
      <dgm:t>
        <a:bodyPr/>
        <a:lstStyle/>
        <a:p>
          <a:endParaRPr lang="da-DK"/>
        </a:p>
      </dgm:t>
    </dgm:pt>
    <dgm:pt modelId="{99A12832-2C87-4DDA-94D1-36F783CA2F00}" type="sibTrans" cxnId="{BA73E25F-C5F7-4ABC-AE73-135243FC80CB}">
      <dgm:prSet/>
      <dgm:spPr/>
      <dgm:t>
        <a:bodyPr/>
        <a:lstStyle/>
        <a:p>
          <a:endParaRPr lang="da-DK"/>
        </a:p>
      </dgm:t>
    </dgm:pt>
    <dgm:pt modelId="{E8728787-E04E-42EF-B96D-714BA78209B0}">
      <dgm:prSet phldrT="[Text]"/>
      <dgm:spPr/>
      <dgm:t>
        <a:bodyPr/>
        <a:lstStyle/>
        <a:p>
          <a:r>
            <a:rPr lang="da-DK" dirty="0" err="1"/>
            <a:t>Deploy</a:t>
          </a:r>
          <a:endParaRPr lang="da-DK" dirty="0"/>
        </a:p>
      </dgm:t>
    </dgm:pt>
    <dgm:pt modelId="{4837EE24-EA5A-4C24-9502-3764214C5376}" type="parTrans" cxnId="{1787405F-47C9-4272-B74A-6352841C2C93}">
      <dgm:prSet/>
      <dgm:spPr/>
      <dgm:t>
        <a:bodyPr/>
        <a:lstStyle/>
        <a:p>
          <a:endParaRPr lang="da-DK"/>
        </a:p>
      </dgm:t>
    </dgm:pt>
    <dgm:pt modelId="{C4A6F205-37C9-4354-874D-8C42B96C59AB}" type="sibTrans" cxnId="{1787405F-47C9-4272-B74A-6352841C2C93}">
      <dgm:prSet/>
      <dgm:spPr/>
      <dgm:t>
        <a:bodyPr/>
        <a:lstStyle/>
        <a:p>
          <a:endParaRPr lang="da-DK"/>
        </a:p>
      </dgm:t>
    </dgm:pt>
    <dgm:pt modelId="{E2781B85-23C5-47F5-A314-A53FEC2676F4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SQL </a:t>
          </a:r>
          <a:r>
            <a:rPr lang="da-DK" dirty="0" err="1"/>
            <a:t>project</a:t>
          </a:r>
          <a:endParaRPr lang="da-DK" dirty="0"/>
        </a:p>
      </dgm:t>
    </dgm:pt>
    <dgm:pt modelId="{26961ECA-6096-40E8-B40C-5B473881918C}" type="parTrans" cxnId="{18685F88-6952-439F-B780-AF6836302E25}">
      <dgm:prSet/>
      <dgm:spPr/>
      <dgm:t>
        <a:bodyPr/>
        <a:lstStyle/>
        <a:p>
          <a:endParaRPr lang="da-DK"/>
        </a:p>
      </dgm:t>
    </dgm:pt>
    <dgm:pt modelId="{B9DE06DB-E1C1-4918-8F8A-25B7C150B6BD}" type="sibTrans" cxnId="{18685F88-6952-439F-B780-AF6836302E25}">
      <dgm:prSet/>
      <dgm:spPr/>
      <dgm:t>
        <a:bodyPr/>
        <a:lstStyle/>
        <a:p>
          <a:endParaRPr lang="da-DK"/>
        </a:p>
      </dgm:t>
    </dgm:pt>
    <dgm:pt modelId="{2A3D8034-F9CB-4B8A-8470-D184BF43A967}" type="pres">
      <dgm:prSet presAssocID="{3310C43F-3E16-49C6-AD05-32F4976728E0}" presName="Name0" presStyleCnt="0">
        <dgm:presLayoutVars>
          <dgm:dir/>
          <dgm:resizeHandles val="exact"/>
        </dgm:presLayoutVars>
      </dgm:prSet>
      <dgm:spPr/>
    </dgm:pt>
    <dgm:pt modelId="{034C7B45-0BB1-44B4-AFD9-807D3BCEDB34}" type="pres">
      <dgm:prSet presAssocID="{E2781B85-23C5-47F5-A314-A53FEC2676F4}" presName="node" presStyleLbl="node1" presStyleIdx="0" presStyleCnt="5">
        <dgm:presLayoutVars>
          <dgm:bulletEnabled val="1"/>
        </dgm:presLayoutVars>
      </dgm:prSet>
      <dgm:spPr/>
    </dgm:pt>
    <dgm:pt modelId="{8BB0CBD4-D577-4FC6-8910-D716CF87EA32}" type="pres">
      <dgm:prSet presAssocID="{B9DE06DB-E1C1-4918-8F8A-25B7C150B6BD}" presName="sibTrans" presStyleLbl="sibTrans2D1" presStyleIdx="0" presStyleCnt="4"/>
      <dgm:spPr/>
    </dgm:pt>
    <dgm:pt modelId="{5E073228-6456-4705-9EFC-DF31E001ADD8}" type="pres">
      <dgm:prSet presAssocID="{B9DE06DB-E1C1-4918-8F8A-25B7C150B6BD}" presName="connectorText" presStyleLbl="sibTrans2D1" presStyleIdx="0" presStyleCnt="4"/>
      <dgm:spPr/>
    </dgm:pt>
    <dgm:pt modelId="{DD773DFE-B24C-4C06-8085-09ECE31007FD}" type="pres">
      <dgm:prSet presAssocID="{448E3975-F350-409E-961E-C1FA30270B42}" presName="node" presStyleLbl="node1" presStyleIdx="1" presStyleCnt="5">
        <dgm:presLayoutVars>
          <dgm:bulletEnabled val="1"/>
        </dgm:presLayoutVars>
      </dgm:prSet>
      <dgm:spPr/>
    </dgm:pt>
    <dgm:pt modelId="{55FDB1A8-FABE-46DF-B8A6-AA7953EF33F3}" type="pres">
      <dgm:prSet presAssocID="{2222FC92-ECBE-4211-824B-7180040B8F6E}" presName="sibTrans" presStyleLbl="sibTrans2D1" presStyleIdx="1" presStyleCnt="4"/>
      <dgm:spPr/>
    </dgm:pt>
    <dgm:pt modelId="{9B8E9802-7BFB-410D-AEE9-41E33AD5BB37}" type="pres">
      <dgm:prSet presAssocID="{2222FC92-ECBE-4211-824B-7180040B8F6E}" presName="connectorText" presStyleLbl="sibTrans2D1" presStyleIdx="1" presStyleCnt="4"/>
      <dgm:spPr/>
    </dgm:pt>
    <dgm:pt modelId="{D8EF8B05-7319-4A29-B179-EA0D5A0F841F}" type="pres">
      <dgm:prSet presAssocID="{5BDA23E7-CD7B-4116-8BED-B124C1207CCE}" presName="node" presStyleLbl="node1" presStyleIdx="2" presStyleCnt="5">
        <dgm:presLayoutVars>
          <dgm:bulletEnabled val="1"/>
        </dgm:presLayoutVars>
      </dgm:prSet>
      <dgm:spPr/>
    </dgm:pt>
    <dgm:pt modelId="{5C2C9D36-5430-4F5F-8F1A-EF5293350EE4}" type="pres">
      <dgm:prSet presAssocID="{E2954140-73D6-4E03-AB2E-A989A597C2F4}" presName="sibTrans" presStyleLbl="sibTrans2D1" presStyleIdx="2" presStyleCnt="4"/>
      <dgm:spPr/>
    </dgm:pt>
    <dgm:pt modelId="{7D226EDA-898A-4D42-A2EF-B705DC85121B}" type="pres">
      <dgm:prSet presAssocID="{E2954140-73D6-4E03-AB2E-A989A597C2F4}" presName="connectorText" presStyleLbl="sibTrans2D1" presStyleIdx="2" presStyleCnt="4"/>
      <dgm:spPr/>
    </dgm:pt>
    <dgm:pt modelId="{25CF4E32-50A8-404A-B405-5983C24DD11A}" type="pres">
      <dgm:prSet presAssocID="{9B591033-2E08-4ED9-A29E-6DC6DAC82764}" presName="node" presStyleLbl="node1" presStyleIdx="3" presStyleCnt="5">
        <dgm:presLayoutVars>
          <dgm:bulletEnabled val="1"/>
        </dgm:presLayoutVars>
      </dgm:prSet>
      <dgm:spPr/>
    </dgm:pt>
    <dgm:pt modelId="{5EFD958F-B420-4026-9D9A-EC672108D7A8}" type="pres">
      <dgm:prSet presAssocID="{99A12832-2C87-4DDA-94D1-36F783CA2F00}" presName="sibTrans" presStyleLbl="sibTrans2D1" presStyleIdx="3" presStyleCnt="4"/>
      <dgm:spPr/>
    </dgm:pt>
    <dgm:pt modelId="{E465F3CD-2F7C-4CCD-B119-82585A73B49B}" type="pres">
      <dgm:prSet presAssocID="{99A12832-2C87-4DDA-94D1-36F783CA2F00}" presName="connectorText" presStyleLbl="sibTrans2D1" presStyleIdx="3" presStyleCnt="4"/>
      <dgm:spPr/>
    </dgm:pt>
    <dgm:pt modelId="{66A9D402-A8F9-4F13-9B80-9670EB258763}" type="pres">
      <dgm:prSet presAssocID="{E8728787-E04E-42EF-B96D-714BA78209B0}" presName="node" presStyleLbl="node1" presStyleIdx="4" presStyleCnt="5">
        <dgm:presLayoutVars>
          <dgm:bulletEnabled val="1"/>
        </dgm:presLayoutVars>
      </dgm:prSet>
      <dgm:spPr/>
    </dgm:pt>
  </dgm:ptLst>
  <dgm:cxnLst>
    <dgm:cxn modelId="{BA4C7D29-6996-4271-B348-351F041BE72D}" type="presOf" srcId="{E2781B85-23C5-47F5-A314-A53FEC2676F4}" destId="{034C7B45-0BB1-44B4-AFD9-807D3BCEDB34}" srcOrd="0" destOrd="0" presId="urn:microsoft.com/office/officeart/2005/8/layout/process1"/>
    <dgm:cxn modelId="{BC0F012D-362F-43E3-9AED-CFFFF834E79E}" type="presOf" srcId="{5BDA23E7-CD7B-4116-8BED-B124C1207CCE}" destId="{D8EF8B05-7319-4A29-B179-EA0D5A0F841F}" srcOrd="0" destOrd="0" presId="urn:microsoft.com/office/officeart/2005/8/layout/process1"/>
    <dgm:cxn modelId="{C8CFA433-2C19-4B13-8893-25FE6CBA2514}" type="presOf" srcId="{99A12832-2C87-4DDA-94D1-36F783CA2F00}" destId="{5EFD958F-B420-4026-9D9A-EC672108D7A8}" srcOrd="0" destOrd="0" presId="urn:microsoft.com/office/officeart/2005/8/layout/process1"/>
    <dgm:cxn modelId="{07451F3A-1886-4C15-976D-B19ECC8C66F5}" type="presOf" srcId="{E2954140-73D6-4E03-AB2E-A989A597C2F4}" destId="{5C2C9D36-5430-4F5F-8F1A-EF5293350EE4}" srcOrd="0" destOrd="0" presId="urn:microsoft.com/office/officeart/2005/8/layout/process1"/>
    <dgm:cxn modelId="{1787405F-47C9-4272-B74A-6352841C2C93}" srcId="{3310C43F-3E16-49C6-AD05-32F4976728E0}" destId="{E8728787-E04E-42EF-B96D-714BA78209B0}" srcOrd="4" destOrd="0" parTransId="{4837EE24-EA5A-4C24-9502-3764214C5376}" sibTransId="{C4A6F205-37C9-4354-874D-8C42B96C59AB}"/>
    <dgm:cxn modelId="{BA73E25F-C5F7-4ABC-AE73-135243FC80CB}" srcId="{3310C43F-3E16-49C6-AD05-32F4976728E0}" destId="{9B591033-2E08-4ED9-A29E-6DC6DAC82764}" srcOrd="3" destOrd="0" parTransId="{24D38860-8D96-45E5-8A06-3B60A78681B1}" sibTransId="{99A12832-2C87-4DDA-94D1-36F783CA2F00}"/>
    <dgm:cxn modelId="{E844D76B-52D9-401D-85F0-2C486721BF72}" type="presOf" srcId="{E2954140-73D6-4E03-AB2E-A989A597C2F4}" destId="{7D226EDA-898A-4D42-A2EF-B705DC85121B}" srcOrd="1" destOrd="0" presId="urn:microsoft.com/office/officeart/2005/8/layout/process1"/>
    <dgm:cxn modelId="{FEBF1F54-DEB4-4416-BC00-6BC3C09B6483}" type="presOf" srcId="{448E3975-F350-409E-961E-C1FA30270B42}" destId="{DD773DFE-B24C-4C06-8085-09ECE31007FD}" srcOrd="0" destOrd="0" presId="urn:microsoft.com/office/officeart/2005/8/layout/process1"/>
    <dgm:cxn modelId="{7388587D-1A71-4F23-AA6D-B05B11290CEC}" type="presOf" srcId="{B9DE06DB-E1C1-4918-8F8A-25B7C150B6BD}" destId="{5E073228-6456-4705-9EFC-DF31E001ADD8}" srcOrd="1" destOrd="0" presId="urn:microsoft.com/office/officeart/2005/8/layout/process1"/>
    <dgm:cxn modelId="{779C647E-015A-4C77-AB4B-0D45AEA726EC}" srcId="{3310C43F-3E16-49C6-AD05-32F4976728E0}" destId="{5BDA23E7-CD7B-4116-8BED-B124C1207CCE}" srcOrd="2" destOrd="0" parTransId="{55EA46AA-A97D-47AB-948A-8DFC986C69C9}" sibTransId="{E2954140-73D6-4E03-AB2E-A989A597C2F4}"/>
    <dgm:cxn modelId="{D544D880-D7E0-472D-9CEE-457BC015917B}" type="presOf" srcId="{B9DE06DB-E1C1-4918-8F8A-25B7C150B6BD}" destId="{8BB0CBD4-D577-4FC6-8910-D716CF87EA32}" srcOrd="0" destOrd="0" presId="urn:microsoft.com/office/officeart/2005/8/layout/process1"/>
    <dgm:cxn modelId="{85C44085-2959-40CC-A618-E7A5F579E70D}" type="presOf" srcId="{9B591033-2E08-4ED9-A29E-6DC6DAC82764}" destId="{25CF4E32-50A8-404A-B405-5983C24DD11A}" srcOrd="0" destOrd="0" presId="urn:microsoft.com/office/officeart/2005/8/layout/process1"/>
    <dgm:cxn modelId="{18685F88-6952-439F-B780-AF6836302E25}" srcId="{3310C43F-3E16-49C6-AD05-32F4976728E0}" destId="{E2781B85-23C5-47F5-A314-A53FEC2676F4}" srcOrd="0" destOrd="0" parTransId="{26961ECA-6096-40E8-B40C-5B473881918C}" sibTransId="{B9DE06DB-E1C1-4918-8F8A-25B7C150B6BD}"/>
    <dgm:cxn modelId="{7CE7FE9B-6189-4FDA-9664-B122DABE4707}" type="presOf" srcId="{2222FC92-ECBE-4211-824B-7180040B8F6E}" destId="{9B8E9802-7BFB-410D-AEE9-41E33AD5BB37}" srcOrd="1" destOrd="0" presId="urn:microsoft.com/office/officeart/2005/8/layout/process1"/>
    <dgm:cxn modelId="{206842A9-AB13-4538-B7E5-57968D987685}" type="presOf" srcId="{2222FC92-ECBE-4211-824B-7180040B8F6E}" destId="{55FDB1A8-FABE-46DF-B8A6-AA7953EF33F3}" srcOrd="0" destOrd="0" presId="urn:microsoft.com/office/officeart/2005/8/layout/process1"/>
    <dgm:cxn modelId="{0FB9E9AF-0E14-4851-845F-6617A0AA650C}" type="presOf" srcId="{3310C43F-3E16-49C6-AD05-32F4976728E0}" destId="{2A3D8034-F9CB-4B8A-8470-D184BF43A967}" srcOrd="0" destOrd="0" presId="urn:microsoft.com/office/officeart/2005/8/layout/process1"/>
    <dgm:cxn modelId="{6E81BCB0-4872-423A-BC7A-54BD0D11F26C}" srcId="{3310C43F-3E16-49C6-AD05-32F4976728E0}" destId="{448E3975-F350-409E-961E-C1FA30270B42}" srcOrd="1" destOrd="0" parTransId="{300A8558-D95C-4A8C-96FE-DED28CBA6255}" sibTransId="{2222FC92-ECBE-4211-824B-7180040B8F6E}"/>
    <dgm:cxn modelId="{A8B996BF-1418-4730-99D7-82CEF07B5AFC}" type="presOf" srcId="{99A12832-2C87-4DDA-94D1-36F783CA2F00}" destId="{E465F3CD-2F7C-4CCD-B119-82585A73B49B}" srcOrd="1" destOrd="0" presId="urn:microsoft.com/office/officeart/2005/8/layout/process1"/>
    <dgm:cxn modelId="{36D490C5-D32E-4B5A-A2B8-FF35B628A995}" type="presOf" srcId="{E8728787-E04E-42EF-B96D-714BA78209B0}" destId="{66A9D402-A8F9-4F13-9B80-9670EB258763}" srcOrd="0" destOrd="0" presId="urn:microsoft.com/office/officeart/2005/8/layout/process1"/>
    <dgm:cxn modelId="{C5480B98-764B-4B03-88CA-028B393025EF}" type="presParOf" srcId="{2A3D8034-F9CB-4B8A-8470-D184BF43A967}" destId="{034C7B45-0BB1-44B4-AFD9-807D3BCEDB34}" srcOrd="0" destOrd="0" presId="urn:microsoft.com/office/officeart/2005/8/layout/process1"/>
    <dgm:cxn modelId="{41DC2844-CAC2-4C18-8967-1D0F8923E1E1}" type="presParOf" srcId="{2A3D8034-F9CB-4B8A-8470-D184BF43A967}" destId="{8BB0CBD4-D577-4FC6-8910-D716CF87EA32}" srcOrd="1" destOrd="0" presId="urn:microsoft.com/office/officeart/2005/8/layout/process1"/>
    <dgm:cxn modelId="{DC95C575-6DB9-43F2-A231-2AC9153292AB}" type="presParOf" srcId="{8BB0CBD4-D577-4FC6-8910-D716CF87EA32}" destId="{5E073228-6456-4705-9EFC-DF31E001ADD8}" srcOrd="0" destOrd="0" presId="urn:microsoft.com/office/officeart/2005/8/layout/process1"/>
    <dgm:cxn modelId="{4CACBD94-94E9-4048-B128-3D9A1D211818}" type="presParOf" srcId="{2A3D8034-F9CB-4B8A-8470-D184BF43A967}" destId="{DD773DFE-B24C-4C06-8085-09ECE31007FD}" srcOrd="2" destOrd="0" presId="urn:microsoft.com/office/officeart/2005/8/layout/process1"/>
    <dgm:cxn modelId="{03011EF6-2B22-4B11-B644-F505A2C000BE}" type="presParOf" srcId="{2A3D8034-F9CB-4B8A-8470-D184BF43A967}" destId="{55FDB1A8-FABE-46DF-B8A6-AA7953EF33F3}" srcOrd="3" destOrd="0" presId="urn:microsoft.com/office/officeart/2005/8/layout/process1"/>
    <dgm:cxn modelId="{173D9DCD-9F12-4892-B849-B0D396A9C9B5}" type="presParOf" srcId="{55FDB1A8-FABE-46DF-B8A6-AA7953EF33F3}" destId="{9B8E9802-7BFB-410D-AEE9-41E33AD5BB37}" srcOrd="0" destOrd="0" presId="urn:microsoft.com/office/officeart/2005/8/layout/process1"/>
    <dgm:cxn modelId="{36999DB9-A5EB-4FC2-8222-38CDDF434406}" type="presParOf" srcId="{2A3D8034-F9CB-4B8A-8470-D184BF43A967}" destId="{D8EF8B05-7319-4A29-B179-EA0D5A0F841F}" srcOrd="4" destOrd="0" presId="urn:microsoft.com/office/officeart/2005/8/layout/process1"/>
    <dgm:cxn modelId="{3C8D8CEB-C436-49F8-8339-30CC363EB82C}" type="presParOf" srcId="{2A3D8034-F9CB-4B8A-8470-D184BF43A967}" destId="{5C2C9D36-5430-4F5F-8F1A-EF5293350EE4}" srcOrd="5" destOrd="0" presId="urn:microsoft.com/office/officeart/2005/8/layout/process1"/>
    <dgm:cxn modelId="{552FB0E0-9F30-4750-9D48-3B4834F9E787}" type="presParOf" srcId="{5C2C9D36-5430-4F5F-8F1A-EF5293350EE4}" destId="{7D226EDA-898A-4D42-A2EF-B705DC85121B}" srcOrd="0" destOrd="0" presId="urn:microsoft.com/office/officeart/2005/8/layout/process1"/>
    <dgm:cxn modelId="{481D4BEC-145A-46E1-A5E9-351D31D8803D}" type="presParOf" srcId="{2A3D8034-F9CB-4B8A-8470-D184BF43A967}" destId="{25CF4E32-50A8-404A-B405-5983C24DD11A}" srcOrd="6" destOrd="0" presId="urn:microsoft.com/office/officeart/2005/8/layout/process1"/>
    <dgm:cxn modelId="{7498BC0B-12AD-4AAD-96B1-D2A6976E9E18}" type="presParOf" srcId="{2A3D8034-F9CB-4B8A-8470-D184BF43A967}" destId="{5EFD958F-B420-4026-9D9A-EC672108D7A8}" srcOrd="7" destOrd="0" presId="urn:microsoft.com/office/officeart/2005/8/layout/process1"/>
    <dgm:cxn modelId="{4C910C46-0286-4213-BCB8-30343919DF49}" type="presParOf" srcId="{5EFD958F-B420-4026-9D9A-EC672108D7A8}" destId="{E465F3CD-2F7C-4CCD-B119-82585A73B49B}" srcOrd="0" destOrd="0" presId="urn:microsoft.com/office/officeart/2005/8/layout/process1"/>
    <dgm:cxn modelId="{F6E17CD3-D636-4FFC-889A-CA5F6E407334}" type="presParOf" srcId="{2A3D8034-F9CB-4B8A-8470-D184BF43A967}" destId="{66A9D402-A8F9-4F13-9B80-9670EB25876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310C43F-3E16-49C6-AD05-32F4976728E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</dgm:pt>
    <dgm:pt modelId="{448E3975-F350-409E-961E-C1FA30270B42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/ import .sql scripts</a:t>
          </a:r>
        </a:p>
      </dgm:t>
    </dgm:pt>
    <dgm:pt modelId="{300A8558-D95C-4A8C-96FE-DED28CBA6255}" type="parTrans" cxnId="{6E81BCB0-4872-423A-BC7A-54BD0D11F26C}">
      <dgm:prSet/>
      <dgm:spPr/>
      <dgm:t>
        <a:bodyPr/>
        <a:lstStyle/>
        <a:p>
          <a:endParaRPr lang="da-DK"/>
        </a:p>
      </dgm:t>
    </dgm:pt>
    <dgm:pt modelId="{2222FC92-ECBE-4211-824B-7180040B8F6E}" type="sibTrans" cxnId="{6E81BCB0-4872-423A-BC7A-54BD0D11F26C}">
      <dgm:prSet/>
      <dgm:spPr/>
      <dgm:t>
        <a:bodyPr/>
        <a:lstStyle/>
        <a:p>
          <a:endParaRPr lang="da-DK"/>
        </a:p>
      </dgm:t>
    </dgm:pt>
    <dgm:pt modelId="{5BDA23E7-CD7B-4116-8BED-B124C1207CCE}">
      <dgm:prSet phldrT="[Text]"/>
      <dgm:spPr/>
      <dgm:t>
        <a:bodyPr/>
        <a:lstStyle/>
        <a:p>
          <a:r>
            <a:rPr lang="da-DK" dirty="0" err="1"/>
            <a:t>Build</a:t>
          </a:r>
          <a:endParaRPr lang="da-DK" dirty="0"/>
        </a:p>
      </dgm:t>
    </dgm:pt>
    <dgm:pt modelId="{55EA46AA-A97D-47AB-948A-8DFC986C69C9}" type="parTrans" cxnId="{779C647E-015A-4C77-AB4B-0D45AEA726EC}">
      <dgm:prSet/>
      <dgm:spPr/>
      <dgm:t>
        <a:bodyPr/>
        <a:lstStyle/>
        <a:p>
          <a:endParaRPr lang="da-DK"/>
        </a:p>
      </dgm:t>
    </dgm:pt>
    <dgm:pt modelId="{E2954140-73D6-4E03-AB2E-A989A597C2F4}" type="sibTrans" cxnId="{779C647E-015A-4C77-AB4B-0D45AEA726EC}">
      <dgm:prSet/>
      <dgm:spPr/>
      <dgm:t>
        <a:bodyPr/>
        <a:lstStyle/>
        <a:p>
          <a:endParaRPr lang="da-DK"/>
        </a:p>
      </dgm:t>
    </dgm:pt>
    <dgm:pt modelId="{9B591033-2E08-4ED9-A29E-6DC6DAC82764}">
      <dgm:prSet phldrT="[Text]"/>
      <dgm:spPr/>
      <dgm:t>
        <a:bodyPr/>
        <a:lstStyle/>
        <a:p>
          <a:r>
            <a:rPr lang="da-DK" dirty="0"/>
            <a:t>.</a:t>
          </a:r>
          <a:r>
            <a:rPr lang="da-DK" dirty="0" err="1"/>
            <a:t>dacpac</a:t>
          </a:r>
          <a:endParaRPr lang="da-DK" dirty="0"/>
        </a:p>
      </dgm:t>
    </dgm:pt>
    <dgm:pt modelId="{24D38860-8D96-45E5-8A06-3B60A78681B1}" type="parTrans" cxnId="{BA73E25F-C5F7-4ABC-AE73-135243FC80CB}">
      <dgm:prSet/>
      <dgm:spPr/>
      <dgm:t>
        <a:bodyPr/>
        <a:lstStyle/>
        <a:p>
          <a:endParaRPr lang="da-DK"/>
        </a:p>
      </dgm:t>
    </dgm:pt>
    <dgm:pt modelId="{99A12832-2C87-4DDA-94D1-36F783CA2F00}" type="sibTrans" cxnId="{BA73E25F-C5F7-4ABC-AE73-135243FC80CB}">
      <dgm:prSet/>
      <dgm:spPr/>
      <dgm:t>
        <a:bodyPr/>
        <a:lstStyle/>
        <a:p>
          <a:endParaRPr lang="da-DK"/>
        </a:p>
      </dgm:t>
    </dgm:pt>
    <dgm:pt modelId="{E8728787-E04E-42EF-B96D-714BA78209B0}">
      <dgm:prSet phldrT="[Text]"/>
      <dgm:spPr/>
      <dgm:t>
        <a:bodyPr/>
        <a:lstStyle/>
        <a:p>
          <a:r>
            <a:rPr lang="da-DK" dirty="0" err="1"/>
            <a:t>Deploy</a:t>
          </a:r>
          <a:endParaRPr lang="da-DK" dirty="0"/>
        </a:p>
      </dgm:t>
    </dgm:pt>
    <dgm:pt modelId="{4837EE24-EA5A-4C24-9502-3764214C5376}" type="parTrans" cxnId="{1787405F-47C9-4272-B74A-6352841C2C93}">
      <dgm:prSet/>
      <dgm:spPr/>
      <dgm:t>
        <a:bodyPr/>
        <a:lstStyle/>
        <a:p>
          <a:endParaRPr lang="da-DK"/>
        </a:p>
      </dgm:t>
    </dgm:pt>
    <dgm:pt modelId="{C4A6F205-37C9-4354-874D-8C42B96C59AB}" type="sibTrans" cxnId="{1787405F-47C9-4272-B74A-6352841C2C93}">
      <dgm:prSet/>
      <dgm:spPr/>
      <dgm:t>
        <a:bodyPr/>
        <a:lstStyle/>
        <a:p>
          <a:endParaRPr lang="da-DK"/>
        </a:p>
      </dgm:t>
    </dgm:pt>
    <dgm:pt modelId="{E2781B85-23C5-47F5-A314-A53FEC2676F4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SQL </a:t>
          </a:r>
          <a:r>
            <a:rPr lang="da-DK" dirty="0" err="1"/>
            <a:t>project</a:t>
          </a:r>
          <a:endParaRPr lang="da-DK" dirty="0"/>
        </a:p>
      </dgm:t>
    </dgm:pt>
    <dgm:pt modelId="{26961ECA-6096-40E8-B40C-5B473881918C}" type="parTrans" cxnId="{18685F88-6952-439F-B780-AF6836302E25}">
      <dgm:prSet/>
      <dgm:spPr/>
      <dgm:t>
        <a:bodyPr/>
        <a:lstStyle/>
        <a:p>
          <a:endParaRPr lang="da-DK"/>
        </a:p>
      </dgm:t>
    </dgm:pt>
    <dgm:pt modelId="{B9DE06DB-E1C1-4918-8F8A-25B7C150B6BD}" type="sibTrans" cxnId="{18685F88-6952-439F-B780-AF6836302E25}">
      <dgm:prSet/>
      <dgm:spPr/>
      <dgm:t>
        <a:bodyPr/>
        <a:lstStyle/>
        <a:p>
          <a:endParaRPr lang="da-DK"/>
        </a:p>
      </dgm:t>
    </dgm:pt>
    <dgm:pt modelId="{2A3D8034-F9CB-4B8A-8470-D184BF43A967}" type="pres">
      <dgm:prSet presAssocID="{3310C43F-3E16-49C6-AD05-32F4976728E0}" presName="Name0" presStyleCnt="0">
        <dgm:presLayoutVars>
          <dgm:dir/>
          <dgm:resizeHandles val="exact"/>
        </dgm:presLayoutVars>
      </dgm:prSet>
      <dgm:spPr/>
    </dgm:pt>
    <dgm:pt modelId="{034C7B45-0BB1-44B4-AFD9-807D3BCEDB34}" type="pres">
      <dgm:prSet presAssocID="{E2781B85-23C5-47F5-A314-A53FEC2676F4}" presName="node" presStyleLbl="node1" presStyleIdx="0" presStyleCnt="5">
        <dgm:presLayoutVars>
          <dgm:bulletEnabled val="1"/>
        </dgm:presLayoutVars>
      </dgm:prSet>
      <dgm:spPr/>
    </dgm:pt>
    <dgm:pt modelId="{8BB0CBD4-D577-4FC6-8910-D716CF87EA32}" type="pres">
      <dgm:prSet presAssocID="{B9DE06DB-E1C1-4918-8F8A-25B7C150B6BD}" presName="sibTrans" presStyleLbl="sibTrans2D1" presStyleIdx="0" presStyleCnt="4"/>
      <dgm:spPr/>
    </dgm:pt>
    <dgm:pt modelId="{5E073228-6456-4705-9EFC-DF31E001ADD8}" type="pres">
      <dgm:prSet presAssocID="{B9DE06DB-E1C1-4918-8F8A-25B7C150B6BD}" presName="connectorText" presStyleLbl="sibTrans2D1" presStyleIdx="0" presStyleCnt="4"/>
      <dgm:spPr/>
    </dgm:pt>
    <dgm:pt modelId="{DD773DFE-B24C-4C06-8085-09ECE31007FD}" type="pres">
      <dgm:prSet presAssocID="{448E3975-F350-409E-961E-C1FA30270B42}" presName="node" presStyleLbl="node1" presStyleIdx="1" presStyleCnt="5">
        <dgm:presLayoutVars>
          <dgm:bulletEnabled val="1"/>
        </dgm:presLayoutVars>
      </dgm:prSet>
      <dgm:spPr/>
    </dgm:pt>
    <dgm:pt modelId="{55FDB1A8-FABE-46DF-B8A6-AA7953EF33F3}" type="pres">
      <dgm:prSet presAssocID="{2222FC92-ECBE-4211-824B-7180040B8F6E}" presName="sibTrans" presStyleLbl="sibTrans2D1" presStyleIdx="1" presStyleCnt="4"/>
      <dgm:spPr/>
    </dgm:pt>
    <dgm:pt modelId="{9B8E9802-7BFB-410D-AEE9-41E33AD5BB37}" type="pres">
      <dgm:prSet presAssocID="{2222FC92-ECBE-4211-824B-7180040B8F6E}" presName="connectorText" presStyleLbl="sibTrans2D1" presStyleIdx="1" presStyleCnt="4"/>
      <dgm:spPr/>
    </dgm:pt>
    <dgm:pt modelId="{D8EF8B05-7319-4A29-B179-EA0D5A0F841F}" type="pres">
      <dgm:prSet presAssocID="{5BDA23E7-CD7B-4116-8BED-B124C1207CCE}" presName="node" presStyleLbl="node1" presStyleIdx="2" presStyleCnt="5">
        <dgm:presLayoutVars>
          <dgm:bulletEnabled val="1"/>
        </dgm:presLayoutVars>
      </dgm:prSet>
      <dgm:spPr/>
    </dgm:pt>
    <dgm:pt modelId="{5C2C9D36-5430-4F5F-8F1A-EF5293350EE4}" type="pres">
      <dgm:prSet presAssocID="{E2954140-73D6-4E03-AB2E-A989A597C2F4}" presName="sibTrans" presStyleLbl="sibTrans2D1" presStyleIdx="2" presStyleCnt="4"/>
      <dgm:spPr/>
    </dgm:pt>
    <dgm:pt modelId="{7D226EDA-898A-4D42-A2EF-B705DC85121B}" type="pres">
      <dgm:prSet presAssocID="{E2954140-73D6-4E03-AB2E-A989A597C2F4}" presName="connectorText" presStyleLbl="sibTrans2D1" presStyleIdx="2" presStyleCnt="4"/>
      <dgm:spPr/>
    </dgm:pt>
    <dgm:pt modelId="{25CF4E32-50A8-404A-B405-5983C24DD11A}" type="pres">
      <dgm:prSet presAssocID="{9B591033-2E08-4ED9-A29E-6DC6DAC82764}" presName="node" presStyleLbl="node1" presStyleIdx="3" presStyleCnt="5">
        <dgm:presLayoutVars>
          <dgm:bulletEnabled val="1"/>
        </dgm:presLayoutVars>
      </dgm:prSet>
      <dgm:spPr/>
    </dgm:pt>
    <dgm:pt modelId="{5EFD958F-B420-4026-9D9A-EC672108D7A8}" type="pres">
      <dgm:prSet presAssocID="{99A12832-2C87-4DDA-94D1-36F783CA2F00}" presName="sibTrans" presStyleLbl="sibTrans2D1" presStyleIdx="3" presStyleCnt="4"/>
      <dgm:spPr/>
    </dgm:pt>
    <dgm:pt modelId="{E465F3CD-2F7C-4CCD-B119-82585A73B49B}" type="pres">
      <dgm:prSet presAssocID="{99A12832-2C87-4DDA-94D1-36F783CA2F00}" presName="connectorText" presStyleLbl="sibTrans2D1" presStyleIdx="3" presStyleCnt="4"/>
      <dgm:spPr/>
    </dgm:pt>
    <dgm:pt modelId="{66A9D402-A8F9-4F13-9B80-9670EB258763}" type="pres">
      <dgm:prSet presAssocID="{E8728787-E04E-42EF-B96D-714BA78209B0}" presName="node" presStyleLbl="node1" presStyleIdx="4" presStyleCnt="5">
        <dgm:presLayoutVars>
          <dgm:bulletEnabled val="1"/>
        </dgm:presLayoutVars>
      </dgm:prSet>
      <dgm:spPr/>
    </dgm:pt>
  </dgm:ptLst>
  <dgm:cxnLst>
    <dgm:cxn modelId="{BA4C7D29-6996-4271-B348-351F041BE72D}" type="presOf" srcId="{E2781B85-23C5-47F5-A314-A53FEC2676F4}" destId="{034C7B45-0BB1-44B4-AFD9-807D3BCEDB34}" srcOrd="0" destOrd="0" presId="urn:microsoft.com/office/officeart/2005/8/layout/process1"/>
    <dgm:cxn modelId="{BC0F012D-362F-43E3-9AED-CFFFF834E79E}" type="presOf" srcId="{5BDA23E7-CD7B-4116-8BED-B124C1207CCE}" destId="{D8EF8B05-7319-4A29-B179-EA0D5A0F841F}" srcOrd="0" destOrd="0" presId="urn:microsoft.com/office/officeart/2005/8/layout/process1"/>
    <dgm:cxn modelId="{C8CFA433-2C19-4B13-8893-25FE6CBA2514}" type="presOf" srcId="{99A12832-2C87-4DDA-94D1-36F783CA2F00}" destId="{5EFD958F-B420-4026-9D9A-EC672108D7A8}" srcOrd="0" destOrd="0" presId="urn:microsoft.com/office/officeart/2005/8/layout/process1"/>
    <dgm:cxn modelId="{07451F3A-1886-4C15-976D-B19ECC8C66F5}" type="presOf" srcId="{E2954140-73D6-4E03-AB2E-A989A597C2F4}" destId="{5C2C9D36-5430-4F5F-8F1A-EF5293350EE4}" srcOrd="0" destOrd="0" presId="urn:microsoft.com/office/officeart/2005/8/layout/process1"/>
    <dgm:cxn modelId="{1787405F-47C9-4272-B74A-6352841C2C93}" srcId="{3310C43F-3E16-49C6-AD05-32F4976728E0}" destId="{E8728787-E04E-42EF-B96D-714BA78209B0}" srcOrd="4" destOrd="0" parTransId="{4837EE24-EA5A-4C24-9502-3764214C5376}" sibTransId="{C4A6F205-37C9-4354-874D-8C42B96C59AB}"/>
    <dgm:cxn modelId="{BA73E25F-C5F7-4ABC-AE73-135243FC80CB}" srcId="{3310C43F-3E16-49C6-AD05-32F4976728E0}" destId="{9B591033-2E08-4ED9-A29E-6DC6DAC82764}" srcOrd="3" destOrd="0" parTransId="{24D38860-8D96-45E5-8A06-3B60A78681B1}" sibTransId="{99A12832-2C87-4DDA-94D1-36F783CA2F00}"/>
    <dgm:cxn modelId="{E844D76B-52D9-401D-85F0-2C486721BF72}" type="presOf" srcId="{E2954140-73D6-4E03-AB2E-A989A597C2F4}" destId="{7D226EDA-898A-4D42-A2EF-B705DC85121B}" srcOrd="1" destOrd="0" presId="urn:microsoft.com/office/officeart/2005/8/layout/process1"/>
    <dgm:cxn modelId="{FEBF1F54-DEB4-4416-BC00-6BC3C09B6483}" type="presOf" srcId="{448E3975-F350-409E-961E-C1FA30270B42}" destId="{DD773DFE-B24C-4C06-8085-09ECE31007FD}" srcOrd="0" destOrd="0" presId="urn:microsoft.com/office/officeart/2005/8/layout/process1"/>
    <dgm:cxn modelId="{7388587D-1A71-4F23-AA6D-B05B11290CEC}" type="presOf" srcId="{B9DE06DB-E1C1-4918-8F8A-25B7C150B6BD}" destId="{5E073228-6456-4705-9EFC-DF31E001ADD8}" srcOrd="1" destOrd="0" presId="urn:microsoft.com/office/officeart/2005/8/layout/process1"/>
    <dgm:cxn modelId="{779C647E-015A-4C77-AB4B-0D45AEA726EC}" srcId="{3310C43F-3E16-49C6-AD05-32F4976728E0}" destId="{5BDA23E7-CD7B-4116-8BED-B124C1207CCE}" srcOrd="2" destOrd="0" parTransId="{55EA46AA-A97D-47AB-948A-8DFC986C69C9}" sibTransId="{E2954140-73D6-4E03-AB2E-A989A597C2F4}"/>
    <dgm:cxn modelId="{D544D880-D7E0-472D-9CEE-457BC015917B}" type="presOf" srcId="{B9DE06DB-E1C1-4918-8F8A-25B7C150B6BD}" destId="{8BB0CBD4-D577-4FC6-8910-D716CF87EA32}" srcOrd="0" destOrd="0" presId="urn:microsoft.com/office/officeart/2005/8/layout/process1"/>
    <dgm:cxn modelId="{85C44085-2959-40CC-A618-E7A5F579E70D}" type="presOf" srcId="{9B591033-2E08-4ED9-A29E-6DC6DAC82764}" destId="{25CF4E32-50A8-404A-B405-5983C24DD11A}" srcOrd="0" destOrd="0" presId="urn:microsoft.com/office/officeart/2005/8/layout/process1"/>
    <dgm:cxn modelId="{18685F88-6952-439F-B780-AF6836302E25}" srcId="{3310C43F-3E16-49C6-AD05-32F4976728E0}" destId="{E2781B85-23C5-47F5-A314-A53FEC2676F4}" srcOrd="0" destOrd="0" parTransId="{26961ECA-6096-40E8-B40C-5B473881918C}" sibTransId="{B9DE06DB-E1C1-4918-8F8A-25B7C150B6BD}"/>
    <dgm:cxn modelId="{7CE7FE9B-6189-4FDA-9664-B122DABE4707}" type="presOf" srcId="{2222FC92-ECBE-4211-824B-7180040B8F6E}" destId="{9B8E9802-7BFB-410D-AEE9-41E33AD5BB37}" srcOrd="1" destOrd="0" presId="urn:microsoft.com/office/officeart/2005/8/layout/process1"/>
    <dgm:cxn modelId="{206842A9-AB13-4538-B7E5-57968D987685}" type="presOf" srcId="{2222FC92-ECBE-4211-824B-7180040B8F6E}" destId="{55FDB1A8-FABE-46DF-B8A6-AA7953EF33F3}" srcOrd="0" destOrd="0" presId="urn:microsoft.com/office/officeart/2005/8/layout/process1"/>
    <dgm:cxn modelId="{0FB9E9AF-0E14-4851-845F-6617A0AA650C}" type="presOf" srcId="{3310C43F-3E16-49C6-AD05-32F4976728E0}" destId="{2A3D8034-F9CB-4B8A-8470-D184BF43A967}" srcOrd="0" destOrd="0" presId="urn:microsoft.com/office/officeart/2005/8/layout/process1"/>
    <dgm:cxn modelId="{6E81BCB0-4872-423A-BC7A-54BD0D11F26C}" srcId="{3310C43F-3E16-49C6-AD05-32F4976728E0}" destId="{448E3975-F350-409E-961E-C1FA30270B42}" srcOrd="1" destOrd="0" parTransId="{300A8558-D95C-4A8C-96FE-DED28CBA6255}" sibTransId="{2222FC92-ECBE-4211-824B-7180040B8F6E}"/>
    <dgm:cxn modelId="{A8B996BF-1418-4730-99D7-82CEF07B5AFC}" type="presOf" srcId="{99A12832-2C87-4DDA-94D1-36F783CA2F00}" destId="{E465F3CD-2F7C-4CCD-B119-82585A73B49B}" srcOrd="1" destOrd="0" presId="urn:microsoft.com/office/officeart/2005/8/layout/process1"/>
    <dgm:cxn modelId="{36D490C5-D32E-4B5A-A2B8-FF35B628A995}" type="presOf" srcId="{E8728787-E04E-42EF-B96D-714BA78209B0}" destId="{66A9D402-A8F9-4F13-9B80-9670EB258763}" srcOrd="0" destOrd="0" presId="urn:microsoft.com/office/officeart/2005/8/layout/process1"/>
    <dgm:cxn modelId="{C5480B98-764B-4B03-88CA-028B393025EF}" type="presParOf" srcId="{2A3D8034-F9CB-4B8A-8470-D184BF43A967}" destId="{034C7B45-0BB1-44B4-AFD9-807D3BCEDB34}" srcOrd="0" destOrd="0" presId="urn:microsoft.com/office/officeart/2005/8/layout/process1"/>
    <dgm:cxn modelId="{41DC2844-CAC2-4C18-8967-1D0F8923E1E1}" type="presParOf" srcId="{2A3D8034-F9CB-4B8A-8470-D184BF43A967}" destId="{8BB0CBD4-D577-4FC6-8910-D716CF87EA32}" srcOrd="1" destOrd="0" presId="urn:microsoft.com/office/officeart/2005/8/layout/process1"/>
    <dgm:cxn modelId="{DC95C575-6DB9-43F2-A231-2AC9153292AB}" type="presParOf" srcId="{8BB0CBD4-D577-4FC6-8910-D716CF87EA32}" destId="{5E073228-6456-4705-9EFC-DF31E001ADD8}" srcOrd="0" destOrd="0" presId="urn:microsoft.com/office/officeart/2005/8/layout/process1"/>
    <dgm:cxn modelId="{4CACBD94-94E9-4048-B128-3D9A1D211818}" type="presParOf" srcId="{2A3D8034-F9CB-4B8A-8470-D184BF43A967}" destId="{DD773DFE-B24C-4C06-8085-09ECE31007FD}" srcOrd="2" destOrd="0" presId="urn:microsoft.com/office/officeart/2005/8/layout/process1"/>
    <dgm:cxn modelId="{03011EF6-2B22-4B11-B644-F505A2C000BE}" type="presParOf" srcId="{2A3D8034-F9CB-4B8A-8470-D184BF43A967}" destId="{55FDB1A8-FABE-46DF-B8A6-AA7953EF33F3}" srcOrd="3" destOrd="0" presId="urn:microsoft.com/office/officeart/2005/8/layout/process1"/>
    <dgm:cxn modelId="{173D9DCD-9F12-4892-B849-B0D396A9C9B5}" type="presParOf" srcId="{55FDB1A8-FABE-46DF-B8A6-AA7953EF33F3}" destId="{9B8E9802-7BFB-410D-AEE9-41E33AD5BB37}" srcOrd="0" destOrd="0" presId="urn:microsoft.com/office/officeart/2005/8/layout/process1"/>
    <dgm:cxn modelId="{36999DB9-A5EB-4FC2-8222-38CDDF434406}" type="presParOf" srcId="{2A3D8034-F9CB-4B8A-8470-D184BF43A967}" destId="{D8EF8B05-7319-4A29-B179-EA0D5A0F841F}" srcOrd="4" destOrd="0" presId="urn:microsoft.com/office/officeart/2005/8/layout/process1"/>
    <dgm:cxn modelId="{3C8D8CEB-C436-49F8-8339-30CC363EB82C}" type="presParOf" srcId="{2A3D8034-F9CB-4B8A-8470-D184BF43A967}" destId="{5C2C9D36-5430-4F5F-8F1A-EF5293350EE4}" srcOrd="5" destOrd="0" presId="urn:microsoft.com/office/officeart/2005/8/layout/process1"/>
    <dgm:cxn modelId="{552FB0E0-9F30-4750-9D48-3B4834F9E787}" type="presParOf" srcId="{5C2C9D36-5430-4F5F-8F1A-EF5293350EE4}" destId="{7D226EDA-898A-4D42-A2EF-B705DC85121B}" srcOrd="0" destOrd="0" presId="urn:microsoft.com/office/officeart/2005/8/layout/process1"/>
    <dgm:cxn modelId="{481D4BEC-145A-46E1-A5E9-351D31D8803D}" type="presParOf" srcId="{2A3D8034-F9CB-4B8A-8470-D184BF43A967}" destId="{25CF4E32-50A8-404A-B405-5983C24DD11A}" srcOrd="6" destOrd="0" presId="urn:microsoft.com/office/officeart/2005/8/layout/process1"/>
    <dgm:cxn modelId="{7498BC0B-12AD-4AAD-96B1-D2A6976E9E18}" type="presParOf" srcId="{2A3D8034-F9CB-4B8A-8470-D184BF43A967}" destId="{5EFD958F-B420-4026-9D9A-EC672108D7A8}" srcOrd="7" destOrd="0" presId="urn:microsoft.com/office/officeart/2005/8/layout/process1"/>
    <dgm:cxn modelId="{4C910C46-0286-4213-BCB8-30343919DF49}" type="presParOf" srcId="{5EFD958F-B420-4026-9D9A-EC672108D7A8}" destId="{E465F3CD-2F7C-4CCD-B119-82585A73B49B}" srcOrd="0" destOrd="0" presId="urn:microsoft.com/office/officeart/2005/8/layout/process1"/>
    <dgm:cxn modelId="{F6E17CD3-D636-4FFC-889A-CA5F6E407334}" type="presParOf" srcId="{2A3D8034-F9CB-4B8A-8470-D184BF43A967}" destId="{66A9D402-A8F9-4F13-9B80-9670EB25876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310C43F-3E16-49C6-AD05-32F4976728E0}" type="doc">
      <dgm:prSet loTypeId="urn:microsoft.com/office/officeart/2005/8/layout/process1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da-DK"/>
        </a:p>
      </dgm:t>
    </dgm:pt>
    <dgm:pt modelId="{448E3975-F350-409E-961E-C1FA30270B42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.sql scripts</a:t>
          </a:r>
        </a:p>
      </dgm:t>
    </dgm:pt>
    <dgm:pt modelId="{300A8558-D95C-4A8C-96FE-DED28CBA6255}" type="parTrans" cxnId="{6E81BCB0-4872-423A-BC7A-54BD0D11F26C}">
      <dgm:prSet/>
      <dgm:spPr/>
      <dgm:t>
        <a:bodyPr/>
        <a:lstStyle/>
        <a:p>
          <a:endParaRPr lang="da-DK"/>
        </a:p>
      </dgm:t>
    </dgm:pt>
    <dgm:pt modelId="{2222FC92-ECBE-4211-824B-7180040B8F6E}" type="sibTrans" cxnId="{6E81BCB0-4872-423A-BC7A-54BD0D11F26C}">
      <dgm:prSet/>
      <dgm:spPr/>
      <dgm:t>
        <a:bodyPr/>
        <a:lstStyle/>
        <a:p>
          <a:endParaRPr lang="da-DK"/>
        </a:p>
      </dgm:t>
    </dgm:pt>
    <dgm:pt modelId="{5BDA23E7-CD7B-4116-8BED-B124C1207CCE}">
      <dgm:prSet phldrT="[Text]"/>
      <dgm:spPr/>
      <dgm:t>
        <a:bodyPr/>
        <a:lstStyle/>
        <a:p>
          <a:r>
            <a:rPr lang="da-DK" dirty="0" err="1"/>
            <a:t>Build</a:t>
          </a:r>
          <a:endParaRPr lang="da-DK" dirty="0"/>
        </a:p>
      </dgm:t>
    </dgm:pt>
    <dgm:pt modelId="{55EA46AA-A97D-47AB-948A-8DFC986C69C9}" type="parTrans" cxnId="{779C647E-015A-4C77-AB4B-0D45AEA726EC}">
      <dgm:prSet/>
      <dgm:spPr/>
      <dgm:t>
        <a:bodyPr/>
        <a:lstStyle/>
        <a:p>
          <a:endParaRPr lang="da-DK"/>
        </a:p>
      </dgm:t>
    </dgm:pt>
    <dgm:pt modelId="{E2954140-73D6-4E03-AB2E-A989A597C2F4}" type="sibTrans" cxnId="{779C647E-015A-4C77-AB4B-0D45AEA726EC}">
      <dgm:prSet/>
      <dgm:spPr/>
      <dgm:t>
        <a:bodyPr/>
        <a:lstStyle/>
        <a:p>
          <a:endParaRPr lang="da-DK"/>
        </a:p>
      </dgm:t>
    </dgm:pt>
    <dgm:pt modelId="{9B591033-2E08-4ED9-A29E-6DC6DAC82764}">
      <dgm:prSet phldrT="[Text]"/>
      <dgm:spPr/>
      <dgm:t>
        <a:bodyPr/>
        <a:lstStyle/>
        <a:p>
          <a:r>
            <a:rPr lang="da-DK" dirty="0"/>
            <a:t>.</a:t>
          </a:r>
          <a:r>
            <a:rPr lang="da-DK" dirty="0" err="1"/>
            <a:t>dacpac</a:t>
          </a:r>
          <a:endParaRPr lang="da-DK" dirty="0"/>
        </a:p>
      </dgm:t>
    </dgm:pt>
    <dgm:pt modelId="{24D38860-8D96-45E5-8A06-3B60A78681B1}" type="parTrans" cxnId="{BA73E25F-C5F7-4ABC-AE73-135243FC80CB}">
      <dgm:prSet/>
      <dgm:spPr/>
      <dgm:t>
        <a:bodyPr/>
        <a:lstStyle/>
        <a:p>
          <a:endParaRPr lang="da-DK"/>
        </a:p>
      </dgm:t>
    </dgm:pt>
    <dgm:pt modelId="{99A12832-2C87-4DDA-94D1-36F783CA2F00}" type="sibTrans" cxnId="{BA73E25F-C5F7-4ABC-AE73-135243FC80CB}">
      <dgm:prSet/>
      <dgm:spPr/>
      <dgm:t>
        <a:bodyPr/>
        <a:lstStyle/>
        <a:p>
          <a:endParaRPr lang="da-DK"/>
        </a:p>
      </dgm:t>
    </dgm:pt>
    <dgm:pt modelId="{E8728787-E04E-42EF-B96D-714BA78209B0}">
      <dgm:prSet phldrT="[Text]"/>
      <dgm:spPr/>
      <dgm:t>
        <a:bodyPr/>
        <a:lstStyle/>
        <a:p>
          <a:r>
            <a:rPr lang="da-DK" dirty="0" err="1"/>
            <a:t>Deploy</a:t>
          </a:r>
          <a:endParaRPr lang="da-DK" dirty="0"/>
        </a:p>
      </dgm:t>
    </dgm:pt>
    <dgm:pt modelId="{4837EE24-EA5A-4C24-9502-3764214C5376}" type="parTrans" cxnId="{1787405F-47C9-4272-B74A-6352841C2C93}">
      <dgm:prSet/>
      <dgm:spPr/>
      <dgm:t>
        <a:bodyPr/>
        <a:lstStyle/>
        <a:p>
          <a:endParaRPr lang="da-DK"/>
        </a:p>
      </dgm:t>
    </dgm:pt>
    <dgm:pt modelId="{C4A6F205-37C9-4354-874D-8C42B96C59AB}" type="sibTrans" cxnId="{1787405F-47C9-4272-B74A-6352841C2C93}">
      <dgm:prSet/>
      <dgm:spPr/>
      <dgm:t>
        <a:bodyPr/>
        <a:lstStyle/>
        <a:p>
          <a:endParaRPr lang="da-DK"/>
        </a:p>
      </dgm:t>
    </dgm:pt>
    <dgm:pt modelId="{E2781B85-23C5-47F5-A314-A53FEC2676F4}">
      <dgm:prSet phldrT="[Text]"/>
      <dgm:spPr/>
      <dgm:t>
        <a:bodyPr/>
        <a:lstStyle/>
        <a:p>
          <a:r>
            <a:rPr lang="da-DK" dirty="0" err="1"/>
            <a:t>Create</a:t>
          </a:r>
          <a:r>
            <a:rPr lang="da-DK" dirty="0"/>
            <a:t> .</a:t>
          </a:r>
          <a:r>
            <a:rPr lang="da-DK" dirty="0" err="1"/>
            <a:t>sqlproj</a:t>
          </a:r>
          <a:endParaRPr lang="da-DK" dirty="0"/>
        </a:p>
      </dgm:t>
    </dgm:pt>
    <dgm:pt modelId="{26961ECA-6096-40E8-B40C-5B473881918C}" type="parTrans" cxnId="{18685F88-6952-439F-B780-AF6836302E25}">
      <dgm:prSet/>
      <dgm:spPr/>
      <dgm:t>
        <a:bodyPr/>
        <a:lstStyle/>
        <a:p>
          <a:endParaRPr lang="da-DK"/>
        </a:p>
      </dgm:t>
    </dgm:pt>
    <dgm:pt modelId="{B9DE06DB-E1C1-4918-8F8A-25B7C150B6BD}" type="sibTrans" cxnId="{18685F88-6952-439F-B780-AF6836302E25}">
      <dgm:prSet/>
      <dgm:spPr/>
      <dgm:t>
        <a:bodyPr/>
        <a:lstStyle/>
        <a:p>
          <a:endParaRPr lang="da-DK"/>
        </a:p>
      </dgm:t>
    </dgm:pt>
    <dgm:pt modelId="{2A3D8034-F9CB-4B8A-8470-D184BF43A967}" type="pres">
      <dgm:prSet presAssocID="{3310C43F-3E16-49C6-AD05-32F4976728E0}" presName="Name0" presStyleCnt="0">
        <dgm:presLayoutVars>
          <dgm:dir/>
          <dgm:resizeHandles val="exact"/>
        </dgm:presLayoutVars>
      </dgm:prSet>
      <dgm:spPr/>
    </dgm:pt>
    <dgm:pt modelId="{034C7B45-0BB1-44B4-AFD9-807D3BCEDB34}" type="pres">
      <dgm:prSet presAssocID="{E2781B85-23C5-47F5-A314-A53FEC2676F4}" presName="node" presStyleLbl="node1" presStyleIdx="0" presStyleCnt="5">
        <dgm:presLayoutVars>
          <dgm:bulletEnabled val="1"/>
        </dgm:presLayoutVars>
      </dgm:prSet>
      <dgm:spPr/>
    </dgm:pt>
    <dgm:pt modelId="{8BB0CBD4-D577-4FC6-8910-D716CF87EA32}" type="pres">
      <dgm:prSet presAssocID="{B9DE06DB-E1C1-4918-8F8A-25B7C150B6BD}" presName="sibTrans" presStyleLbl="sibTrans2D1" presStyleIdx="0" presStyleCnt="4"/>
      <dgm:spPr/>
    </dgm:pt>
    <dgm:pt modelId="{5E073228-6456-4705-9EFC-DF31E001ADD8}" type="pres">
      <dgm:prSet presAssocID="{B9DE06DB-E1C1-4918-8F8A-25B7C150B6BD}" presName="connectorText" presStyleLbl="sibTrans2D1" presStyleIdx="0" presStyleCnt="4"/>
      <dgm:spPr/>
    </dgm:pt>
    <dgm:pt modelId="{DD773DFE-B24C-4C06-8085-09ECE31007FD}" type="pres">
      <dgm:prSet presAssocID="{448E3975-F350-409E-961E-C1FA30270B42}" presName="node" presStyleLbl="node1" presStyleIdx="1" presStyleCnt="5">
        <dgm:presLayoutVars>
          <dgm:bulletEnabled val="1"/>
        </dgm:presLayoutVars>
      </dgm:prSet>
      <dgm:spPr/>
    </dgm:pt>
    <dgm:pt modelId="{55FDB1A8-FABE-46DF-B8A6-AA7953EF33F3}" type="pres">
      <dgm:prSet presAssocID="{2222FC92-ECBE-4211-824B-7180040B8F6E}" presName="sibTrans" presStyleLbl="sibTrans2D1" presStyleIdx="1" presStyleCnt="4"/>
      <dgm:spPr/>
    </dgm:pt>
    <dgm:pt modelId="{9B8E9802-7BFB-410D-AEE9-41E33AD5BB37}" type="pres">
      <dgm:prSet presAssocID="{2222FC92-ECBE-4211-824B-7180040B8F6E}" presName="connectorText" presStyleLbl="sibTrans2D1" presStyleIdx="1" presStyleCnt="4"/>
      <dgm:spPr/>
    </dgm:pt>
    <dgm:pt modelId="{D8EF8B05-7319-4A29-B179-EA0D5A0F841F}" type="pres">
      <dgm:prSet presAssocID="{5BDA23E7-CD7B-4116-8BED-B124C1207CCE}" presName="node" presStyleLbl="node1" presStyleIdx="2" presStyleCnt="5">
        <dgm:presLayoutVars>
          <dgm:bulletEnabled val="1"/>
        </dgm:presLayoutVars>
      </dgm:prSet>
      <dgm:spPr/>
    </dgm:pt>
    <dgm:pt modelId="{5C2C9D36-5430-4F5F-8F1A-EF5293350EE4}" type="pres">
      <dgm:prSet presAssocID="{E2954140-73D6-4E03-AB2E-A989A597C2F4}" presName="sibTrans" presStyleLbl="sibTrans2D1" presStyleIdx="2" presStyleCnt="4"/>
      <dgm:spPr/>
    </dgm:pt>
    <dgm:pt modelId="{7D226EDA-898A-4D42-A2EF-B705DC85121B}" type="pres">
      <dgm:prSet presAssocID="{E2954140-73D6-4E03-AB2E-A989A597C2F4}" presName="connectorText" presStyleLbl="sibTrans2D1" presStyleIdx="2" presStyleCnt="4"/>
      <dgm:spPr/>
    </dgm:pt>
    <dgm:pt modelId="{25CF4E32-50A8-404A-B405-5983C24DD11A}" type="pres">
      <dgm:prSet presAssocID="{9B591033-2E08-4ED9-A29E-6DC6DAC82764}" presName="node" presStyleLbl="node1" presStyleIdx="3" presStyleCnt="5">
        <dgm:presLayoutVars>
          <dgm:bulletEnabled val="1"/>
        </dgm:presLayoutVars>
      </dgm:prSet>
      <dgm:spPr/>
    </dgm:pt>
    <dgm:pt modelId="{5EFD958F-B420-4026-9D9A-EC672108D7A8}" type="pres">
      <dgm:prSet presAssocID="{99A12832-2C87-4DDA-94D1-36F783CA2F00}" presName="sibTrans" presStyleLbl="sibTrans2D1" presStyleIdx="3" presStyleCnt="4"/>
      <dgm:spPr/>
    </dgm:pt>
    <dgm:pt modelId="{E465F3CD-2F7C-4CCD-B119-82585A73B49B}" type="pres">
      <dgm:prSet presAssocID="{99A12832-2C87-4DDA-94D1-36F783CA2F00}" presName="connectorText" presStyleLbl="sibTrans2D1" presStyleIdx="3" presStyleCnt="4"/>
      <dgm:spPr/>
    </dgm:pt>
    <dgm:pt modelId="{66A9D402-A8F9-4F13-9B80-9670EB258763}" type="pres">
      <dgm:prSet presAssocID="{E8728787-E04E-42EF-B96D-714BA78209B0}" presName="node" presStyleLbl="node1" presStyleIdx="4" presStyleCnt="5">
        <dgm:presLayoutVars>
          <dgm:bulletEnabled val="1"/>
        </dgm:presLayoutVars>
      </dgm:prSet>
      <dgm:spPr/>
    </dgm:pt>
  </dgm:ptLst>
  <dgm:cxnLst>
    <dgm:cxn modelId="{BA4C7D29-6996-4271-B348-351F041BE72D}" type="presOf" srcId="{E2781B85-23C5-47F5-A314-A53FEC2676F4}" destId="{034C7B45-0BB1-44B4-AFD9-807D3BCEDB34}" srcOrd="0" destOrd="0" presId="urn:microsoft.com/office/officeart/2005/8/layout/process1"/>
    <dgm:cxn modelId="{BC0F012D-362F-43E3-9AED-CFFFF834E79E}" type="presOf" srcId="{5BDA23E7-CD7B-4116-8BED-B124C1207CCE}" destId="{D8EF8B05-7319-4A29-B179-EA0D5A0F841F}" srcOrd="0" destOrd="0" presId="urn:microsoft.com/office/officeart/2005/8/layout/process1"/>
    <dgm:cxn modelId="{C8CFA433-2C19-4B13-8893-25FE6CBA2514}" type="presOf" srcId="{99A12832-2C87-4DDA-94D1-36F783CA2F00}" destId="{5EFD958F-B420-4026-9D9A-EC672108D7A8}" srcOrd="0" destOrd="0" presId="urn:microsoft.com/office/officeart/2005/8/layout/process1"/>
    <dgm:cxn modelId="{07451F3A-1886-4C15-976D-B19ECC8C66F5}" type="presOf" srcId="{E2954140-73D6-4E03-AB2E-A989A597C2F4}" destId="{5C2C9D36-5430-4F5F-8F1A-EF5293350EE4}" srcOrd="0" destOrd="0" presId="urn:microsoft.com/office/officeart/2005/8/layout/process1"/>
    <dgm:cxn modelId="{1787405F-47C9-4272-B74A-6352841C2C93}" srcId="{3310C43F-3E16-49C6-AD05-32F4976728E0}" destId="{E8728787-E04E-42EF-B96D-714BA78209B0}" srcOrd="4" destOrd="0" parTransId="{4837EE24-EA5A-4C24-9502-3764214C5376}" sibTransId="{C4A6F205-37C9-4354-874D-8C42B96C59AB}"/>
    <dgm:cxn modelId="{BA73E25F-C5F7-4ABC-AE73-135243FC80CB}" srcId="{3310C43F-3E16-49C6-AD05-32F4976728E0}" destId="{9B591033-2E08-4ED9-A29E-6DC6DAC82764}" srcOrd="3" destOrd="0" parTransId="{24D38860-8D96-45E5-8A06-3B60A78681B1}" sibTransId="{99A12832-2C87-4DDA-94D1-36F783CA2F00}"/>
    <dgm:cxn modelId="{E844D76B-52D9-401D-85F0-2C486721BF72}" type="presOf" srcId="{E2954140-73D6-4E03-AB2E-A989A597C2F4}" destId="{7D226EDA-898A-4D42-A2EF-B705DC85121B}" srcOrd="1" destOrd="0" presId="urn:microsoft.com/office/officeart/2005/8/layout/process1"/>
    <dgm:cxn modelId="{FEBF1F54-DEB4-4416-BC00-6BC3C09B6483}" type="presOf" srcId="{448E3975-F350-409E-961E-C1FA30270B42}" destId="{DD773DFE-B24C-4C06-8085-09ECE31007FD}" srcOrd="0" destOrd="0" presId="urn:microsoft.com/office/officeart/2005/8/layout/process1"/>
    <dgm:cxn modelId="{7388587D-1A71-4F23-AA6D-B05B11290CEC}" type="presOf" srcId="{B9DE06DB-E1C1-4918-8F8A-25B7C150B6BD}" destId="{5E073228-6456-4705-9EFC-DF31E001ADD8}" srcOrd="1" destOrd="0" presId="urn:microsoft.com/office/officeart/2005/8/layout/process1"/>
    <dgm:cxn modelId="{779C647E-015A-4C77-AB4B-0D45AEA726EC}" srcId="{3310C43F-3E16-49C6-AD05-32F4976728E0}" destId="{5BDA23E7-CD7B-4116-8BED-B124C1207CCE}" srcOrd="2" destOrd="0" parTransId="{55EA46AA-A97D-47AB-948A-8DFC986C69C9}" sibTransId="{E2954140-73D6-4E03-AB2E-A989A597C2F4}"/>
    <dgm:cxn modelId="{D544D880-D7E0-472D-9CEE-457BC015917B}" type="presOf" srcId="{B9DE06DB-E1C1-4918-8F8A-25B7C150B6BD}" destId="{8BB0CBD4-D577-4FC6-8910-D716CF87EA32}" srcOrd="0" destOrd="0" presId="urn:microsoft.com/office/officeart/2005/8/layout/process1"/>
    <dgm:cxn modelId="{85C44085-2959-40CC-A618-E7A5F579E70D}" type="presOf" srcId="{9B591033-2E08-4ED9-A29E-6DC6DAC82764}" destId="{25CF4E32-50A8-404A-B405-5983C24DD11A}" srcOrd="0" destOrd="0" presId="urn:microsoft.com/office/officeart/2005/8/layout/process1"/>
    <dgm:cxn modelId="{18685F88-6952-439F-B780-AF6836302E25}" srcId="{3310C43F-3E16-49C6-AD05-32F4976728E0}" destId="{E2781B85-23C5-47F5-A314-A53FEC2676F4}" srcOrd="0" destOrd="0" parTransId="{26961ECA-6096-40E8-B40C-5B473881918C}" sibTransId="{B9DE06DB-E1C1-4918-8F8A-25B7C150B6BD}"/>
    <dgm:cxn modelId="{7CE7FE9B-6189-4FDA-9664-B122DABE4707}" type="presOf" srcId="{2222FC92-ECBE-4211-824B-7180040B8F6E}" destId="{9B8E9802-7BFB-410D-AEE9-41E33AD5BB37}" srcOrd="1" destOrd="0" presId="urn:microsoft.com/office/officeart/2005/8/layout/process1"/>
    <dgm:cxn modelId="{206842A9-AB13-4538-B7E5-57968D987685}" type="presOf" srcId="{2222FC92-ECBE-4211-824B-7180040B8F6E}" destId="{55FDB1A8-FABE-46DF-B8A6-AA7953EF33F3}" srcOrd="0" destOrd="0" presId="urn:microsoft.com/office/officeart/2005/8/layout/process1"/>
    <dgm:cxn modelId="{0FB9E9AF-0E14-4851-845F-6617A0AA650C}" type="presOf" srcId="{3310C43F-3E16-49C6-AD05-32F4976728E0}" destId="{2A3D8034-F9CB-4B8A-8470-D184BF43A967}" srcOrd="0" destOrd="0" presId="urn:microsoft.com/office/officeart/2005/8/layout/process1"/>
    <dgm:cxn modelId="{6E81BCB0-4872-423A-BC7A-54BD0D11F26C}" srcId="{3310C43F-3E16-49C6-AD05-32F4976728E0}" destId="{448E3975-F350-409E-961E-C1FA30270B42}" srcOrd="1" destOrd="0" parTransId="{300A8558-D95C-4A8C-96FE-DED28CBA6255}" sibTransId="{2222FC92-ECBE-4211-824B-7180040B8F6E}"/>
    <dgm:cxn modelId="{A8B996BF-1418-4730-99D7-82CEF07B5AFC}" type="presOf" srcId="{99A12832-2C87-4DDA-94D1-36F783CA2F00}" destId="{E465F3CD-2F7C-4CCD-B119-82585A73B49B}" srcOrd="1" destOrd="0" presId="urn:microsoft.com/office/officeart/2005/8/layout/process1"/>
    <dgm:cxn modelId="{36D490C5-D32E-4B5A-A2B8-FF35B628A995}" type="presOf" srcId="{E8728787-E04E-42EF-B96D-714BA78209B0}" destId="{66A9D402-A8F9-4F13-9B80-9670EB258763}" srcOrd="0" destOrd="0" presId="urn:microsoft.com/office/officeart/2005/8/layout/process1"/>
    <dgm:cxn modelId="{C5480B98-764B-4B03-88CA-028B393025EF}" type="presParOf" srcId="{2A3D8034-F9CB-4B8A-8470-D184BF43A967}" destId="{034C7B45-0BB1-44B4-AFD9-807D3BCEDB34}" srcOrd="0" destOrd="0" presId="urn:microsoft.com/office/officeart/2005/8/layout/process1"/>
    <dgm:cxn modelId="{41DC2844-CAC2-4C18-8967-1D0F8923E1E1}" type="presParOf" srcId="{2A3D8034-F9CB-4B8A-8470-D184BF43A967}" destId="{8BB0CBD4-D577-4FC6-8910-D716CF87EA32}" srcOrd="1" destOrd="0" presId="urn:microsoft.com/office/officeart/2005/8/layout/process1"/>
    <dgm:cxn modelId="{DC95C575-6DB9-43F2-A231-2AC9153292AB}" type="presParOf" srcId="{8BB0CBD4-D577-4FC6-8910-D716CF87EA32}" destId="{5E073228-6456-4705-9EFC-DF31E001ADD8}" srcOrd="0" destOrd="0" presId="urn:microsoft.com/office/officeart/2005/8/layout/process1"/>
    <dgm:cxn modelId="{4CACBD94-94E9-4048-B128-3D9A1D211818}" type="presParOf" srcId="{2A3D8034-F9CB-4B8A-8470-D184BF43A967}" destId="{DD773DFE-B24C-4C06-8085-09ECE31007FD}" srcOrd="2" destOrd="0" presId="urn:microsoft.com/office/officeart/2005/8/layout/process1"/>
    <dgm:cxn modelId="{03011EF6-2B22-4B11-B644-F505A2C000BE}" type="presParOf" srcId="{2A3D8034-F9CB-4B8A-8470-D184BF43A967}" destId="{55FDB1A8-FABE-46DF-B8A6-AA7953EF33F3}" srcOrd="3" destOrd="0" presId="urn:microsoft.com/office/officeart/2005/8/layout/process1"/>
    <dgm:cxn modelId="{173D9DCD-9F12-4892-B849-B0D396A9C9B5}" type="presParOf" srcId="{55FDB1A8-FABE-46DF-B8A6-AA7953EF33F3}" destId="{9B8E9802-7BFB-410D-AEE9-41E33AD5BB37}" srcOrd="0" destOrd="0" presId="urn:microsoft.com/office/officeart/2005/8/layout/process1"/>
    <dgm:cxn modelId="{36999DB9-A5EB-4FC2-8222-38CDDF434406}" type="presParOf" srcId="{2A3D8034-F9CB-4B8A-8470-D184BF43A967}" destId="{D8EF8B05-7319-4A29-B179-EA0D5A0F841F}" srcOrd="4" destOrd="0" presId="urn:microsoft.com/office/officeart/2005/8/layout/process1"/>
    <dgm:cxn modelId="{3C8D8CEB-C436-49F8-8339-30CC363EB82C}" type="presParOf" srcId="{2A3D8034-F9CB-4B8A-8470-D184BF43A967}" destId="{5C2C9D36-5430-4F5F-8F1A-EF5293350EE4}" srcOrd="5" destOrd="0" presId="urn:microsoft.com/office/officeart/2005/8/layout/process1"/>
    <dgm:cxn modelId="{552FB0E0-9F30-4750-9D48-3B4834F9E787}" type="presParOf" srcId="{5C2C9D36-5430-4F5F-8F1A-EF5293350EE4}" destId="{7D226EDA-898A-4D42-A2EF-B705DC85121B}" srcOrd="0" destOrd="0" presId="urn:microsoft.com/office/officeart/2005/8/layout/process1"/>
    <dgm:cxn modelId="{481D4BEC-145A-46E1-A5E9-351D31D8803D}" type="presParOf" srcId="{2A3D8034-F9CB-4B8A-8470-D184BF43A967}" destId="{25CF4E32-50A8-404A-B405-5983C24DD11A}" srcOrd="6" destOrd="0" presId="urn:microsoft.com/office/officeart/2005/8/layout/process1"/>
    <dgm:cxn modelId="{7498BC0B-12AD-4AAD-96B1-D2A6976E9E18}" type="presParOf" srcId="{2A3D8034-F9CB-4B8A-8470-D184BF43A967}" destId="{5EFD958F-B420-4026-9D9A-EC672108D7A8}" srcOrd="7" destOrd="0" presId="urn:microsoft.com/office/officeart/2005/8/layout/process1"/>
    <dgm:cxn modelId="{4C910C46-0286-4213-BCB8-30343919DF49}" type="presParOf" srcId="{5EFD958F-B420-4026-9D9A-EC672108D7A8}" destId="{E465F3CD-2F7C-4CCD-B119-82585A73B49B}" srcOrd="0" destOrd="0" presId="urn:microsoft.com/office/officeart/2005/8/layout/process1"/>
    <dgm:cxn modelId="{F6E17CD3-D636-4FFC-889A-CA5F6E407334}" type="presParOf" srcId="{2A3D8034-F9CB-4B8A-8470-D184BF43A967}" destId="{66A9D402-A8F9-4F13-9B80-9670EB258763}" srcOrd="8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C7B45-0BB1-44B4-AFD9-807D3BCEDB34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Create</a:t>
          </a:r>
          <a:r>
            <a:rPr lang="da-DK" sz="1800" kern="1200" dirty="0"/>
            <a:t> SQL </a:t>
          </a:r>
          <a:r>
            <a:rPr lang="da-DK" sz="1800" kern="1200" dirty="0" err="1"/>
            <a:t>project</a:t>
          </a:r>
          <a:endParaRPr lang="da-DK" sz="1800" kern="1200" dirty="0"/>
        </a:p>
      </dsp:txBody>
      <dsp:txXfrm>
        <a:off x="33106" y="1726125"/>
        <a:ext cx="1535772" cy="899086"/>
      </dsp:txXfrm>
    </dsp:sp>
    <dsp:sp modelId="{8BB0CBD4-D577-4FC6-8910-D716CF87EA32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1756023" y="2057245"/>
        <a:ext cx="236210" cy="236847"/>
      </dsp:txXfrm>
    </dsp:sp>
    <dsp:sp modelId="{DD773DFE-B24C-4C06-8085-09ECE31007FD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Create</a:t>
          </a:r>
          <a:r>
            <a:rPr lang="da-DK" sz="1800" kern="1200" dirty="0"/>
            <a:t> / import .sql scripts</a:t>
          </a:r>
        </a:p>
      </dsp:txBody>
      <dsp:txXfrm>
        <a:off x="2261510" y="1726125"/>
        <a:ext cx="1535772" cy="899086"/>
      </dsp:txXfrm>
    </dsp:sp>
    <dsp:sp modelId="{55FDB1A8-FABE-46DF-B8A6-AA7953EF33F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3984426" y="2057245"/>
        <a:ext cx="236210" cy="236847"/>
      </dsp:txXfrm>
    </dsp:sp>
    <dsp:sp modelId="{D8EF8B05-7319-4A29-B179-EA0D5A0F841F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Build</a:t>
          </a:r>
          <a:endParaRPr lang="da-DK" sz="1800" kern="1200" dirty="0"/>
        </a:p>
      </dsp:txBody>
      <dsp:txXfrm>
        <a:off x="4489913" y="1726125"/>
        <a:ext cx="1535772" cy="899086"/>
      </dsp:txXfrm>
    </dsp:sp>
    <dsp:sp modelId="{5C2C9D36-5430-4F5F-8F1A-EF5293350EE4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6212830" y="2057245"/>
        <a:ext cx="236210" cy="236847"/>
      </dsp:txXfrm>
    </dsp:sp>
    <dsp:sp modelId="{25CF4E32-50A8-404A-B405-5983C24DD11A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.</a:t>
          </a:r>
          <a:r>
            <a:rPr lang="da-DK" sz="1800" kern="1200" dirty="0" err="1"/>
            <a:t>dacpac</a:t>
          </a:r>
          <a:endParaRPr lang="da-DK" sz="1800" kern="1200" dirty="0"/>
        </a:p>
      </dsp:txBody>
      <dsp:txXfrm>
        <a:off x="6718317" y="1726125"/>
        <a:ext cx="1535772" cy="899086"/>
      </dsp:txXfrm>
    </dsp:sp>
    <dsp:sp modelId="{5EFD958F-B420-4026-9D9A-EC672108D7A8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8441233" y="2057245"/>
        <a:ext cx="236210" cy="236847"/>
      </dsp:txXfrm>
    </dsp:sp>
    <dsp:sp modelId="{66A9D402-A8F9-4F13-9B80-9670EB258763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Deploy</a:t>
          </a:r>
          <a:endParaRPr lang="da-DK" sz="1800" kern="1200" dirty="0"/>
        </a:p>
      </dsp:txBody>
      <dsp:txXfrm>
        <a:off x="8946720" y="1726125"/>
        <a:ext cx="1535772" cy="89908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C7B45-0BB1-44B4-AFD9-807D3BCEDB34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Create</a:t>
          </a:r>
          <a:r>
            <a:rPr lang="da-DK" sz="1800" kern="1200" dirty="0"/>
            <a:t> SQL </a:t>
          </a:r>
          <a:r>
            <a:rPr lang="da-DK" sz="1800" kern="1200" dirty="0" err="1"/>
            <a:t>project</a:t>
          </a:r>
          <a:endParaRPr lang="da-DK" sz="1800" kern="1200" dirty="0"/>
        </a:p>
      </dsp:txBody>
      <dsp:txXfrm>
        <a:off x="33106" y="1726125"/>
        <a:ext cx="1535772" cy="899086"/>
      </dsp:txXfrm>
    </dsp:sp>
    <dsp:sp modelId="{8BB0CBD4-D577-4FC6-8910-D716CF87EA32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1756023" y="2057245"/>
        <a:ext cx="236210" cy="236847"/>
      </dsp:txXfrm>
    </dsp:sp>
    <dsp:sp modelId="{DD773DFE-B24C-4C06-8085-09ECE31007FD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Create</a:t>
          </a:r>
          <a:r>
            <a:rPr lang="da-DK" sz="1800" kern="1200" dirty="0"/>
            <a:t> / import .sql scripts</a:t>
          </a:r>
        </a:p>
      </dsp:txBody>
      <dsp:txXfrm>
        <a:off x="2261510" y="1726125"/>
        <a:ext cx="1535772" cy="899086"/>
      </dsp:txXfrm>
    </dsp:sp>
    <dsp:sp modelId="{55FDB1A8-FABE-46DF-B8A6-AA7953EF33F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3984426" y="2057245"/>
        <a:ext cx="236210" cy="236847"/>
      </dsp:txXfrm>
    </dsp:sp>
    <dsp:sp modelId="{D8EF8B05-7319-4A29-B179-EA0D5A0F841F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Build</a:t>
          </a:r>
          <a:endParaRPr lang="da-DK" sz="1800" kern="1200" dirty="0"/>
        </a:p>
      </dsp:txBody>
      <dsp:txXfrm>
        <a:off x="4489913" y="1726125"/>
        <a:ext cx="1535772" cy="899086"/>
      </dsp:txXfrm>
    </dsp:sp>
    <dsp:sp modelId="{5C2C9D36-5430-4F5F-8F1A-EF5293350EE4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6212830" y="2057245"/>
        <a:ext cx="236210" cy="236847"/>
      </dsp:txXfrm>
    </dsp:sp>
    <dsp:sp modelId="{25CF4E32-50A8-404A-B405-5983C24DD11A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/>
            <a:t>.</a:t>
          </a:r>
          <a:r>
            <a:rPr lang="da-DK" sz="1800" kern="1200" dirty="0" err="1"/>
            <a:t>dacpac</a:t>
          </a:r>
          <a:endParaRPr lang="da-DK" sz="1800" kern="1200" dirty="0"/>
        </a:p>
      </dsp:txBody>
      <dsp:txXfrm>
        <a:off x="6718317" y="1726125"/>
        <a:ext cx="1535772" cy="899086"/>
      </dsp:txXfrm>
    </dsp:sp>
    <dsp:sp modelId="{5EFD958F-B420-4026-9D9A-EC672108D7A8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400" kern="1200"/>
        </a:p>
      </dsp:txBody>
      <dsp:txXfrm>
        <a:off x="8441233" y="2057245"/>
        <a:ext cx="236210" cy="236847"/>
      </dsp:txXfrm>
    </dsp:sp>
    <dsp:sp modelId="{66A9D402-A8F9-4F13-9B80-9670EB258763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1800" kern="1200" dirty="0" err="1"/>
            <a:t>Deploy</a:t>
          </a:r>
          <a:endParaRPr lang="da-DK" sz="1800" kern="1200" dirty="0"/>
        </a:p>
      </dsp:txBody>
      <dsp:txXfrm>
        <a:off x="8946720" y="1726125"/>
        <a:ext cx="1535772" cy="89908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4C7B45-0BB1-44B4-AFD9-807D3BCEDB34}">
      <dsp:nvSpPr>
        <dsp:cNvPr id="0" name=""/>
        <dsp:cNvSpPr/>
      </dsp:nvSpPr>
      <dsp:spPr>
        <a:xfrm>
          <a:off x="5134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 err="1"/>
            <a:t>Create</a:t>
          </a:r>
          <a:r>
            <a:rPr lang="da-DK" sz="2200" kern="1200" dirty="0"/>
            <a:t> .</a:t>
          </a:r>
          <a:r>
            <a:rPr lang="da-DK" sz="2200" kern="1200" dirty="0" err="1"/>
            <a:t>sqlproj</a:t>
          </a:r>
          <a:endParaRPr lang="da-DK" sz="2200" kern="1200" dirty="0"/>
        </a:p>
      </dsp:txBody>
      <dsp:txXfrm>
        <a:off x="33106" y="1726125"/>
        <a:ext cx="1535772" cy="899086"/>
      </dsp:txXfrm>
    </dsp:sp>
    <dsp:sp modelId="{8BB0CBD4-D577-4FC6-8910-D716CF87EA32}">
      <dsp:nvSpPr>
        <dsp:cNvPr id="0" name=""/>
        <dsp:cNvSpPr/>
      </dsp:nvSpPr>
      <dsp:spPr>
        <a:xfrm>
          <a:off x="175602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1756023" y="2057245"/>
        <a:ext cx="236210" cy="236847"/>
      </dsp:txXfrm>
    </dsp:sp>
    <dsp:sp modelId="{DD773DFE-B24C-4C06-8085-09ECE31007FD}">
      <dsp:nvSpPr>
        <dsp:cNvPr id="0" name=""/>
        <dsp:cNvSpPr/>
      </dsp:nvSpPr>
      <dsp:spPr>
        <a:xfrm>
          <a:off x="223353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 err="1"/>
            <a:t>Create</a:t>
          </a:r>
          <a:r>
            <a:rPr lang="da-DK" sz="2200" kern="1200" dirty="0"/>
            <a:t> .sql scripts</a:t>
          </a:r>
        </a:p>
      </dsp:txBody>
      <dsp:txXfrm>
        <a:off x="2261510" y="1726125"/>
        <a:ext cx="1535772" cy="899086"/>
      </dsp:txXfrm>
    </dsp:sp>
    <dsp:sp modelId="{55FDB1A8-FABE-46DF-B8A6-AA7953EF33F3}">
      <dsp:nvSpPr>
        <dsp:cNvPr id="0" name=""/>
        <dsp:cNvSpPr/>
      </dsp:nvSpPr>
      <dsp:spPr>
        <a:xfrm>
          <a:off x="3984426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3984426" y="2057245"/>
        <a:ext cx="236210" cy="236847"/>
      </dsp:txXfrm>
    </dsp:sp>
    <dsp:sp modelId="{D8EF8B05-7319-4A29-B179-EA0D5A0F841F}">
      <dsp:nvSpPr>
        <dsp:cNvPr id="0" name=""/>
        <dsp:cNvSpPr/>
      </dsp:nvSpPr>
      <dsp:spPr>
        <a:xfrm>
          <a:off x="4461941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 err="1"/>
            <a:t>Build</a:t>
          </a:r>
          <a:endParaRPr lang="da-DK" sz="2200" kern="1200" dirty="0"/>
        </a:p>
      </dsp:txBody>
      <dsp:txXfrm>
        <a:off x="4489913" y="1726125"/>
        <a:ext cx="1535772" cy="899086"/>
      </dsp:txXfrm>
    </dsp:sp>
    <dsp:sp modelId="{5C2C9D36-5430-4F5F-8F1A-EF5293350EE4}">
      <dsp:nvSpPr>
        <dsp:cNvPr id="0" name=""/>
        <dsp:cNvSpPr/>
      </dsp:nvSpPr>
      <dsp:spPr>
        <a:xfrm>
          <a:off x="6212830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6212830" y="2057245"/>
        <a:ext cx="236210" cy="236847"/>
      </dsp:txXfrm>
    </dsp:sp>
    <dsp:sp modelId="{25CF4E32-50A8-404A-B405-5983C24DD11A}">
      <dsp:nvSpPr>
        <dsp:cNvPr id="0" name=""/>
        <dsp:cNvSpPr/>
      </dsp:nvSpPr>
      <dsp:spPr>
        <a:xfrm>
          <a:off x="6690345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/>
            <a:t>.</a:t>
          </a:r>
          <a:r>
            <a:rPr lang="da-DK" sz="2200" kern="1200" dirty="0" err="1"/>
            <a:t>dacpac</a:t>
          </a:r>
          <a:endParaRPr lang="da-DK" sz="2200" kern="1200" dirty="0"/>
        </a:p>
      </dsp:txBody>
      <dsp:txXfrm>
        <a:off x="6718317" y="1726125"/>
        <a:ext cx="1535772" cy="899086"/>
      </dsp:txXfrm>
    </dsp:sp>
    <dsp:sp modelId="{5EFD958F-B420-4026-9D9A-EC672108D7A8}">
      <dsp:nvSpPr>
        <dsp:cNvPr id="0" name=""/>
        <dsp:cNvSpPr/>
      </dsp:nvSpPr>
      <dsp:spPr>
        <a:xfrm>
          <a:off x="8441233" y="1978296"/>
          <a:ext cx="337443" cy="394745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da-DK" sz="1600" kern="1200"/>
        </a:p>
      </dsp:txBody>
      <dsp:txXfrm>
        <a:off x="8441233" y="2057245"/>
        <a:ext cx="236210" cy="236847"/>
      </dsp:txXfrm>
    </dsp:sp>
    <dsp:sp modelId="{66A9D402-A8F9-4F13-9B80-9670EB258763}">
      <dsp:nvSpPr>
        <dsp:cNvPr id="0" name=""/>
        <dsp:cNvSpPr/>
      </dsp:nvSpPr>
      <dsp:spPr>
        <a:xfrm>
          <a:off x="8918748" y="1698153"/>
          <a:ext cx="1591716" cy="955030"/>
        </a:xfrm>
        <a:prstGeom prst="roundRect">
          <a:avLst>
            <a:gd name="adj" fmla="val 1000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a-DK" sz="2200" kern="1200" dirty="0" err="1"/>
            <a:t>Deploy</a:t>
          </a:r>
          <a:endParaRPr lang="da-DK" sz="2200" kern="1200" dirty="0"/>
        </a:p>
      </dsp:txBody>
      <dsp:txXfrm>
        <a:off x="8946720" y="1726125"/>
        <a:ext cx="1535772" cy="89908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0C850-4D44-0887-F9C8-A6F919CD00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368770-871A-3C3A-95EA-1776628C86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22617-CE92-8BF5-8721-3CA876AD5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73E9C6-AB9E-B2BE-4AB5-77E43FACB0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F6098A-6F4B-94F5-6AA5-760C480D2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51001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9F98F-2E63-8A16-C3B9-D5176D4AD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00E29C-8944-0E63-68AF-F0D345C8CC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E2598A-F6EC-1D08-1DC3-98D4D87AB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16DE6-32EA-5E76-55E1-A4A0D90D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662FA8-F46B-F99C-71BF-B40A30669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525856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B00EB74-E70D-A6B6-E9DC-B977911CD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0615E0-48DC-1EAE-7E0F-A9A2C99D9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CD2DC7-1685-CC4C-73BF-B3933E3C1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7388B4-0188-C050-682C-87ED6B89E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B93726-A8E7-1F69-B6D5-E36DA4FC6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501454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0272D-5AC6-4E00-A6E1-1009ACE2FB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167BC2-2DAA-64FE-F6D8-1DFDAE4E9F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6B19B3-24FA-775D-1143-B609EC9B11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B1117D-5FB5-C171-AAD8-D499F76B2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AC57E-A72B-A0DF-0A7E-1F4924D6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547998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E4B36E-801C-96A1-9E94-74EAE81B5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AB8F3-938B-0FED-7E57-AE3A767BC5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13158-9871-3D34-0C60-653C45B52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1CB2C2-6C36-FDFF-3B70-ADE71D560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92418C-39DD-370C-DD00-08AB01A0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62588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67A47-50CE-91B6-F102-610EAD6B1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C20E97-5592-CC57-4EBC-5D16236611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8BED77-4A6D-4874-FBDE-05DD6B0DCE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8AC5B64-6ED8-7406-0823-9A216D0107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6F07B6-33ED-A5AF-F427-FEA6CB147D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822A49-BA2C-0AD1-0FFA-FD697092B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03787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C7734-9F22-14A9-D05A-630B0FFA12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733039-B9C2-B59B-97F5-8E0260A7F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07A39A-C3F0-AD1A-A960-B3BB206905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2244DA-EA6B-05A8-59F6-A684CCD60B5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51F59A-AFE0-6831-9E33-6ABB847D03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59CFB7-0491-7CD6-87CA-4355E55799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CE85816-7964-044B-956C-151D373F4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78955-28BC-C095-B640-C3F804FE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14351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2FCC0-5BB2-0766-3B99-5A6D53FCA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D77DE-B0FD-5316-7A83-08FF1084C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54911A-34B5-8406-A6BC-DF6DFB3DA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A0BFE2-D15C-603E-0241-75085829A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29670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783E653-A34C-E655-5BCA-A096AE887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FB0A571-1242-A560-6064-F21699898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B5CC2-D73F-DAB2-AC22-AFB89B281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69850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07CA01-4C2B-BB39-49DC-4F46CB370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BA36C-051D-98B9-5464-A13D9118C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BD3E96-4C41-5D88-E2D4-B7EAA22204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7413B7-FBAE-1E1E-AFD4-954A77CB40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A8C51-7087-6A49-C72F-95A932D70F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B5461-0164-5F34-0715-F67A13F1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077372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E91F2D-EAF8-1C68-69FD-3D90A7FDF8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55C70F8-C73A-1AE3-9A23-38BDC5B5E9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146914-150C-ABBD-932D-1FA7F45D67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C55467-2E42-9DB9-6B39-A0B9359DED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FD589-5CEC-4C5D-B34D-E6C06527026F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169448-3119-6CEA-1F53-9203D554DE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B2E7CD-69CA-350E-D86E-F6DC3F54C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20580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6A04F60-4F3F-037F-A386-1535E1A0DF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a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C0872B-1145-1703-2354-6CFE16C651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65FF6-952D-0A3B-EA77-0EE28D146AF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FD589-5CEC-4C5D-B34D-E6C06527026F}" type="datetimeFigureOut">
              <a:rPr lang="da-DK" smtClean="0"/>
              <a:t>11-12-2024</a:t>
            </a:fld>
            <a:endParaRPr lang="da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54C88-E5A2-70B0-0F92-3DC1A48824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041709-C81A-B550-B097-39517C0292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F719DC-A868-4EEE-8965-B3A7A717A901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73375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34BBA-3C89-47A9-FF8E-EEE5B7684BF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Code </a:t>
            </a:r>
            <a:r>
              <a:rPr lang="da-DK" dirty="0" err="1"/>
              <a:t>analyze</a:t>
            </a:r>
            <a:r>
              <a:rPr lang="da-DK" dirty="0"/>
              <a:t> </a:t>
            </a:r>
            <a:r>
              <a:rPr lang="da-DK" dirty="0" err="1"/>
              <a:t>my</a:t>
            </a:r>
            <a:r>
              <a:rPr lang="da-DK" dirty="0"/>
              <a:t> SQL </a:t>
            </a:r>
            <a:r>
              <a:rPr lang="da-DK" dirty="0" err="1"/>
              <a:t>code</a:t>
            </a:r>
            <a:r>
              <a:rPr lang="da-DK" dirty="0"/>
              <a:t> and </a:t>
            </a:r>
            <a:r>
              <a:rPr lang="da-DK" dirty="0" err="1"/>
              <a:t>schema</a:t>
            </a:r>
            <a:r>
              <a:rPr lang="da-DK" dirty="0"/>
              <a:t> with .NET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E3884AF-7137-D192-5617-7E4A22F3EA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a-DK" dirty="0"/>
              <a:t>@ErikEJ</a:t>
            </a:r>
          </a:p>
        </p:txBody>
      </p:sp>
    </p:spTree>
    <p:extLst>
      <p:ext uri="{BB962C8B-B14F-4D97-AF65-F5344CB8AC3E}">
        <p14:creationId xmlns:p14="http://schemas.microsoft.com/office/powerpoint/2010/main" val="1629529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BB5B-7FFA-DB8B-F802-03B5D520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Process</a:t>
            </a:r>
            <a:endParaRPr lang="da-D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C458CB-FE86-0722-5465-2135D8B24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879946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18992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BB5B-7FFA-DB8B-F802-03B5D520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Tooling</a:t>
            </a:r>
            <a:endParaRPr lang="da-D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C458CB-FE86-0722-5465-2135D8B240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792610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D0002042-9439-C760-352C-9B1314C5F520}"/>
              </a:ext>
            </a:extLst>
          </p:cNvPr>
          <p:cNvSpPr txBox="1"/>
          <p:nvPr/>
        </p:nvSpPr>
        <p:spPr>
          <a:xfrm>
            <a:off x="1297858" y="4739147"/>
            <a:ext cx="2438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/>
              <a:t>Visual Studio</a:t>
            </a:r>
          </a:p>
          <a:p>
            <a:r>
              <a:rPr lang="da-DK" dirty="0"/>
              <a:t>VS Code</a:t>
            </a:r>
          </a:p>
          <a:p>
            <a:r>
              <a:rPr lang="da-DK" dirty="0" err="1"/>
              <a:t>sqlpackage</a:t>
            </a:r>
            <a:r>
              <a:rPr lang="da-DK" dirty="0"/>
              <a:t> </a:t>
            </a:r>
            <a:r>
              <a:rPr lang="da-DK" dirty="0" err="1"/>
              <a:t>extract</a:t>
            </a:r>
            <a:endParaRPr lang="da-DK" dirty="0"/>
          </a:p>
          <a:p>
            <a:r>
              <a:rPr lang="da-DK" dirty="0" err="1"/>
              <a:t>dotnet</a:t>
            </a:r>
            <a:r>
              <a:rPr lang="da-DK" dirty="0"/>
              <a:t> new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736263C-7EC6-28BD-BD25-C6CFCC5126F2}"/>
              </a:ext>
            </a:extLst>
          </p:cNvPr>
          <p:cNvSpPr txBox="1"/>
          <p:nvPr/>
        </p:nvSpPr>
        <p:spPr>
          <a:xfrm>
            <a:off x="5287302" y="4891547"/>
            <a:ext cx="16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MSBuild</a:t>
            </a:r>
            <a:endParaRPr lang="da-DK" dirty="0"/>
          </a:p>
          <a:p>
            <a:r>
              <a:rPr lang="da-DK" dirty="0" err="1"/>
              <a:t>dotnet</a:t>
            </a:r>
            <a:r>
              <a:rPr lang="da-DK" dirty="0"/>
              <a:t> </a:t>
            </a:r>
            <a:r>
              <a:rPr lang="da-DK" dirty="0" err="1"/>
              <a:t>build</a:t>
            </a:r>
            <a:endParaRPr lang="da-DK" dirty="0"/>
          </a:p>
          <a:p>
            <a:r>
              <a:rPr lang="da-DK" dirty="0" err="1"/>
              <a:t>dotnet</a:t>
            </a:r>
            <a:r>
              <a:rPr lang="da-DK" dirty="0"/>
              <a:t> </a:t>
            </a:r>
            <a:r>
              <a:rPr lang="da-DK" dirty="0" err="1"/>
              <a:t>pack</a:t>
            </a:r>
            <a:endParaRPr lang="da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8694100-CEF9-DF56-F98E-6A48126062C4}"/>
              </a:ext>
            </a:extLst>
          </p:cNvPr>
          <p:cNvSpPr txBox="1"/>
          <p:nvPr/>
        </p:nvSpPr>
        <p:spPr>
          <a:xfrm>
            <a:off x="8681885" y="4798139"/>
            <a:ext cx="27235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Azure</a:t>
            </a:r>
            <a:r>
              <a:rPr lang="da-DK" dirty="0"/>
              <a:t> </a:t>
            </a:r>
            <a:r>
              <a:rPr lang="da-DK" dirty="0" err="1"/>
              <a:t>DevOps</a:t>
            </a:r>
            <a:r>
              <a:rPr lang="da-DK" dirty="0"/>
              <a:t> pipelines</a:t>
            </a:r>
          </a:p>
          <a:p>
            <a:r>
              <a:rPr lang="da-DK" dirty="0"/>
              <a:t>GitHub actions</a:t>
            </a:r>
          </a:p>
          <a:p>
            <a:r>
              <a:rPr lang="da-DK" dirty="0" err="1"/>
              <a:t>sqlpackage</a:t>
            </a:r>
            <a:r>
              <a:rPr lang="da-DK" dirty="0"/>
              <a:t> </a:t>
            </a:r>
            <a:r>
              <a:rPr lang="da-DK" dirty="0" err="1"/>
              <a:t>publish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219456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D5BB5B-7FFA-DB8B-F802-03B5D520D1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Process</a:t>
            </a:r>
            <a:endParaRPr lang="da-DK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4C458CB-FE86-0722-5465-2135D8B240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Arrow: Down 2">
            <a:extLst>
              <a:ext uri="{FF2B5EF4-FFF2-40B4-BE49-F238E27FC236}">
                <a16:creationId xmlns:a16="http://schemas.microsoft.com/office/drawing/2014/main" id="{41A997FB-CF39-A7D3-CBE9-49B7A0E95D4B}"/>
              </a:ext>
            </a:extLst>
          </p:cNvPr>
          <p:cNvSpPr/>
          <p:nvPr/>
        </p:nvSpPr>
        <p:spPr>
          <a:xfrm>
            <a:off x="8072581" y="2161309"/>
            <a:ext cx="484632" cy="97840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pic>
        <p:nvPicPr>
          <p:cNvPr id="1026" name="Picture 2" descr="Microscope Cartoon Vector Icon Illustration - Microscope - Sticker |  TeePublic">
            <a:extLst>
              <a:ext uri="{FF2B5EF4-FFF2-40B4-BE49-F238E27FC236}">
                <a16:creationId xmlns:a16="http://schemas.microsoft.com/office/drawing/2014/main" id="{0C12428C-43EA-42B3-B5FD-98F46FCED0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17178" y="4897438"/>
            <a:ext cx="1595437" cy="1595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2471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0543B-85D0-70D6-E8C0-825E5B0CC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da-DK" sz="4000" dirty="0" err="1"/>
              <a:t>Why</a:t>
            </a:r>
            <a:r>
              <a:rPr lang="da-DK" sz="4000" dirty="0"/>
              <a:t> .</a:t>
            </a:r>
            <a:r>
              <a:rPr lang="da-DK" sz="4000" dirty="0" err="1"/>
              <a:t>dacpac</a:t>
            </a:r>
            <a:r>
              <a:rPr lang="da-DK" sz="4000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7BAAB-2AC4-7032-7DAE-B031E2D35A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923622"/>
            <a:ext cx="7168293" cy="3578777"/>
          </a:xfrm>
        </p:spPr>
        <p:txBody>
          <a:bodyPr anchor="t">
            <a:normAutofit/>
          </a:bodyPr>
          <a:lstStyle/>
          <a:p>
            <a:r>
              <a:rPr lang="da-DK" dirty="0" err="1"/>
              <a:t>Ensure</a:t>
            </a:r>
            <a:r>
              <a:rPr lang="da-DK" dirty="0"/>
              <a:t> high </a:t>
            </a:r>
            <a:r>
              <a:rPr lang="da-DK" dirty="0" err="1"/>
              <a:t>quality</a:t>
            </a:r>
            <a:r>
              <a:rPr lang="da-DK" dirty="0"/>
              <a:t> and </a:t>
            </a:r>
            <a:r>
              <a:rPr lang="da-DK" dirty="0" err="1"/>
              <a:t>consistent</a:t>
            </a:r>
            <a:r>
              <a:rPr lang="da-DK" dirty="0"/>
              <a:t> SQL </a:t>
            </a:r>
            <a:r>
              <a:rPr lang="da-DK" dirty="0" err="1"/>
              <a:t>schema</a:t>
            </a:r>
            <a:endParaRPr lang="da-DK" dirty="0"/>
          </a:p>
          <a:p>
            <a:r>
              <a:rPr lang="da-DK" dirty="0" err="1"/>
              <a:t>Enforce</a:t>
            </a:r>
            <a:r>
              <a:rPr lang="da-DK" dirty="0"/>
              <a:t> design and security </a:t>
            </a:r>
            <a:r>
              <a:rPr lang="da-DK" dirty="0" err="1"/>
              <a:t>rules</a:t>
            </a:r>
            <a:endParaRPr lang="da-DK" dirty="0"/>
          </a:p>
          <a:p>
            <a:r>
              <a:rPr lang="da-DK" dirty="0" err="1"/>
              <a:t>Desired</a:t>
            </a:r>
            <a:r>
              <a:rPr lang="da-DK" dirty="0"/>
              <a:t> </a:t>
            </a:r>
            <a:r>
              <a:rPr lang="da-DK" dirty="0" err="1"/>
              <a:t>state</a:t>
            </a:r>
            <a:r>
              <a:rPr lang="da-DK" dirty="0"/>
              <a:t> </a:t>
            </a:r>
            <a:r>
              <a:rPr lang="da-DK" dirty="0" err="1"/>
              <a:t>configuration</a:t>
            </a:r>
            <a:endParaRPr lang="da-DK" dirty="0"/>
          </a:p>
          <a:p>
            <a:r>
              <a:rPr lang="da-DK" dirty="0" err="1"/>
              <a:t>Publish</a:t>
            </a:r>
            <a:r>
              <a:rPr lang="da-DK" dirty="0"/>
              <a:t> </a:t>
            </a:r>
            <a:r>
              <a:rPr lang="da-DK" dirty="0" err="1"/>
              <a:t>magic</a:t>
            </a:r>
            <a:r>
              <a:rPr lang="da-DK" dirty="0"/>
              <a:t>!</a:t>
            </a:r>
          </a:p>
          <a:p>
            <a:endParaRPr lang="da-DK" dirty="0"/>
          </a:p>
          <a:p>
            <a:endParaRPr lang="da-DK" sz="2000" dirty="0"/>
          </a:p>
        </p:txBody>
      </p:sp>
      <p:pic>
        <p:nvPicPr>
          <p:cNvPr id="1028" name="Picture 4" descr="it's magic - Album on Imgur">
            <a:extLst>
              <a:ext uri="{FF2B5EF4-FFF2-40B4-BE49-F238E27FC236}">
                <a16:creationId xmlns:a16="http://schemas.microsoft.com/office/drawing/2014/main" id="{672BB7EB-32D7-CC82-0F37-1B439A402A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96509" y="1473981"/>
            <a:ext cx="3910014" cy="3910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05071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EFEE1-ED9F-6A86-7898-3DD3D0AF7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fun</a:t>
            </a:r>
            <a:r>
              <a:rPr lang="da-DK" dirty="0"/>
              <a:t>? </a:t>
            </a:r>
            <a:r>
              <a:rPr lang="da-DK" dirty="0" err="1"/>
              <a:t>Why</a:t>
            </a:r>
            <a:r>
              <a:rPr lang="da-DK" dirty="0"/>
              <a:t> profit?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AE6B23-3C42-0472-5CA7-DEA0377C25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Fun is learning new </a:t>
            </a:r>
            <a:r>
              <a:rPr lang="da-DK" dirty="0" err="1"/>
              <a:t>things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add</a:t>
            </a:r>
            <a:r>
              <a:rPr lang="da-DK" dirty="0"/>
              <a:t> </a:t>
            </a:r>
            <a:r>
              <a:rPr lang="da-DK" dirty="0" err="1"/>
              <a:t>value</a:t>
            </a:r>
            <a:endParaRPr lang="da-DK" dirty="0"/>
          </a:p>
          <a:p>
            <a:r>
              <a:rPr lang="da-DK" dirty="0"/>
              <a:t>Profit is </a:t>
            </a:r>
            <a:r>
              <a:rPr lang="da-DK" dirty="0" err="1"/>
              <a:t>shifting</a:t>
            </a:r>
            <a:r>
              <a:rPr lang="da-DK" dirty="0"/>
              <a:t> </a:t>
            </a:r>
            <a:r>
              <a:rPr lang="da-DK" dirty="0" err="1"/>
              <a:t>left</a:t>
            </a:r>
            <a:endParaRPr lang="da-DK" dirty="0"/>
          </a:p>
          <a:p>
            <a:r>
              <a:rPr lang="da-DK" dirty="0" err="1"/>
              <a:t>Shifting</a:t>
            </a:r>
            <a:r>
              <a:rPr lang="da-DK" dirty="0"/>
              <a:t> </a:t>
            </a:r>
            <a:r>
              <a:rPr lang="da-DK" dirty="0" err="1"/>
              <a:t>left</a:t>
            </a:r>
            <a:r>
              <a:rPr lang="da-DK" dirty="0"/>
              <a:t> is </a:t>
            </a:r>
            <a:r>
              <a:rPr lang="da-DK" dirty="0" err="1"/>
              <a:t>expert</a:t>
            </a:r>
            <a:r>
              <a:rPr lang="da-DK" dirty="0"/>
              <a:t> </a:t>
            </a:r>
            <a:r>
              <a:rPr lang="da-DK" dirty="0" err="1"/>
              <a:t>help</a:t>
            </a:r>
            <a:r>
              <a:rPr lang="da-DK" dirty="0"/>
              <a:t> with database design</a:t>
            </a:r>
          </a:p>
        </p:txBody>
      </p:sp>
    </p:spTree>
    <p:extLst>
      <p:ext uri="{BB962C8B-B14F-4D97-AF65-F5344CB8AC3E}">
        <p14:creationId xmlns:p14="http://schemas.microsoft.com/office/powerpoint/2010/main" val="16169356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4B13-08C2-5DF8-A53C-BFEC16E91C0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Demo!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D93DD9-B1CE-0839-4E42-138D918D6D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1440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Rectangle 1030">
            <a:extLst>
              <a:ext uri="{FF2B5EF4-FFF2-40B4-BE49-F238E27FC236}">
                <a16:creationId xmlns:a16="http://schemas.microsoft.com/office/drawing/2014/main" id="{42A4FC2C-047E-45A5-965D-8E1E3BF09B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24" y="0"/>
            <a:ext cx="12188952" cy="6858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026" name="Picture 2" descr="Database Code Analysis Rules Components">
            <a:extLst>
              <a:ext uri="{FF2B5EF4-FFF2-40B4-BE49-F238E27FC236}">
                <a16:creationId xmlns:a16="http://schemas.microsoft.com/office/drawing/2014/main" id="{0ABCBC13-8996-BF34-379B-67805E159C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804"/>
          <a:stretch/>
        </p:blipFill>
        <p:spPr bwMode="auto">
          <a:xfrm>
            <a:off x="20" y="1282"/>
            <a:ext cx="12191980" cy="6856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714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F286-DD29-2236-7333-80878DDF85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/>
              <a:t>Demo!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CCAF5C-CCCF-268A-263E-9FE1D91089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6596502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FAEFBC-55FB-DAC2-4C55-421A6474C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Database </a:t>
            </a:r>
            <a:r>
              <a:rPr lang="da-DK" dirty="0" err="1"/>
              <a:t>project</a:t>
            </a:r>
            <a:r>
              <a:rPr lang="da-DK" dirty="0"/>
              <a:t>  / </a:t>
            </a:r>
            <a:r>
              <a:rPr lang="da-DK" dirty="0" err="1"/>
              <a:t>MSBuild.SDK.SqlProj</a:t>
            </a:r>
            <a:endParaRPr lang="da-DK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72563C5-A433-61F8-5394-C78C4BAF79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9805679"/>
              </p:ext>
            </p:extLst>
          </p:nvPr>
        </p:nvGraphicFramePr>
        <p:xfrm>
          <a:off x="838200" y="1825625"/>
          <a:ext cx="10515597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84174">
                  <a:extLst>
                    <a:ext uri="{9D8B030D-6E8A-4147-A177-3AD203B41FA5}">
                      <a16:colId xmlns:a16="http://schemas.microsoft.com/office/drawing/2014/main" val="2900167976"/>
                    </a:ext>
                  </a:extLst>
                </a:gridCol>
                <a:gridCol w="3048000">
                  <a:extLst>
                    <a:ext uri="{9D8B030D-6E8A-4147-A177-3AD203B41FA5}">
                      <a16:colId xmlns:a16="http://schemas.microsoft.com/office/drawing/2014/main" val="474669456"/>
                    </a:ext>
                  </a:extLst>
                </a:gridCol>
                <a:gridCol w="2583423">
                  <a:extLst>
                    <a:ext uri="{9D8B030D-6E8A-4147-A177-3AD203B41FA5}">
                      <a16:colId xmlns:a16="http://schemas.microsoft.com/office/drawing/2014/main" val="3838881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dirty="0"/>
                        <a:t>.SQLPROJ (DB </a:t>
                      </a:r>
                      <a:r>
                        <a:rPr lang="da-DK" sz="1800" dirty="0" err="1"/>
                        <a:t>project</a:t>
                      </a:r>
                      <a:r>
                        <a:rPr lang="da-DK" sz="18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a-DK" sz="1800" dirty="0" err="1"/>
                        <a:t>MSBuild.SDK.SqlProj</a:t>
                      </a:r>
                      <a:endParaRPr lang="da-DK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83061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/>
                        <a:t>Create</a:t>
                      </a:r>
                      <a:r>
                        <a:rPr lang="da-DK" sz="2400" dirty="0"/>
                        <a:t> a .</a:t>
                      </a:r>
                      <a:r>
                        <a:rPr lang="da-DK" sz="2400" dirty="0" err="1"/>
                        <a:t>dacpac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b="1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563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Code Analysis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(15 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rules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a-DK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(50+ 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rules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a-DK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2848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</a:t>
                      </a:r>
                      <a:r>
                        <a:rPr lang="da-DK" sz="2400" dirty="0" err="1"/>
                        <a:t>custom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rules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 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admin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da-DK" sz="24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access</a:t>
                      </a:r>
                      <a:r>
                        <a:rPr lang="da-DK" sz="24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endParaRPr lang="da-DK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4302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</a:t>
                      </a:r>
                      <a:r>
                        <a:rPr lang="da-DK" sz="2400" dirty="0" err="1"/>
                        <a:t>rules</a:t>
                      </a:r>
                      <a:r>
                        <a:rPr lang="da-DK" sz="2400" dirty="0"/>
                        <a:t> on </a:t>
                      </a:r>
                      <a:r>
                        <a:rPr lang="da-DK" sz="2400" dirty="0" err="1"/>
                        <a:t>hosted</a:t>
                      </a:r>
                      <a:r>
                        <a:rPr lang="da-DK" sz="2400" dirty="0"/>
                        <a:t>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38173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/>
                        <a:t>Run </a:t>
                      </a:r>
                      <a:r>
                        <a:rPr lang="da-DK" sz="2400" dirty="0" err="1"/>
                        <a:t>custom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rules</a:t>
                      </a:r>
                      <a:r>
                        <a:rPr lang="da-DK" sz="2400" dirty="0"/>
                        <a:t> on </a:t>
                      </a:r>
                      <a:r>
                        <a:rPr lang="da-DK" sz="2400" dirty="0" err="1"/>
                        <a:t>hosted</a:t>
                      </a:r>
                      <a:r>
                        <a:rPr lang="da-DK" sz="2400" dirty="0"/>
                        <a:t> agent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0448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a-DK" sz="2400" dirty="0" err="1"/>
                        <a:t>Build</a:t>
                      </a:r>
                      <a:r>
                        <a:rPr lang="da-DK" sz="2400" dirty="0"/>
                        <a:t> on Linux (</a:t>
                      </a:r>
                      <a:r>
                        <a:rPr lang="da-DK" sz="2400" dirty="0" err="1"/>
                        <a:t>dotnet</a:t>
                      </a:r>
                      <a:r>
                        <a:rPr lang="da-DK" sz="2400" dirty="0"/>
                        <a:t> </a:t>
                      </a:r>
                      <a:r>
                        <a:rPr lang="da-DK" sz="2400" dirty="0" err="1"/>
                        <a:t>build</a:t>
                      </a:r>
                      <a:r>
                        <a:rPr lang="da-DK" sz="2400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98394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da-DK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Visual designers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accent6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✔</a:t>
                      </a:r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da-DK" sz="2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❌</a:t>
                      </a:r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56459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da-DK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826901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997186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743AA782-23D1-4521-8CAD-47662984AA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2AC18E-06F7-297B-4A55-D3F36AEDED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40080"/>
            <a:ext cx="4818888" cy="1481328"/>
          </a:xfrm>
        </p:spPr>
        <p:txBody>
          <a:bodyPr anchor="b">
            <a:normAutofit/>
          </a:bodyPr>
          <a:lstStyle/>
          <a:p>
            <a:r>
              <a:rPr lang="da-DK" sz="5400"/>
              <a:t>CTA</a:t>
            </a:r>
          </a:p>
        </p:txBody>
      </p:sp>
      <p:sp>
        <p:nvSpPr>
          <p:cNvPr id="12" name="sketch line">
            <a:extLst>
              <a:ext uri="{FF2B5EF4-FFF2-40B4-BE49-F238E27FC236}">
                <a16:creationId xmlns:a16="http://schemas.microsoft.com/office/drawing/2014/main" id="{71877DBC-BB60-40F0-AC93-2ACDBAAE60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372868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B6C42F-8CB3-FB57-D11C-4033DD156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660904"/>
            <a:ext cx="6122202" cy="3547872"/>
          </a:xfrm>
        </p:spPr>
        <p:txBody>
          <a:bodyPr anchor="t">
            <a:normAutofit/>
          </a:bodyPr>
          <a:lstStyle/>
          <a:p>
            <a:r>
              <a:rPr lang="da-DK" sz="2200" dirty="0" err="1"/>
              <a:t>Add</a:t>
            </a:r>
            <a:r>
              <a:rPr lang="da-DK" sz="2200" dirty="0"/>
              <a:t> </a:t>
            </a:r>
            <a:r>
              <a:rPr lang="da-DK" sz="2200" dirty="0" err="1"/>
              <a:t>you</a:t>
            </a:r>
            <a:r>
              <a:rPr lang="da-DK" sz="2200" dirty="0"/>
              <a:t> database </a:t>
            </a:r>
            <a:r>
              <a:rPr lang="da-DK" sz="2200" dirty="0" err="1"/>
              <a:t>schema</a:t>
            </a:r>
            <a:r>
              <a:rPr lang="da-DK" sz="2200" dirty="0"/>
              <a:t> to source </a:t>
            </a:r>
            <a:r>
              <a:rPr lang="da-DK" sz="2200" dirty="0" err="1"/>
              <a:t>control</a:t>
            </a:r>
            <a:endParaRPr lang="da-DK" sz="2200" dirty="0"/>
          </a:p>
          <a:p>
            <a:r>
              <a:rPr lang="da-DK" sz="2200" dirty="0" err="1"/>
              <a:t>Enable</a:t>
            </a:r>
            <a:r>
              <a:rPr lang="da-DK" sz="2200" dirty="0"/>
              <a:t> </a:t>
            </a:r>
            <a:r>
              <a:rPr lang="da-DK" sz="2200" dirty="0" err="1"/>
              <a:t>code</a:t>
            </a:r>
            <a:r>
              <a:rPr lang="da-DK" sz="2200" dirty="0"/>
              <a:t> </a:t>
            </a:r>
            <a:r>
              <a:rPr lang="da-DK" sz="2200" dirty="0" err="1"/>
              <a:t>analysis</a:t>
            </a:r>
            <a:r>
              <a:rPr lang="da-DK" sz="2200" dirty="0"/>
              <a:t> </a:t>
            </a:r>
            <a:r>
              <a:rPr lang="da-DK" sz="2200" dirty="0" err="1"/>
              <a:t>locally</a:t>
            </a:r>
            <a:r>
              <a:rPr lang="da-DK" sz="2200" dirty="0"/>
              <a:t> and in CI</a:t>
            </a:r>
          </a:p>
          <a:p>
            <a:r>
              <a:rPr lang="da-DK" sz="2200" dirty="0" err="1"/>
              <a:t>Optional</a:t>
            </a:r>
            <a:r>
              <a:rPr lang="da-DK" sz="2200" dirty="0"/>
              <a:t>: </a:t>
            </a:r>
            <a:r>
              <a:rPr lang="da-DK" sz="2200" dirty="0" err="1"/>
              <a:t>Create</a:t>
            </a:r>
            <a:r>
              <a:rPr lang="da-DK" sz="2200" dirty="0"/>
              <a:t> </a:t>
            </a:r>
            <a:r>
              <a:rPr lang="da-DK" sz="2200" dirty="0" err="1"/>
              <a:t>your</a:t>
            </a:r>
            <a:r>
              <a:rPr lang="da-DK" sz="2200" dirty="0"/>
              <a:t> </a:t>
            </a:r>
            <a:r>
              <a:rPr lang="da-DK" sz="2200" dirty="0" err="1"/>
              <a:t>own</a:t>
            </a:r>
            <a:r>
              <a:rPr lang="da-DK" sz="2200" dirty="0"/>
              <a:t> </a:t>
            </a:r>
            <a:r>
              <a:rPr lang="da-DK" sz="2200" dirty="0" err="1"/>
              <a:t>rules</a:t>
            </a:r>
            <a:r>
              <a:rPr lang="da-DK" sz="2200" dirty="0"/>
              <a:t> and </a:t>
            </a:r>
            <a:r>
              <a:rPr lang="da-DK" sz="2200" dirty="0" err="1"/>
              <a:t>contribute</a:t>
            </a:r>
            <a:r>
              <a:rPr lang="da-DK" sz="2200" dirty="0"/>
              <a:t> </a:t>
            </a:r>
            <a:r>
              <a:rPr lang="da-DK" sz="2200" dirty="0" err="1"/>
              <a:t>them</a:t>
            </a:r>
            <a:r>
              <a:rPr lang="da-DK" sz="2200" dirty="0"/>
              <a:t> back to the community</a:t>
            </a:r>
          </a:p>
          <a:p>
            <a:r>
              <a:rPr lang="da-DK" sz="2200" dirty="0"/>
              <a:t>Q &amp; A</a:t>
            </a:r>
          </a:p>
        </p:txBody>
      </p:sp>
      <p:pic>
        <p:nvPicPr>
          <p:cNvPr id="5" name="Picture 4" descr="A qr code with black dots&#10;&#10;Description automatically generated">
            <a:extLst>
              <a:ext uri="{FF2B5EF4-FFF2-40B4-BE49-F238E27FC236}">
                <a16:creationId xmlns:a16="http://schemas.microsoft.com/office/drawing/2014/main" id="{1ACEDAF7-1A70-3E40-9618-12BBF5CB9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2194" y="904031"/>
            <a:ext cx="4695822" cy="43439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467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02EDD-BF75-C1E2-C4E0-452E278B9E1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a-DK" dirty="0" err="1"/>
              <a:t>What</a:t>
            </a:r>
            <a:r>
              <a:rPr lang="da-DK" dirty="0"/>
              <a:t> is a </a:t>
            </a:r>
            <a:r>
              <a:rPr lang="da-DK" dirty="0" err="1"/>
              <a:t>dacpac</a:t>
            </a:r>
            <a:r>
              <a:rPr lang="da-DK" dirty="0"/>
              <a:t> and </a:t>
            </a:r>
            <a:r>
              <a:rPr lang="da-DK" dirty="0" err="1"/>
              <a:t>why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I </a:t>
            </a:r>
            <a:r>
              <a:rPr lang="da-DK" dirty="0" err="1"/>
              <a:t>care</a:t>
            </a:r>
            <a:r>
              <a:rPr lang="da-DK" dirty="0"/>
              <a:t>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4CC98-5EC0-A5E9-F6EC-E0FF61BD14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12727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E1C5-9DBD-026F-54AD-8267C4875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Why</a:t>
            </a:r>
            <a:r>
              <a:rPr lang="da-DK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AEA13-D193-3591-483D-99C9CBEA7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da-DK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  <a:t>Data Tier Application Package</a:t>
            </a:r>
            <a:br>
              <a:rPr lang="da-DK" b="0" i="0" dirty="0">
                <a:solidFill>
                  <a:srgbClr val="555555"/>
                </a:solidFill>
                <a:effectLst/>
                <a:latin typeface="Open Sans" panose="020B0606030504020204" pitchFamily="34" charset="0"/>
              </a:rPr>
            </a:br>
            <a:endParaRPr lang="da-DK" dirty="0"/>
          </a:p>
          <a:p>
            <a:r>
              <a:rPr lang="da-DK" sz="3200" dirty="0" err="1"/>
              <a:t>Get</a:t>
            </a:r>
            <a:r>
              <a:rPr lang="da-DK" sz="3200" dirty="0"/>
              <a:t> </a:t>
            </a:r>
            <a:r>
              <a:rPr lang="da-DK" sz="3200" dirty="0" err="1"/>
              <a:t>your</a:t>
            </a:r>
            <a:r>
              <a:rPr lang="da-DK" sz="3200" dirty="0"/>
              <a:t> database under source </a:t>
            </a:r>
            <a:r>
              <a:rPr lang="da-DK" sz="3200" dirty="0" err="1"/>
              <a:t>control</a:t>
            </a:r>
            <a:endParaRPr lang="da-DK" sz="3200" dirty="0"/>
          </a:p>
          <a:p>
            <a:r>
              <a:rPr lang="da-DK" sz="3200" dirty="0" err="1"/>
              <a:t>Ensure</a:t>
            </a:r>
            <a:r>
              <a:rPr lang="da-DK" sz="3200" dirty="0"/>
              <a:t> </a:t>
            </a:r>
            <a:r>
              <a:rPr lang="da-DK" sz="3200" dirty="0" err="1"/>
              <a:t>your</a:t>
            </a:r>
            <a:r>
              <a:rPr lang="da-DK" sz="3200" dirty="0"/>
              <a:t> .sql scripts ”</a:t>
            </a:r>
            <a:r>
              <a:rPr lang="da-DK" sz="3200" dirty="0" err="1"/>
              <a:t>build</a:t>
            </a:r>
            <a:r>
              <a:rPr lang="da-DK" sz="3200" dirty="0"/>
              <a:t>” – </a:t>
            </a:r>
            <a:r>
              <a:rPr lang="da-DK" sz="3200" dirty="0" err="1"/>
              <a:t>code</a:t>
            </a:r>
            <a:r>
              <a:rPr lang="da-DK" sz="3200" dirty="0"/>
              <a:t> </a:t>
            </a:r>
            <a:r>
              <a:rPr lang="da-DK" sz="3200" dirty="0" err="1"/>
              <a:t>validation</a:t>
            </a:r>
            <a:endParaRPr lang="da-DK" sz="3200" dirty="0"/>
          </a:p>
          <a:p>
            <a:r>
              <a:rPr lang="da-DK" sz="3200" dirty="0" err="1"/>
              <a:t>Ensure</a:t>
            </a:r>
            <a:r>
              <a:rPr lang="da-DK" sz="3200" dirty="0"/>
              <a:t> </a:t>
            </a:r>
            <a:r>
              <a:rPr lang="da-DK" sz="3200" dirty="0" err="1"/>
              <a:t>your</a:t>
            </a:r>
            <a:r>
              <a:rPr lang="da-DK" sz="3200" dirty="0"/>
              <a:t> .sql scripts </a:t>
            </a:r>
            <a:r>
              <a:rPr lang="da-DK" sz="3200" dirty="0" err="1"/>
              <a:t>follow</a:t>
            </a:r>
            <a:r>
              <a:rPr lang="da-DK" sz="3200" dirty="0"/>
              <a:t> business </a:t>
            </a:r>
            <a:r>
              <a:rPr lang="da-DK" sz="3200" dirty="0" err="1"/>
              <a:t>rules</a:t>
            </a:r>
            <a:r>
              <a:rPr lang="da-DK" sz="3200" dirty="0"/>
              <a:t> – </a:t>
            </a:r>
            <a:r>
              <a:rPr lang="da-DK" sz="3200" dirty="0" err="1"/>
              <a:t>code</a:t>
            </a:r>
            <a:r>
              <a:rPr lang="da-DK" sz="3200" dirty="0"/>
              <a:t> </a:t>
            </a:r>
            <a:r>
              <a:rPr lang="da-DK" sz="3200" dirty="0" err="1"/>
              <a:t>analysis</a:t>
            </a:r>
            <a:endParaRPr lang="da-DK" sz="3200" dirty="0"/>
          </a:p>
          <a:p>
            <a:r>
              <a:rPr lang="da-DK" sz="3200" dirty="0" err="1"/>
              <a:t>Deploy</a:t>
            </a:r>
            <a:r>
              <a:rPr lang="da-DK" sz="3200" dirty="0"/>
              <a:t> </a:t>
            </a:r>
            <a:r>
              <a:rPr lang="da-DK" sz="3200" dirty="0" err="1"/>
              <a:t>changes</a:t>
            </a:r>
            <a:r>
              <a:rPr lang="da-DK" sz="3200" dirty="0"/>
              <a:t> to the database </a:t>
            </a:r>
            <a:r>
              <a:rPr lang="da-DK" sz="3200" dirty="0" err="1"/>
              <a:t>schema</a:t>
            </a:r>
            <a:r>
              <a:rPr lang="da-DK" sz="3200" dirty="0"/>
              <a:t> with </a:t>
            </a:r>
            <a:r>
              <a:rPr lang="da-DK" sz="3200" dirty="0" err="1"/>
              <a:t>changes</a:t>
            </a:r>
            <a:r>
              <a:rPr lang="da-DK" sz="3200" dirty="0"/>
              <a:t> to </a:t>
            </a:r>
            <a:r>
              <a:rPr lang="da-DK" sz="3200" dirty="0" err="1"/>
              <a:t>your</a:t>
            </a:r>
            <a:r>
              <a:rPr lang="da-DK" sz="3200" dirty="0"/>
              <a:t> app</a:t>
            </a:r>
          </a:p>
          <a:p>
            <a:r>
              <a:rPr lang="da-DK" sz="3200" dirty="0"/>
              <a:t>No more migration scripts – </a:t>
            </a:r>
            <a:r>
              <a:rPr lang="da-DK" sz="3200" dirty="0" err="1"/>
              <a:t>simply</a:t>
            </a:r>
            <a:r>
              <a:rPr lang="da-DK" sz="3200" dirty="0"/>
              <a:t> </a:t>
            </a:r>
            <a:r>
              <a:rPr lang="da-DK" sz="3200" dirty="0" err="1"/>
              <a:t>describe</a:t>
            </a:r>
            <a:r>
              <a:rPr lang="da-DK" sz="3200" dirty="0"/>
              <a:t> </a:t>
            </a:r>
            <a:r>
              <a:rPr lang="da-DK" sz="3200" dirty="0" err="1"/>
              <a:t>your</a:t>
            </a:r>
            <a:r>
              <a:rPr lang="da-DK" sz="3200" dirty="0"/>
              <a:t> </a:t>
            </a:r>
            <a:r>
              <a:rPr lang="da-DK" sz="3200" dirty="0" err="1"/>
              <a:t>desired</a:t>
            </a:r>
            <a:r>
              <a:rPr lang="da-DK" sz="3200" dirty="0"/>
              <a:t> </a:t>
            </a:r>
            <a:r>
              <a:rPr lang="da-DK" sz="3200" dirty="0" err="1"/>
              <a:t>state</a:t>
            </a:r>
            <a:endParaRPr lang="da-DK" sz="3200" dirty="0"/>
          </a:p>
          <a:p>
            <a:r>
              <a:rPr lang="da-DK" sz="3200" dirty="0"/>
              <a:t>Cross platform </a:t>
            </a:r>
            <a:r>
              <a:rPr lang="da-DK" sz="3200" dirty="0" err="1"/>
              <a:t>build</a:t>
            </a:r>
            <a:r>
              <a:rPr lang="da-DK" sz="3200" dirty="0"/>
              <a:t> and </a:t>
            </a:r>
            <a:r>
              <a:rPr lang="da-DK" sz="3200" dirty="0" err="1"/>
              <a:t>deployment</a:t>
            </a:r>
            <a:r>
              <a:rPr lang="da-DK" sz="3200" dirty="0"/>
              <a:t> support</a:t>
            </a:r>
          </a:p>
          <a:p>
            <a:pPr marL="0" indent="0">
              <a:buNone/>
            </a:pPr>
            <a:endParaRPr lang="da-DK" sz="3200" dirty="0"/>
          </a:p>
        </p:txBody>
      </p:sp>
    </p:spTree>
    <p:extLst>
      <p:ext uri="{BB962C8B-B14F-4D97-AF65-F5344CB8AC3E}">
        <p14:creationId xmlns:p14="http://schemas.microsoft.com/office/powerpoint/2010/main" val="2807965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303</Words>
  <Application>Microsoft Office PowerPoint</Application>
  <PresentationFormat>Widescreen</PresentationFormat>
  <Paragraphs>79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Aptos</vt:lpstr>
      <vt:lpstr>Aptos Display</vt:lpstr>
      <vt:lpstr>Arial</vt:lpstr>
      <vt:lpstr>Open Sans</vt:lpstr>
      <vt:lpstr>Office Theme</vt:lpstr>
      <vt:lpstr>Code analyze my SQL code and schema with .NET</vt:lpstr>
      <vt:lpstr>Why fun? Why profit?</vt:lpstr>
      <vt:lpstr>Demo!</vt:lpstr>
      <vt:lpstr>PowerPoint Presentation</vt:lpstr>
      <vt:lpstr>Demo!</vt:lpstr>
      <vt:lpstr>Database project  / MSBuild.SDK.SqlProj</vt:lpstr>
      <vt:lpstr>CTA</vt:lpstr>
      <vt:lpstr>What is a dacpac and why should I care?</vt:lpstr>
      <vt:lpstr>Why?</vt:lpstr>
      <vt:lpstr>Process</vt:lpstr>
      <vt:lpstr>Tooling</vt:lpstr>
      <vt:lpstr>Process</vt:lpstr>
      <vt:lpstr>Why .dacpac?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project  / MSBuild.SDK.SqlProj</dc:title>
  <dc:creator>Erik Ejlskov Jensen (Delegate)</dc:creator>
  <cp:lastModifiedBy>Erik Ejlskov Jensen (Delegate)</cp:lastModifiedBy>
  <cp:revision>7</cp:revision>
  <dcterms:created xsi:type="dcterms:W3CDTF">2024-05-28T09:08:59Z</dcterms:created>
  <dcterms:modified xsi:type="dcterms:W3CDTF">2024-12-11T10:54:07Z</dcterms:modified>
</cp:coreProperties>
</file>