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2" r:id="rId3"/>
    <p:sldId id="281" r:id="rId4"/>
    <p:sldId id="263" r:id="rId5"/>
    <p:sldId id="280" r:id="rId6"/>
    <p:sldId id="264" r:id="rId7"/>
    <p:sldId id="257" r:id="rId8"/>
    <p:sldId id="284" r:id="rId9"/>
    <p:sldId id="283" r:id="rId10"/>
    <p:sldId id="279" r:id="rId11"/>
    <p:sldId id="266" r:id="rId12"/>
    <p:sldId id="256" r:id="rId13"/>
    <p:sldId id="258" r:id="rId14"/>
    <p:sldId id="267" r:id="rId15"/>
    <p:sldId id="275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A88D4-C5F0-4994-984B-E2718CD50A90}" v="5" dt="2024-05-28T10:44:54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Ejlskov Jensen (Delegate)" userId="4aa40976-d7c6-47fa-b4ba-cf0621f5de0c" providerId="ADAL" clId="{6D7A88D4-C5F0-4994-984B-E2718CD50A90}"/>
    <pc:docChg chg="undo custSel addSld delSld modSld sldOrd">
      <pc:chgData name="Erik Ejlskov Jensen (Delegate)" userId="4aa40976-d7c6-47fa-b4ba-cf0621f5de0c" providerId="ADAL" clId="{6D7A88D4-C5F0-4994-984B-E2718CD50A90}" dt="2024-06-08T11:37:32.132" v="516" actId="14100"/>
      <pc:docMkLst>
        <pc:docMk/>
      </pc:docMkLst>
      <pc:sldChg chg="modSp mod">
        <pc:chgData name="Erik Ejlskov Jensen (Delegate)" userId="4aa40976-d7c6-47fa-b4ba-cf0621f5de0c" providerId="ADAL" clId="{6D7A88D4-C5F0-4994-984B-E2718CD50A90}" dt="2024-05-28T10:40:19.554" v="59" actId="255"/>
        <pc:sldMkLst>
          <pc:docMk/>
          <pc:sldMk cId="3999718679" sldId="257"/>
        </pc:sldMkLst>
        <pc:graphicFrameChg chg="mod modGraphic">
          <ac:chgData name="Erik Ejlskov Jensen (Delegate)" userId="4aa40976-d7c6-47fa-b4ba-cf0621f5de0c" providerId="ADAL" clId="{6D7A88D4-C5F0-4994-984B-E2718CD50A90}" dt="2024-05-28T10:40:19.554" v="59" actId="255"/>
          <ac:graphicFrameMkLst>
            <pc:docMk/>
            <pc:sldMk cId="3999718679" sldId="257"/>
            <ac:graphicFrameMk id="5" creationId="{C72563C5-A433-61F8-5394-C78C4BAF790A}"/>
          </ac:graphicFrameMkLst>
        </pc:graphicFrameChg>
      </pc:sldChg>
      <pc:sldChg chg="addSp delSp modSp new mod ord setBg">
        <pc:chgData name="Erik Ejlskov Jensen (Delegate)" userId="4aa40976-d7c6-47fa-b4ba-cf0621f5de0c" providerId="ADAL" clId="{6D7A88D4-C5F0-4994-984B-E2718CD50A90}" dt="2024-06-08T11:02:50.352" v="95"/>
        <pc:sldMkLst>
          <pc:docMk/>
          <pc:sldMk cId="3979714111" sldId="258"/>
        </pc:sldMkLst>
        <pc:spChg chg="del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2" creationId="{5B53A762-D9BA-B9EB-CC05-2FFF497A7622}"/>
          </ac:spMkLst>
        </pc:spChg>
        <pc:spChg chg="del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3" creationId="{6A0B7429-237E-D588-F929-0D861E4C2FE4}"/>
          </ac:spMkLst>
        </pc:spChg>
        <pc:spChg chg="add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1031" creationId="{42A4FC2C-047E-45A5-965D-8E1E3BF09BC6}"/>
          </ac:spMkLst>
        </pc:spChg>
        <pc:picChg chg="add mod">
          <ac:chgData name="Erik Ejlskov Jensen (Delegate)" userId="4aa40976-d7c6-47fa-b4ba-cf0621f5de0c" providerId="ADAL" clId="{6D7A88D4-C5F0-4994-984B-E2718CD50A90}" dt="2024-05-28T10:44:59.481" v="62" actId="26606"/>
          <ac:picMkLst>
            <pc:docMk/>
            <pc:sldMk cId="3979714111" sldId="258"/>
            <ac:picMk id="1026" creationId="{0ABCBC13-8996-BF34-379B-67805E159CCE}"/>
          </ac:picMkLst>
        </pc:picChg>
      </pc:sldChg>
      <pc:sldChg chg="addSp delSp modSp new mod ord setBg">
        <pc:chgData name="Erik Ejlskov Jensen (Delegate)" userId="4aa40976-d7c6-47fa-b4ba-cf0621f5de0c" providerId="ADAL" clId="{6D7A88D4-C5F0-4994-984B-E2718CD50A90}" dt="2024-06-08T11:00:25.822" v="68" actId="27614"/>
        <pc:sldMkLst>
          <pc:docMk/>
          <pc:sldMk cId="2608360277" sldId="259"/>
        </pc:sldMkLst>
        <pc:spChg chg="del">
          <ac:chgData name="Erik Ejlskov Jensen (Delegate)" userId="4aa40976-d7c6-47fa-b4ba-cf0621f5de0c" providerId="ADAL" clId="{6D7A88D4-C5F0-4994-984B-E2718CD50A90}" dt="2024-06-08T11:00:19.154" v="67" actId="26606"/>
          <ac:spMkLst>
            <pc:docMk/>
            <pc:sldMk cId="2608360277" sldId="259"/>
            <ac:spMk id="2" creationId="{A5199667-D145-D684-9201-AEC9AE41E486}"/>
          </ac:spMkLst>
        </pc:spChg>
        <pc:spChg chg="del">
          <ac:chgData name="Erik Ejlskov Jensen (Delegate)" userId="4aa40976-d7c6-47fa-b4ba-cf0621f5de0c" providerId="ADAL" clId="{6D7A88D4-C5F0-4994-984B-E2718CD50A90}" dt="2024-06-08T11:00:19.154" v="67" actId="26606"/>
          <ac:spMkLst>
            <pc:docMk/>
            <pc:sldMk cId="2608360277" sldId="259"/>
            <ac:spMk id="3" creationId="{5F24CDE3-0CD3-3C69-0AC8-8671462DDABA}"/>
          </ac:spMkLst>
        </pc:spChg>
        <pc:picChg chg="add mod">
          <ac:chgData name="Erik Ejlskov Jensen (Delegate)" userId="4aa40976-d7c6-47fa-b4ba-cf0621f5de0c" providerId="ADAL" clId="{6D7A88D4-C5F0-4994-984B-E2718CD50A90}" dt="2024-06-08T11:00:25.822" v="68" actId="27614"/>
          <ac:picMkLst>
            <pc:docMk/>
            <pc:sldMk cId="2608360277" sldId="259"/>
            <ac:picMk id="5" creationId="{4056326D-F101-F0D9-E701-72BCBC30E908}"/>
          </ac:picMkLst>
        </pc:picChg>
      </pc:sldChg>
      <pc:sldChg chg="modSp new mod">
        <pc:chgData name="Erik Ejlskov Jensen (Delegate)" userId="4aa40976-d7c6-47fa-b4ba-cf0621f5de0c" providerId="ADAL" clId="{6D7A88D4-C5F0-4994-984B-E2718CD50A90}" dt="2024-06-08T11:02:44" v="93" actId="20577"/>
        <pc:sldMkLst>
          <pc:docMk/>
          <pc:sldMk cId="1629529692" sldId="260"/>
        </pc:sldMkLst>
        <pc:spChg chg="mod">
          <ac:chgData name="Erik Ejlskov Jensen (Delegate)" userId="4aa40976-d7c6-47fa-b4ba-cf0621f5de0c" providerId="ADAL" clId="{6D7A88D4-C5F0-4994-984B-E2718CD50A90}" dt="2024-06-08T11:02:30.876" v="82" actId="27636"/>
          <ac:spMkLst>
            <pc:docMk/>
            <pc:sldMk cId="1629529692" sldId="260"/>
            <ac:spMk id="2" creationId="{11234BBA-3C89-47A9-FF8E-EEE5B7684BF6}"/>
          </ac:spMkLst>
        </pc:spChg>
        <pc:spChg chg="mod">
          <ac:chgData name="Erik Ejlskov Jensen (Delegate)" userId="4aa40976-d7c6-47fa-b4ba-cf0621f5de0c" providerId="ADAL" clId="{6D7A88D4-C5F0-4994-984B-E2718CD50A90}" dt="2024-06-08T11:02:44" v="93" actId="20577"/>
          <ac:spMkLst>
            <pc:docMk/>
            <pc:sldMk cId="1629529692" sldId="260"/>
            <ac:spMk id="3" creationId="{3E3884AF-7137-D192-5617-7E4A22F3EA8A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14:07.500" v="269" actId="20577"/>
        <pc:sldMkLst>
          <pc:docMk/>
          <pc:sldMk cId="1616935625" sldId="261"/>
        </pc:sldMkLst>
        <pc:spChg chg="mod">
          <ac:chgData name="Erik Ejlskov Jensen (Delegate)" userId="4aa40976-d7c6-47fa-b4ba-cf0621f5de0c" providerId="ADAL" clId="{6D7A88D4-C5F0-4994-984B-E2718CD50A90}" dt="2024-06-08T11:12:06.650" v="116" actId="20577"/>
          <ac:spMkLst>
            <pc:docMk/>
            <pc:sldMk cId="1616935625" sldId="261"/>
            <ac:spMk id="2" creationId="{4CBEFEE1-ED9F-6A86-7898-3DD3D0AF7949}"/>
          </ac:spMkLst>
        </pc:spChg>
        <pc:spChg chg="mod">
          <ac:chgData name="Erik Ejlskov Jensen (Delegate)" userId="4aa40976-d7c6-47fa-b4ba-cf0621f5de0c" providerId="ADAL" clId="{6D7A88D4-C5F0-4994-984B-E2718CD50A90}" dt="2024-06-08T11:14:07.500" v="269" actId="20577"/>
          <ac:spMkLst>
            <pc:docMk/>
            <pc:sldMk cId="1616935625" sldId="261"/>
            <ac:spMk id="3" creationId="{9CAE6B23-3C42-0472-5CA7-DEA0377C2567}"/>
          </ac:spMkLst>
        </pc:spChg>
      </pc:sldChg>
      <pc:sldChg chg="modSp new del mod">
        <pc:chgData name="Erik Ejlskov Jensen (Delegate)" userId="4aa40976-d7c6-47fa-b4ba-cf0621f5de0c" providerId="ADAL" clId="{6D7A88D4-C5F0-4994-984B-E2718CD50A90}" dt="2024-06-08T11:30:07.195" v="302" actId="47"/>
        <pc:sldMkLst>
          <pc:docMk/>
          <pc:sldMk cId="444966036" sldId="262"/>
        </pc:sldMkLst>
        <pc:spChg chg="mod">
          <ac:chgData name="Erik Ejlskov Jensen (Delegate)" userId="4aa40976-d7c6-47fa-b4ba-cf0621f5de0c" providerId="ADAL" clId="{6D7A88D4-C5F0-4994-984B-E2718CD50A90}" dt="2024-06-08T11:14:36.778" v="274" actId="20577"/>
          <ac:spMkLst>
            <pc:docMk/>
            <pc:sldMk cId="444966036" sldId="262"/>
            <ac:spMk id="2" creationId="{28E6CBF9-797C-0E37-41A4-3F24518E4947}"/>
          </ac:spMkLst>
        </pc:spChg>
        <pc:spChg chg="mod">
          <ac:chgData name="Erik Ejlskov Jensen (Delegate)" userId="4aa40976-d7c6-47fa-b4ba-cf0621f5de0c" providerId="ADAL" clId="{6D7A88D4-C5F0-4994-984B-E2718CD50A90}" dt="2024-06-08T11:14:51.968" v="296" actId="20577"/>
          <ac:spMkLst>
            <pc:docMk/>
            <pc:sldMk cId="444966036" sldId="262"/>
            <ac:spMk id="3" creationId="{06A2C36F-C917-86A8-8B29-6EACDD7E4F12}"/>
          </ac:spMkLst>
        </pc:spChg>
      </pc:sldChg>
      <pc:sldChg chg="modSp new del mod">
        <pc:chgData name="Erik Ejlskov Jensen (Delegate)" userId="4aa40976-d7c6-47fa-b4ba-cf0621f5de0c" providerId="ADAL" clId="{6D7A88D4-C5F0-4994-984B-E2718CD50A90}" dt="2024-06-08T11:30:20.542" v="309" actId="47"/>
        <pc:sldMkLst>
          <pc:docMk/>
          <pc:sldMk cId="2855933629" sldId="263"/>
        </pc:sldMkLst>
        <pc:spChg chg="mod">
          <ac:chgData name="Erik Ejlskov Jensen (Delegate)" userId="4aa40976-d7c6-47fa-b4ba-cf0621f5de0c" providerId="ADAL" clId="{6D7A88D4-C5F0-4994-984B-E2718CD50A90}" dt="2024-06-08T11:30:03.999" v="301" actId="20577"/>
          <ac:spMkLst>
            <pc:docMk/>
            <pc:sldMk cId="2855933629" sldId="263"/>
            <ac:spMk id="2" creationId="{6FDCB942-34B0-A7DB-43F9-BE76AEE31C7F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30:17.768" v="308" actId="20577"/>
        <pc:sldMkLst>
          <pc:docMk/>
          <pc:sldMk cId="41144073" sldId="264"/>
        </pc:sldMkLst>
        <pc:spChg chg="mod">
          <ac:chgData name="Erik Ejlskov Jensen (Delegate)" userId="4aa40976-d7c6-47fa-b4ba-cf0621f5de0c" providerId="ADAL" clId="{6D7A88D4-C5F0-4994-984B-E2718CD50A90}" dt="2024-06-08T11:30:17.768" v="308" actId="20577"/>
          <ac:spMkLst>
            <pc:docMk/>
            <pc:sldMk cId="41144073" sldId="264"/>
            <ac:spMk id="2" creationId="{46764B13-08C2-5DF8-A53C-BFEC16E91C07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30:32.168" v="315" actId="20577"/>
        <pc:sldMkLst>
          <pc:docMk/>
          <pc:sldMk cId="3659650217" sldId="265"/>
        </pc:sldMkLst>
        <pc:spChg chg="mod">
          <ac:chgData name="Erik Ejlskov Jensen (Delegate)" userId="4aa40976-d7c6-47fa-b4ba-cf0621f5de0c" providerId="ADAL" clId="{6D7A88D4-C5F0-4994-984B-E2718CD50A90}" dt="2024-06-08T11:30:32.168" v="315" actId="20577"/>
          <ac:spMkLst>
            <pc:docMk/>
            <pc:sldMk cId="3659650217" sldId="265"/>
            <ac:spMk id="2" creationId="{B403F286-DD29-2236-7333-80878DDF851A}"/>
          </ac:spMkLst>
        </pc:spChg>
      </pc:sldChg>
      <pc:sldChg chg="addSp modSp new mod setBg">
        <pc:chgData name="Erik Ejlskov Jensen (Delegate)" userId="4aa40976-d7c6-47fa-b4ba-cf0621f5de0c" providerId="ADAL" clId="{6D7A88D4-C5F0-4994-984B-E2718CD50A90}" dt="2024-06-08T11:37:32.132" v="516" actId="14100"/>
        <pc:sldMkLst>
          <pc:docMk/>
          <pc:sldMk cId="1406646759" sldId="266"/>
        </pc:sldMkLst>
        <pc:spChg chg="mo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2" creationId="{852AC18E-06F7-297B-4A55-D3F36AEDEDBD}"/>
          </ac:spMkLst>
        </pc:spChg>
        <pc:spChg chg="mod">
          <ac:chgData name="Erik Ejlskov Jensen (Delegate)" userId="4aa40976-d7c6-47fa-b4ba-cf0621f5de0c" providerId="ADAL" clId="{6D7A88D4-C5F0-4994-984B-E2718CD50A90}" dt="2024-06-08T11:37:32.132" v="516" actId="14100"/>
          <ac:spMkLst>
            <pc:docMk/>
            <pc:sldMk cId="1406646759" sldId="266"/>
            <ac:spMk id="3" creationId="{98B6C42F-8CB3-FB57-D11C-4033DD156FEC}"/>
          </ac:spMkLst>
        </pc:spChg>
        <pc:spChg chg="ad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10" creationId="{743AA782-23D1-4521-8CAD-47662984AA08}"/>
          </ac:spMkLst>
        </pc:spChg>
        <pc:spChg chg="ad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12" creationId="{71877DBC-BB60-40F0-AC93-2ACDBAAE60CE}"/>
          </ac:spMkLst>
        </pc:spChg>
        <pc:picChg chg="add mod">
          <ac:chgData name="Erik Ejlskov Jensen (Delegate)" userId="4aa40976-d7c6-47fa-b4ba-cf0621f5de0c" providerId="ADAL" clId="{6D7A88D4-C5F0-4994-984B-E2718CD50A90}" dt="2024-06-08T11:37:29.050" v="515" actId="14100"/>
          <ac:picMkLst>
            <pc:docMk/>
            <pc:sldMk cId="1406646759" sldId="266"/>
            <ac:picMk id="5" creationId="{1ACEDAF7-1A70-3E40-9618-12BBF5CB9F2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/ import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r>
            <a:rPr lang="da-DK" dirty="0"/>
            <a:t> &amp; </a:t>
          </a:r>
          <a:br>
            <a:rPr lang="da-DK" dirty="0"/>
          </a:br>
          <a:r>
            <a:rPr lang="da-DK" dirty="0" err="1"/>
            <a:t>Analyze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SQL </a:t>
          </a:r>
          <a:r>
            <a:rPr lang="da-DK" dirty="0" err="1"/>
            <a:t>project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/ import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r>
            <a:rPr lang="da-DK" dirty="0"/>
            <a:t> &amp;</a:t>
          </a:r>
          <a:br>
            <a:rPr lang="da-DK" dirty="0"/>
          </a:br>
          <a:r>
            <a:rPr lang="da-DK" dirty="0" err="1"/>
            <a:t>Analyze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SQL </a:t>
          </a:r>
          <a:r>
            <a:rPr lang="da-DK" dirty="0" err="1"/>
            <a:t>project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a-DK"/>
        </a:p>
      </dgm:t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</a:t>
          </a:r>
          <a:r>
            <a:rPr lang="da-DK" dirty="0" err="1"/>
            <a:t>sqlproj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SQL </a:t>
          </a:r>
          <a:r>
            <a:rPr lang="da-DK" sz="1800" kern="1200" dirty="0" err="1"/>
            <a:t>project</a:t>
          </a:r>
          <a:endParaRPr lang="da-DK" sz="18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/ import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Build</a:t>
          </a:r>
          <a:r>
            <a:rPr lang="da-DK" sz="1800" kern="1200" dirty="0"/>
            <a:t> &amp; </a:t>
          </a:r>
          <a:br>
            <a:rPr lang="da-DK" sz="1800" kern="1200" dirty="0"/>
          </a:br>
          <a:r>
            <a:rPr lang="da-DK" sz="1800" kern="1200" dirty="0" err="1"/>
            <a:t>Analyze</a:t>
          </a:r>
          <a:endParaRPr lang="da-DK" sz="18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.</a:t>
          </a:r>
          <a:r>
            <a:rPr lang="da-DK" sz="1800" kern="1200" dirty="0" err="1"/>
            <a:t>dacpac</a:t>
          </a:r>
          <a:endParaRPr lang="da-DK" sz="18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Deploy</a:t>
          </a:r>
          <a:endParaRPr lang="da-DK" sz="1800" kern="1200" dirty="0"/>
        </a:p>
      </dsp:txBody>
      <dsp:txXfrm>
        <a:off x="8946720" y="1726125"/>
        <a:ext cx="1535772" cy="899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SQL </a:t>
          </a:r>
          <a:r>
            <a:rPr lang="da-DK" sz="1800" kern="1200" dirty="0" err="1"/>
            <a:t>project</a:t>
          </a:r>
          <a:endParaRPr lang="da-DK" sz="18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/ import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Build</a:t>
          </a:r>
          <a:r>
            <a:rPr lang="da-DK" sz="1800" kern="1200" dirty="0"/>
            <a:t> &amp;</a:t>
          </a:r>
          <a:br>
            <a:rPr lang="da-DK" sz="1800" kern="1200" dirty="0"/>
          </a:br>
          <a:r>
            <a:rPr lang="da-DK" sz="1800" kern="1200" dirty="0" err="1"/>
            <a:t>Analyze</a:t>
          </a:r>
          <a:endParaRPr lang="da-DK" sz="18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.</a:t>
          </a:r>
          <a:r>
            <a:rPr lang="da-DK" sz="1800" kern="1200" dirty="0" err="1"/>
            <a:t>dacpac</a:t>
          </a:r>
          <a:endParaRPr lang="da-DK" sz="18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Deploy</a:t>
          </a:r>
          <a:endParaRPr lang="da-DK" sz="1800" kern="1200" dirty="0"/>
        </a:p>
      </dsp:txBody>
      <dsp:txXfrm>
        <a:off x="8946720" y="1726125"/>
        <a:ext cx="1535772" cy="89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Create</a:t>
          </a:r>
          <a:r>
            <a:rPr lang="da-DK" sz="2200" kern="1200" dirty="0"/>
            <a:t> .</a:t>
          </a:r>
          <a:r>
            <a:rPr lang="da-DK" sz="2200" kern="1200" dirty="0" err="1"/>
            <a:t>sqlproj</a:t>
          </a:r>
          <a:endParaRPr lang="da-DK" sz="22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Create</a:t>
          </a:r>
          <a:r>
            <a:rPr lang="da-DK" sz="2200" kern="1200" dirty="0"/>
            <a:t>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Build</a:t>
          </a:r>
          <a:endParaRPr lang="da-DK" sz="22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/>
            <a:t>.</a:t>
          </a:r>
          <a:r>
            <a:rPr lang="da-DK" sz="2200" kern="1200" dirty="0" err="1"/>
            <a:t>dacpac</a:t>
          </a:r>
          <a:endParaRPr lang="da-DK" sz="22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Deploy</a:t>
          </a:r>
          <a:endParaRPr lang="da-DK" sz="2200" kern="1200" dirty="0"/>
        </a:p>
      </dsp:txBody>
      <dsp:txXfrm>
        <a:off x="8946720" y="1726125"/>
        <a:ext cx="1535772" cy="89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C850-4D44-0887-F9C8-A6F919CD0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68770-871A-3C3A-95EA-1776628C8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2617-CE92-8BF5-8721-3CA876AD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25-01-2025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3E9C6-AB9E-B2BE-4AB5-77E43FAC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6098A-6F4B-94F5-6AA5-760C480D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510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F98F-2E63-8A16-C3B9-D5176D4A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0E29C-8944-0E63-68AF-F0D345C8C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2598A-F6EC-1D08-1DC3-98D4D87A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25-01-2025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16DE6-32EA-5E76-55E1-A4A0D90D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2FA8-F46B-F99C-71BF-B40A3066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258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0EB74-E70D-A6B6-E9DC-B977911CD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615E0-48DC-1EAE-7E0F-A9A2C99D9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D2DC7-1685-CC4C-73BF-B3933E3C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25-01-2025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388B4-0188-C050-682C-87ED6B89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3726-A8E7-1F69-B6D5-E36DA4FC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14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272D-5AC6-4E00-A6E1-1009ACE2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67BC2-2DAA-64FE-F6D8-1DFDAE4E9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19B3-24FA-775D-1143-B609EC9B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25-01-2025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1117D-5FB5-C171-AAD8-D499F76B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AC57E-A72B-A0DF-0A7E-1F4924D6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79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B36E-801C-96A1-9E94-74EAE81B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AB8F3-938B-0FED-7E57-AE3A767BC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13158-9871-3D34-0C60-653C45B5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25-01-2025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CB2C2-6C36-FDFF-3B70-ADE71D56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2418C-39DD-370C-DD00-08AB01A0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258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7A47-50CE-91B6-F102-610EAD6B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0E97-5592-CC57-4EBC-5D1623661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BED77-4A6D-4874-FBDE-05DD6B0DC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C5B64-6ED8-7406-0823-9A216D01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25-01-2025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F07B6-33ED-A5AF-F427-FEA6CB14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22A49-BA2C-0AD1-0FFA-FD697092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378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7734-9F22-14A9-D05A-630B0FFA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33039-B9C2-B59B-97F5-8E0260A7F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7A39A-C3F0-AD1A-A960-B3BB20690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244DA-EA6B-05A8-59F6-A684CCD60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1F59A-AFE0-6831-9E33-6ABB847D0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9CFB7-0491-7CD6-87CA-4355E557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25-01-2025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85816-7964-044B-956C-151D373F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78955-28BC-C095-B640-C3F804FE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435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FCC0-5BB2-0766-3B99-5A6D53FC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D77DE-B0FD-5316-7A83-08FF1084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25-01-2025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4911A-34B5-8406-A6BC-DF6DFB3D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0BFE2-D15C-603E-0241-75085829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967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3E653-A34C-E655-5BCA-A096AE88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25-01-2025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0A571-1242-A560-6064-F2169989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B5CC2-D73F-DAB2-AC22-AFB89B28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698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CA01-4C2B-BB39-49DC-4F46CB37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BA36C-051D-98B9-5464-A13D9118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D3E96-4C41-5D88-E2D4-B7EAA2220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413B7-FBAE-1E1E-AFD4-954A77CB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25-01-2025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A8C51-7087-6A49-C72F-95A932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B5461-0164-5F34-0715-F67A13F1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773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1F2D-EAF8-1C68-69FD-3D90A7FD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C70F8-C73A-1AE3-9A23-38BDC5B5E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46914-150C-ABBD-932D-1FA7F45D6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55467-2E42-9DB9-6B39-A0B9359D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25-01-2025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69448-3119-6CEA-1F53-9203D554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2E7CD-69CA-350E-D86E-F6DC3F54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205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04F60-4F3F-037F-A386-1535E1A0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0872B-1145-1703-2354-6CFE16C6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65FF6-952D-0A3B-EA77-0EE28D14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FD589-5CEC-4C5D-B34D-E6C06527026F}" type="datetimeFigureOut">
              <a:rPr lang="da-DK" smtClean="0"/>
              <a:t>25-01-2025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54C88-E5A2-70B0-0F92-3DC1A4882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41709-C81A-B550-B097-39517C029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33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4BBA-3C89-47A9-FF8E-EEE5B7684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Modern</a:t>
            </a:r>
            <a:r>
              <a:rPr lang="da-DK" dirty="0"/>
              <a:t> .NET </a:t>
            </a:r>
            <a:r>
              <a:rPr lang="da-DK" dirty="0" err="1"/>
              <a:t>development</a:t>
            </a:r>
            <a:r>
              <a:rPr lang="da-DK" dirty="0"/>
              <a:t> with SQL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884AF-7137-D192-5617-7E4A22F3E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@ErikEJ</a:t>
            </a:r>
          </a:p>
        </p:txBody>
      </p:sp>
    </p:spTree>
    <p:extLst>
      <p:ext uri="{BB962C8B-B14F-4D97-AF65-F5344CB8AC3E}">
        <p14:creationId xmlns:p14="http://schemas.microsoft.com/office/powerpoint/2010/main" val="162952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43B-85D0-70D6-E8C0-825E5B0C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da-DK" sz="4000" dirty="0" err="1"/>
              <a:t>Why</a:t>
            </a:r>
            <a:r>
              <a:rPr lang="da-DK" sz="4000" dirty="0"/>
              <a:t> .</a:t>
            </a:r>
            <a:r>
              <a:rPr lang="da-DK" sz="4000" dirty="0" err="1"/>
              <a:t>dacpac</a:t>
            </a:r>
            <a:r>
              <a:rPr lang="da-DK" sz="40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BAAB-2AC4-7032-7DAE-B031E2D35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23622"/>
            <a:ext cx="7168293" cy="3578777"/>
          </a:xfrm>
        </p:spPr>
        <p:txBody>
          <a:bodyPr anchor="t">
            <a:normAutofit/>
          </a:bodyPr>
          <a:lstStyle/>
          <a:p>
            <a:r>
              <a:rPr lang="da-DK" dirty="0" err="1"/>
              <a:t>Ensure</a:t>
            </a:r>
            <a:r>
              <a:rPr lang="da-DK" dirty="0"/>
              <a:t> high </a:t>
            </a:r>
            <a:r>
              <a:rPr lang="da-DK" dirty="0" err="1"/>
              <a:t>quality</a:t>
            </a:r>
            <a:r>
              <a:rPr lang="da-DK" dirty="0"/>
              <a:t> and </a:t>
            </a:r>
            <a:r>
              <a:rPr lang="da-DK" dirty="0" err="1"/>
              <a:t>consistent</a:t>
            </a:r>
            <a:r>
              <a:rPr lang="da-DK" dirty="0"/>
              <a:t> SQL </a:t>
            </a:r>
            <a:r>
              <a:rPr lang="da-DK" dirty="0" err="1"/>
              <a:t>schema</a:t>
            </a:r>
            <a:r>
              <a:rPr lang="da-DK" dirty="0"/>
              <a:t> under source </a:t>
            </a:r>
            <a:r>
              <a:rPr lang="da-DK" dirty="0" err="1"/>
              <a:t>control</a:t>
            </a:r>
            <a:endParaRPr lang="da-DK" dirty="0"/>
          </a:p>
          <a:p>
            <a:r>
              <a:rPr lang="da-DK" dirty="0" err="1"/>
              <a:t>Enforce</a:t>
            </a:r>
            <a:r>
              <a:rPr lang="da-DK" dirty="0"/>
              <a:t> design, performance and security </a:t>
            </a:r>
            <a:r>
              <a:rPr lang="da-DK" dirty="0" err="1"/>
              <a:t>rules</a:t>
            </a:r>
            <a:endParaRPr lang="da-DK" dirty="0"/>
          </a:p>
          <a:p>
            <a:r>
              <a:rPr lang="da-DK" dirty="0" err="1"/>
              <a:t>Desired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</a:t>
            </a:r>
            <a:r>
              <a:rPr lang="da-DK" dirty="0" err="1"/>
              <a:t>configuration</a:t>
            </a:r>
            <a:endParaRPr lang="da-DK" dirty="0"/>
          </a:p>
          <a:p>
            <a:r>
              <a:rPr lang="da-DK" dirty="0" err="1"/>
              <a:t>Publish</a:t>
            </a:r>
            <a:r>
              <a:rPr lang="da-DK" dirty="0"/>
              <a:t> </a:t>
            </a:r>
            <a:r>
              <a:rPr lang="da-DK" dirty="0" err="1"/>
              <a:t>magic</a:t>
            </a:r>
            <a:r>
              <a:rPr lang="da-DK" dirty="0"/>
              <a:t>!</a:t>
            </a:r>
          </a:p>
          <a:p>
            <a:endParaRPr lang="da-DK" dirty="0"/>
          </a:p>
          <a:p>
            <a:endParaRPr lang="da-DK" sz="2000" dirty="0"/>
          </a:p>
        </p:txBody>
      </p:sp>
      <p:pic>
        <p:nvPicPr>
          <p:cNvPr id="1028" name="Picture 4" descr="it's magic - Album on Imgur">
            <a:extLst>
              <a:ext uri="{FF2B5EF4-FFF2-40B4-BE49-F238E27FC236}">
                <a16:creationId xmlns:a16="http://schemas.microsoft.com/office/drawing/2014/main" id="{672BB7EB-32D7-CC82-0F37-1B439A40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09" y="1473981"/>
            <a:ext cx="3910014" cy="391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35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AC18E-06F7-297B-4A55-D3F36AED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CTA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6C42F-8CB3-FB57-D11C-4033DD15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122202" cy="3547872"/>
          </a:xfrm>
        </p:spPr>
        <p:txBody>
          <a:bodyPr anchor="t">
            <a:normAutofit/>
          </a:bodyPr>
          <a:lstStyle/>
          <a:p>
            <a:r>
              <a:rPr lang="da-DK" sz="2200" dirty="0" err="1"/>
              <a:t>Add</a:t>
            </a:r>
            <a:r>
              <a:rPr lang="da-DK" sz="2200" dirty="0"/>
              <a:t> </a:t>
            </a:r>
            <a:r>
              <a:rPr lang="da-DK" sz="2200" dirty="0" err="1"/>
              <a:t>you</a:t>
            </a:r>
            <a:r>
              <a:rPr lang="da-DK" sz="2200" dirty="0"/>
              <a:t> database </a:t>
            </a:r>
            <a:r>
              <a:rPr lang="da-DK" sz="2200" dirty="0" err="1"/>
              <a:t>schema</a:t>
            </a:r>
            <a:r>
              <a:rPr lang="da-DK" sz="2200" dirty="0"/>
              <a:t> to source </a:t>
            </a:r>
            <a:r>
              <a:rPr lang="da-DK" sz="2200" dirty="0" err="1"/>
              <a:t>control</a:t>
            </a:r>
            <a:endParaRPr lang="da-DK" sz="2200" dirty="0"/>
          </a:p>
          <a:p>
            <a:r>
              <a:rPr lang="da-DK" sz="2200" dirty="0" err="1"/>
              <a:t>Enable</a:t>
            </a:r>
            <a:r>
              <a:rPr lang="da-DK" sz="2200" dirty="0"/>
              <a:t> </a:t>
            </a:r>
            <a:r>
              <a:rPr lang="da-DK" sz="2200" dirty="0" err="1"/>
              <a:t>code</a:t>
            </a:r>
            <a:r>
              <a:rPr lang="da-DK" sz="2200" dirty="0"/>
              <a:t> </a:t>
            </a:r>
            <a:r>
              <a:rPr lang="da-DK" sz="2200" dirty="0" err="1"/>
              <a:t>analysis</a:t>
            </a:r>
            <a:r>
              <a:rPr lang="da-DK" sz="2200" dirty="0"/>
              <a:t> </a:t>
            </a:r>
            <a:r>
              <a:rPr lang="da-DK" sz="2200" dirty="0" err="1"/>
              <a:t>locally</a:t>
            </a:r>
            <a:r>
              <a:rPr lang="da-DK" sz="2200" dirty="0"/>
              <a:t> and in CI</a:t>
            </a:r>
          </a:p>
          <a:p>
            <a:r>
              <a:rPr lang="da-DK" sz="2200" dirty="0" err="1"/>
              <a:t>Optional</a:t>
            </a:r>
            <a:r>
              <a:rPr lang="da-DK" sz="2200" dirty="0"/>
              <a:t>: </a:t>
            </a:r>
            <a:r>
              <a:rPr lang="da-DK" sz="2200" dirty="0" err="1"/>
              <a:t>Create</a:t>
            </a:r>
            <a:r>
              <a:rPr lang="da-DK" sz="2200" dirty="0"/>
              <a:t> </a:t>
            </a:r>
            <a:r>
              <a:rPr lang="da-DK" sz="2200" dirty="0" err="1"/>
              <a:t>your</a:t>
            </a:r>
            <a:r>
              <a:rPr lang="da-DK" sz="2200" dirty="0"/>
              <a:t> </a:t>
            </a:r>
            <a:r>
              <a:rPr lang="da-DK" sz="2200" dirty="0" err="1"/>
              <a:t>own</a:t>
            </a:r>
            <a:r>
              <a:rPr lang="da-DK" sz="2200" dirty="0"/>
              <a:t> </a:t>
            </a:r>
            <a:r>
              <a:rPr lang="da-DK" sz="2200" dirty="0" err="1"/>
              <a:t>rules</a:t>
            </a:r>
            <a:r>
              <a:rPr lang="da-DK" sz="2200" dirty="0"/>
              <a:t> and </a:t>
            </a:r>
            <a:r>
              <a:rPr lang="da-DK" sz="2200" dirty="0" err="1"/>
              <a:t>contribute</a:t>
            </a:r>
            <a:r>
              <a:rPr lang="da-DK" sz="2200" dirty="0"/>
              <a:t> </a:t>
            </a:r>
            <a:r>
              <a:rPr lang="da-DK" sz="2200" dirty="0" err="1"/>
              <a:t>them</a:t>
            </a:r>
            <a:r>
              <a:rPr lang="da-DK" sz="2200" dirty="0"/>
              <a:t> back to the community</a:t>
            </a:r>
          </a:p>
          <a:p>
            <a:r>
              <a:rPr lang="da-DK" sz="2200" dirty="0"/>
              <a:t>Q &amp; A</a:t>
            </a:r>
          </a:p>
        </p:txBody>
      </p:sp>
      <p:pic>
        <p:nvPicPr>
          <p:cNvPr id="5" name="Picture 4" descr="A qr code with black dots&#10;&#10;Description automatically generated">
            <a:extLst>
              <a:ext uri="{FF2B5EF4-FFF2-40B4-BE49-F238E27FC236}">
                <a16:creationId xmlns:a16="http://schemas.microsoft.com/office/drawing/2014/main" id="{1ACEDAF7-1A70-3E40-9618-12BBF5CB9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194" y="904031"/>
            <a:ext cx="4695822" cy="43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4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2EDD-BF75-C1E2-C4E0-452E278B9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a </a:t>
            </a:r>
            <a:r>
              <a:rPr lang="da-DK" dirty="0" err="1"/>
              <a:t>dacpac</a:t>
            </a:r>
            <a:r>
              <a:rPr lang="da-DK" dirty="0"/>
              <a:t> and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I </a:t>
            </a:r>
            <a:r>
              <a:rPr lang="da-DK" dirty="0" err="1"/>
              <a:t>care</a:t>
            </a:r>
            <a:r>
              <a:rPr lang="da-DK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4CC98-5EC0-A5E9-F6EC-E0FF61BD1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127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Database Code Analysis Rules Components">
            <a:extLst>
              <a:ext uri="{FF2B5EF4-FFF2-40B4-BE49-F238E27FC236}">
                <a16:creationId xmlns:a16="http://schemas.microsoft.com/office/drawing/2014/main" id="{0ABCBC13-8996-BF34-379B-67805E159C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71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E1C5-9DBD-026F-54AD-8267C487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EA13-D193-3591-483D-99C9CBEA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Data Tier Application Package</a:t>
            </a:r>
            <a:br>
              <a:rPr lang="da-DK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</a:br>
            <a:endParaRPr lang="da-DK" dirty="0"/>
          </a:p>
          <a:p>
            <a:r>
              <a:rPr lang="da-DK" sz="3200" dirty="0" err="1"/>
              <a:t>Get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database under source </a:t>
            </a:r>
            <a:r>
              <a:rPr lang="da-DK" sz="3200" dirty="0" err="1"/>
              <a:t>control</a:t>
            </a:r>
            <a:endParaRPr lang="da-DK" sz="3200" dirty="0"/>
          </a:p>
          <a:p>
            <a:r>
              <a:rPr lang="da-DK" sz="3200" dirty="0" err="1"/>
              <a:t>Ensure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.sql scripts ”</a:t>
            </a:r>
            <a:r>
              <a:rPr lang="da-DK" sz="3200" dirty="0" err="1"/>
              <a:t>build</a:t>
            </a:r>
            <a:r>
              <a:rPr lang="da-DK" sz="3200" dirty="0"/>
              <a:t>” – </a:t>
            </a:r>
            <a:r>
              <a:rPr lang="da-DK" sz="3200" dirty="0" err="1"/>
              <a:t>code</a:t>
            </a:r>
            <a:r>
              <a:rPr lang="da-DK" sz="3200" dirty="0"/>
              <a:t> </a:t>
            </a:r>
            <a:r>
              <a:rPr lang="da-DK" sz="3200" dirty="0" err="1"/>
              <a:t>validation</a:t>
            </a:r>
            <a:endParaRPr lang="da-DK" sz="3200" dirty="0"/>
          </a:p>
          <a:p>
            <a:r>
              <a:rPr lang="da-DK" sz="3200" dirty="0" err="1"/>
              <a:t>Ensure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.sql scripts </a:t>
            </a:r>
            <a:r>
              <a:rPr lang="da-DK" sz="3200" dirty="0" err="1"/>
              <a:t>follow</a:t>
            </a:r>
            <a:r>
              <a:rPr lang="da-DK" sz="3200" dirty="0"/>
              <a:t> business </a:t>
            </a:r>
            <a:r>
              <a:rPr lang="da-DK" sz="3200" dirty="0" err="1"/>
              <a:t>rules</a:t>
            </a:r>
            <a:r>
              <a:rPr lang="da-DK" sz="3200" dirty="0"/>
              <a:t> – </a:t>
            </a:r>
            <a:r>
              <a:rPr lang="da-DK" sz="3200" dirty="0" err="1"/>
              <a:t>code</a:t>
            </a:r>
            <a:r>
              <a:rPr lang="da-DK" sz="3200" dirty="0"/>
              <a:t> </a:t>
            </a:r>
            <a:r>
              <a:rPr lang="da-DK" sz="3200" dirty="0" err="1"/>
              <a:t>analysis</a:t>
            </a:r>
            <a:endParaRPr lang="da-DK" sz="3200" dirty="0"/>
          </a:p>
          <a:p>
            <a:r>
              <a:rPr lang="da-DK" sz="3200" dirty="0" err="1"/>
              <a:t>Deploy</a:t>
            </a:r>
            <a:r>
              <a:rPr lang="da-DK" sz="3200" dirty="0"/>
              <a:t> </a:t>
            </a:r>
            <a:r>
              <a:rPr lang="da-DK" sz="3200" dirty="0" err="1"/>
              <a:t>changes</a:t>
            </a:r>
            <a:r>
              <a:rPr lang="da-DK" sz="3200" dirty="0"/>
              <a:t> to the database </a:t>
            </a:r>
            <a:r>
              <a:rPr lang="da-DK" sz="3200" dirty="0" err="1"/>
              <a:t>schema</a:t>
            </a:r>
            <a:r>
              <a:rPr lang="da-DK" sz="3200" dirty="0"/>
              <a:t> with </a:t>
            </a:r>
            <a:r>
              <a:rPr lang="da-DK" sz="3200" dirty="0" err="1"/>
              <a:t>changes</a:t>
            </a:r>
            <a:r>
              <a:rPr lang="da-DK" sz="3200" dirty="0"/>
              <a:t> to </a:t>
            </a:r>
            <a:r>
              <a:rPr lang="da-DK" sz="3200" dirty="0" err="1"/>
              <a:t>your</a:t>
            </a:r>
            <a:r>
              <a:rPr lang="da-DK" sz="3200" dirty="0"/>
              <a:t> app</a:t>
            </a:r>
          </a:p>
          <a:p>
            <a:r>
              <a:rPr lang="da-DK" sz="3200" dirty="0"/>
              <a:t>No more migration scripts – </a:t>
            </a:r>
            <a:r>
              <a:rPr lang="da-DK" sz="3200" dirty="0" err="1"/>
              <a:t>simply</a:t>
            </a:r>
            <a:r>
              <a:rPr lang="da-DK" sz="3200" dirty="0"/>
              <a:t> </a:t>
            </a:r>
            <a:r>
              <a:rPr lang="da-DK" sz="3200" dirty="0" err="1"/>
              <a:t>describe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</a:t>
            </a:r>
            <a:r>
              <a:rPr lang="da-DK" sz="3200" dirty="0" err="1"/>
              <a:t>desired</a:t>
            </a:r>
            <a:r>
              <a:rPr lang="da-DK" sz="3200" dirty="0"/>
              <a:t> </a:t>
            </a:r>
            <a:r>
              <a:rPr lang="da-DK" sz="3200" dirty="0" err="1"/>
              <a:t>state</a:t>
            </a:r>
            <a:endParaRPr lang="da-DK" sz="3200" dirty="0"/>
          </a:p>
          <a:p>
            <a:r>
              <a:rPr lang="da-DK" sz="3200" dirty="0"/>
              <a:t>Cross platform </a:t>
            </a:r>
            <a:r>
              <a:rPr lang="da-DK" sz="3200" dirty="0" err="1"/>
              <a:t>build</a:t>
            </a:r>
            <a:r>
              <a:rPr lang="da-DK" sz="3200" dirty="0"/>
              <a:t> and </a:t>
            </a:r>
            <a:r>
              <a:rPr lang="da-DK" sz="3200" dirty="0" err="1"/>
              <a:t>deployment</a:t>
            </a:r>
            <a:r>
              <a:rPr lang="da-DK" sz="3200" dirty="0"/>
              <a:t> support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807965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41A997FB-CF39-A7D3-CBE9-49B7A0E95D4B}"/>
              </a:ext>
            </a:extLst>
          </p:cNvPr>
          <p:cNvSpPr/>
          <p:nvPr/>
        </p:nvSpPr>
        <p:spPr>
          <a:xfrm>
            <a:off x="8072581" y="216130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26" name="Picture 2" descr="Microscope Cartoon Vector Icon Illustration - Microscope - Sticker |  TeePublic">
            <a:extLst>
              <a:ext uri="{FF2B5EF4-FFF2-40B4-BE49-F238E27FC236}">
                <a16:creationId xmlns:a16="http://schemas.microsoft.com/office/drawing/2014/main" id="{0C12428C-43EA-42B3-B5FD-98F46FCED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178" y="4897438"/>
            <a:ext cx="1595437" cy="1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47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060DA-856A-346A-7C68-17AEA45BB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188E-213F-A5EC-6918-4E29E048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Challenges?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231C-4780-226B-D583-D673A9555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/>
              <a:t>Database </a:t>
            </a:r>
            <a:r>
              <a:rPr lang="da-DK" sz="3200" dirty="0" err="1"/>
              <a:t>schema</a:t>
            </a:r>
            <a:r>
              <a:rPr lang="da-DK" sz="3200" dirty="0"/>
              <a:t> not in source </a:t>
            </a:r>
            <a:r>
              <a:rPr lang="da-DK" sz="3200" dirty="0" err="1"/>
              <a:t>control</a:t>
            </a:r>
            <a:r>
              <a:rPr lang="da-DK" sz="3200" dirty="0"/>
              <a:t>?</a:t>
            </a:r>
          </a:p>
          <a:p>
            <a:r>
              <a:rPr lang="da-DK" sz="3200" dirty="0" err="1"/>
              <a:t>Complex</a:t>
            </a:r>
            <a:r>
              <a:rPr lang="da-DK" sz="3200" dirty="0"/>
              <a:t> scripts to </a:t>
            </a:r>
            <a:r>
              <a:rPr lang="da-DK" sz="3200" dirty="0" err="1"/>
              <a:t>update</a:t>
            </a:r>
            <a:r>
              <a:rPr lang="da-DK" sz="3200" dirty="0"/>
              <a:t> </a:t>
            </a:r>
            <a:r>
              <a:rPr lang="da-DK" sz="3200" dirty="0" err="1"/>
              <a:t>schema</a:t>
            </a:r>
            <a:endParaRPr lang="da-DK" sz="3200" dirty="0"/>
          </a:p>
          <a:p>
            <a:r>
              <a:rPr lang="da-DK" sz="3200" dirty="0"/>
              <a:t>Versioning of database </a:t>
            </a:r>
            <a:r>
              <a:rPr lang="da-DK" sz="3200" dirty="0" err="1"/>
              <a:t>vs</a:t>
            </a:r>
            <a:r>
              <a:rPr lang="da-DK" sz="3200" dirty="0"/>
              <a:t> app a nightmare</a:t>
            </a:r>
          </a:p>
          <a:p>
            <a:r>
              <a:rPr lang="da-DK" sz="3200" dirty="0"/>
              <a:t>Runtime </a:t>
            </a:r>
            <a:r>
              <a:rPr lang="da-DK" sz="3200" dirty="0" err="1"/>
              <a:t>errors</a:t>
            </a:r>
            <a:r>
              <a:rPr lang="da-DK" sz="3200" dirty="0"/>
              <a:t> in database due to </a:t>
            </a:r>
            <a:r>
              <a:rPr lang="da-DK" sz="3200" dirty="0" err="1"/>
              <a:t>syntax</a:t>
            </a:r>
            <a:r>
              <a:rPr lang="da-DK" sz="3200" dirty="0"/>
              <a:t> </a:t>
            </a:r>
            <a:r>
              <a:rPr lang="da-DK" sz="3200" dirty="0" err="1"/>
              <a:t>errors</a:t>
            </a:r>
            <a:endParaRPr lang="da-DK" sz="3200" dirty="0"/>
          </a:p>
          <a:p>
            <a:r>
              <a:rPr lang="da-DK" sz="3200" dirty="0"/>
              <a:t>No standard approach to </a:t>
            </a:r>
            <a:r>
              <a:rPr lang="da-DK" sz="3200" dirty="0" err="1"/>
              <a:t>naming</a:t>
            </a:r>
            <a:r>
              <a:rPr lang="da-DK" sz="3200" dirty="0"/>
              <a:t> or </a:t>
            </a:r>
            <a:r>
              <a:rPr lang="da-DK" sz="3200" dirty="0" err="1"/>
              <a:t>other</a:t>
            </a:r>
            <a:r>
              <a:rPr lang="da-DK" sz="3200" dirty="0"/>
              <a:t> database design ”business </a:t>
            </a:r>
            <a:r>
              <a:rPr lang="da-DK" sz="3200" dirty="0" err="1"/>
              <a:t>rules</a:t>
            </a:r>
            <a:r>
              <a:rPr lang="da-DK" sz="3200" dirty="0"/>
              <a:t>”</a:t>
            </a:r>
          </a:p>
          <a:p>
            <a:r>
              <a:rPr lang="da-DK" sz="3200" dirty="0"/>
              <a:t>Cross platform </a:t>
            </a:r>
            <a:r>
              <a:rPr lang="da-DK" sz="3200" dirty="0" err="1"/>
              <a:t>build</a:t>
            </a:r>
            <a:r>
              <a:rPr lang="da-DK" sz="3200" dirty="0"/>
              <a:t> and </a:t>
            </a:r>
            <a:r>
              <a:rPr lang="da-DK" sz="3200" dirty="0" err="1"/>
              <a:t>deployment</a:t>
            </a:r>
            <a:r>
              <a:rPr lang="da-DK" sz="3200" dirty="0"/>
              <a:t> support (</a:t>
            </a:r>
            <a:r>
              <a:rPr lang="da-DK" sz="3200" dirty="0" err="1"/>
              <a:t>if</a:t>
            </a:r>
            <a:r>
              <a:rPr lang="da-DK" sz="3200" dirty="0"/>
              <a:t> </a:t>
            </a:r>
            <a:r>
              <a:rPr lang="da-DK" sz="3200" dirty="0" err="1"/>
              <a:t>you</a:t>
            </a:r>
            <a:r>
              <a:rPr lang="da-DK" sz="3200" dirty="0"/>
              <a:t> have a </a:t>
            </a:r>
            <a:r>
              <a:rPr lang="da-DK" sz="3200" dirty="0" err="1"/>
              <a:t>classic</a:t>
            </a:r>
            <a:r>
              <a:rPr lang="da-DK" sz="3200" dirty="0"/>
              <a:t> .</a:t>
            </a:r>
            <a:r>
              <a:rPr lang="da-DK" sz="3200" dirty="0" err="1"/>
              <a:t>sqlproj</a:t>
            </a:r>
            <a:r>
              <a:rPr lang="da-DK" sz="3200" dirty="0"/>
              <a:t>)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40457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4C9D9-B801-FE68-CA56-58B9DB1ED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D93A-130A-FC50-12E6-6D961A5B6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Demo!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A287C-E0D9-3974-4E87-ED55F3C76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358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3391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563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Tooling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8267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002042-9439-C760-352C-9B1314C5F520}"/>
              </a:ext>
            </a:extLst>
          </p:cNvPr>
          <p:cNvSpPr txBox="1"/>
          <p:nvPr/>
        </p:nvSpPr>
        <p:spPr>
          <a:xfrm>
            <a:off x="1297858" y="4739147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Visual Studio</a:t>
            </a:r>
          </a:p>
          <a:p>
            <a:r>
              <a:rPr lang="da-DK" dirty="0"/>
              <a:t>VS Code</a:t>
            </a:r>
          </a:p>
          <a:p>
            <a:r>
              <a:rPr lang="da-DK" dirty="0" err="1"/>
              <a:t>sqlpackage</a:t>
            </a:r>
            <a:r>
              <a:rPr lang="da-DK" dirty="0"/>
              <a:t> </a:t>
            </a:r>
            <a:r>
              <a:rPr lang="da-DK" dirty="0" err="1"/>
              <a:t>extract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6263C-7EC6-28BD-BD25-C6CFCC5126F2}"/>
              </a:ext>
            </a:extLst>
          </p:cNvPr>
          <p:cNvSpPr txBox="1"/>
          <p:nvPr/>
        </p:nvSpPr>
        <p:spPr>
          <a:xfrm>
            <a:off x="5287302" y="4891547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MSBuild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</a:t>
            </a:r>
            <a:r>
              <a:rPr lang="da-DK" dirty="0" err="1"/>
              <a:t>build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</a:t>
            </a:r>
            <a:r>
              <a:rPr lang="da-DK" dirty="0" err="1"/>
              <a:t>pack</a:t>
            </a:r>
            <a:br>
              <a:rPr lang="da-DK" dirty="0"/>
            </a:br>
            <a:br>
              <a:rPr lang="da-DK" dirty="0"/>
            </a:br>
            <a:r>
              <a:rPr lang="da-DK" dirty="0"/>
              <a:t>Analyzer </a:t>
            </a:r>
            <a:r>
              <a:rPr lang="da-DK" dirty="0" err="1"/>
              <a:t>rules</a:t>
            </a: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94100-CEF9-DF56-F98E-6A48126062C4}"/>
              </a:ext>
            </a:extLst>
          </p:cNvPr>
          <p:cNvSpPr txBox="1"/>
          <p:nvPr/>
        </p:nvSpPr>
        <p:spPr>
          <a:xfrm>
            <a:off x="8681885" y="4798139"/>
            <a:ext cx="2723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Azure</a:t>
            </a:r>
            <a:r>
              <a:rPr lang="da-DK" dirty="0"/>
              <a:t> </a:t>
            </a:r>
            <a:r>
              <a:rPr lang="da-DK" dirty="0" err="1"/>
              <a:t>DevOps</a:t>
            </a:r>
            <a:r>
              <a:rPr lang="da-DK" dirty="0"/>
              <a:t> pipelines</a:t>
            </a:r>
          </a:p>
          <a:p>
            <a:r>
              <a:rPr lang="da-DK" dirty="0"/>
              <a:t>GitHub actions</a:t>
            </a:r>
          </a:p>
          <a:p>
            <a:r>
              <a:rPr lang="da-DK" dirty="0" err="1"/>
              <a:t>sqlpackage</a:t>
            </a:r>
            <a:r>
              <a:rPr lang="da-DK" dirty="0"/>
              <a:t> </a:t>
            </a:r>
            <a:r>
              <a:rPr lang="da-DK" dirty="0" err="1"/>
              <a:t>publish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430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4B13-08C2-5DF8-A53C-BFEC16E91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Demo!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93DD9-B1CE-0839-4E42-138D918D6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4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EFBC-55FB-DAC2-4C55-421A6474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Database </a:t>
            </a:r>
            <a:r>
              <a:rPr lang="da-DK" dirty="0" err="1"/>
              <a:t>project</a:t>
            </a:r>
            <a:r>
              <a:rPr lang="da-DK" dirty="0"/>
              <a:t>  / </a:t>
            </a:r>
            <a:r>
              <a:rPr lang="da-DK" dirty="0" err="1"/>
              <a:t>MSBuild.SDK.SqlProj</a:t>
            </a:r>
            <a:endParaRPr lang="da-DK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2563C5-A433-61F8-5394-C78C4BAF7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445855"/>
              </p:ext>
            </p:extLst>
          </p:nvPr>
        </p:nvGraphicFramePr>
        <p:xfrm>
          <a:off x="838200" y="1825625"/>
          <a:ext cx="10515597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74">
                  <a:extLst>
                    <a:ext uri="{9D8B030D-6E8A-4147-A177-3AD203B41FA5}">
                      <a16:colId xmlns:a16="http://schemas.microsoft.com/office/drawing/2014/main" val="29001679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74669456"/>
                    </a:ext>
                  </a:extLst>
                </a:gridCol>
                <a:gridCol w="2583423">
                  <a:extLst>
                    <a:ext uri="{9D8B030D-6E8A-4147-A177-3AD203B41FA5}">
                      <a16:colId xmlns:a16="http://schemas.microsoft.com/office/drawing/2014/main" val="383888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/>
                        <a:t>.SQLPROJ (Legacy VS)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 err="1"/>
                        <a:t>MSBuild.SDK.SqlProj</a:t>
                      </a:r>
                      <a:endParaRPr lang="da-DK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30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Create</a:t>
                      </a:r>
                      <a:r>
                        <a:rPr lang="da-DK" sz="2400" dirty="0"/>
                        <a:t> a .</a:t>
                      </a:r>
                      <a:r>
                        <a:rPr lang="da-DK" sz="2400" dirty="0" err="1"/>
                        <a:t>dacpac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5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Code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(15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(140+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28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custom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rules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30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 on </a:t>
                      </a:r>
                      <a:r>
                        <a:rPr lang="da-DK" sz="2400" dirty="0" err="1"/>
                        <a:t>hosted</a:t>
                      </a:r>
                      <a:r>
                        <a:rPr lang="da-DK" sz="2400" dirty="0"/>
                        <a:t>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1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custom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 on </a:t>
                      </a:r>
                      <a:r>
                        <a:rPr lang="da-DK" sz="2400" dirty="0" err="1"/>
                        <a:t>hosted</a:t>
                      </a:r>
                      <a:r>
                        <a:rPr lang="da-DK" sz="2400" dirty="0"/>
                        <a:t>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0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 on Linux (</a:t>
                      </a:r>
                      <a:r>
                        <a:rPr lang="da-DK" sz="2400" dirty="0" err="1"/>
                        <a:t>dotnet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3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 designers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64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Extensive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NuGet</a:t>
                      </a:r>
                      <a:r>
                        <a:rPr lang="da-DK" sz="2400" dirty="0"/>
                        <a:t>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 (none)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690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71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BBA3D-1D4D-7E61-1738-8D5A6CFDA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E2BC-381C-A57E-FCAD-277D509E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Q  &amp; A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9D8A4D-BC32-FCB3-F0F4-F3C435D72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317" y="1916599"/>
            <a:ext cx="6669580" cy="3930082"/>
          </a:xfrm>
        </p:spPr>
      </p:pic>
    </p:spTree>
    <p:extLst>
      <p:ext uri="{BB962C8B-B14F-4D97-AF65-F5344CB8AC3E}">
        <p14:creationId xmlns:p14="http://schemas.microsoft.com/office/powerpoint/2010/main" val="48743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D46EE-FF28-5231-08CB-F5FDBAC09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EB31-E4FC-2566-C8F1-45B5FB08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 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5434-F03A-B8A3-C83A-165FC3B93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/>
              <a:t>Handling </a:t>
            </a:r>
            <a:r>
              <a:rPr lang="da-DK" sz="3200" dirty="0" err="1"/>
              <a:t>destructive</a:t>
            </a:r>
            <a:r>
              <a:rPr lang="da-DK" sz="3200" dirty="0"/>
              <a:t> </a:t>
            </a:r>
            <a:r>
              <a:rPr lang="da-DK" sz="3200" dirty="0" err="1"/>
              <a:t>schema</a:t>
            </a:r>
            <a:r>
              <a:rPr lang="da-DK" sz="3200" dirty="0"/>
              <a:t> </a:t>
            </a:r>
            <a:r>
              <a:rPr lang="da-DK" sz="3200" dirty="0" err="1"/>
              <a:t>changes</a:t>
            </a:r>
            <a:r>
              <a:rPr lang="da-DK" sz="3200" dirty="0"/>
              <a:t>?</a:t>
            </a:r>
          </a:p>
          <a:p>
            <a:r>
              <a:rPr lang="da-DK" sz="3200" dirty="0"/>
              <a:t>This is a community </a:t>
            </a:r>
            <a:r>
              <a:rPr lang="da-DK" sz="3200" dirty="0" err="1"/>
              <a:t>project</a:t>
            </a:r>
            <a:r>
              <a:rPr lang="da-DK" sz="3200" dirty="0"/>
              <a:t>, </a:t>
            </a:r>
            <a:r>
              <a:rPr lang="da-DK" sz="3200" dirty="0" err="1"/>
              <a:t>what</a:t>
            </a:r>
            <a:r>
              <a:rPr lang="da-DK" sz="3200" dirty="0"/>
              <a:t> is MS </a:t>
            </a:r>
            <a:r>
              <a:rPr lang="da-DK" sz="3200" dirty="0" err="1"/>
              <a:t>doing</a:t>
            </a:r>
            <a:r>
              <a:rPr lang="da-DK" sz="3200" dirty="0"/>
              <a:t>?</a:t>
            </a:r>
          </a:p>
          <a:p>
            <a:r>
              <a:rPr lang="da-DK" sz="3200" dirty="0" err="1"/>
              <a:t>Sharing</a:t>
            </a:r>
            <a:r>
              <a:rPr lang="da-DK" sz="3200" dirty="0"/>
              <a:t> parts of a database (</a:t>
            </a:r>
            <a:r>
              <a:rPr lang="da-DK" sz="3200" dirty="0" err="1"/>
              <a:t>f.ex</a:t>
            </a:r>
            <a:r>
              <a:rPr lang="da-DK" sz="3200" dirty="0"/>
              <a:t>. </a:t>
            </a:r>
            <a:r>
              <a:rPr lang="da-DK" sz="3200" dirty="0" err="1"/>
              <a:t>monitoring</a:t>
            </a:r>
            <a:r>
              <a:rPr lang="da-DK" sz="3200" dirty="0"/>
              <a:t>) ?</a:t>
            </a:r>
          </a:p>
          <a:p>
            <a:r>
              <a:rPr lang="da-DK" sz="3200" dirty="0" err="1"/>
              <a:t>Does</a:t>
            </a:r>
            <a:r>
              <a:rPr lang="da-DK" sz="3200" dirty="0"/>
              <a:t> it </a:t>
            </a:r>
            <a:r>
              <a:rPr lang="da-DK" sz="3200" dirty="0" err="1"/>
              <a:t>work</a:t>
            </a:r>
            <a:r>
              <a:rPr lang="da-DK" sz="3200" dirty="0"/>
              <a:t> on </a:t>
            </a:r>
            <a:r>
              <a:rPr lang="da-DK" sz="3200" dirty="0" err="1"/>
              <a:t>Azure</a:t>
            </a:r>
            <a:r>
              <a:rPr lang="da-DK" sz="3200" dirty="0"/>
              <a:t> SQL Databases?</a:t>
            </a:r>
          </a:p>
          <a:p>
            <a:r>
              <a:rPr lang="da-DK" sz="3200" dirty="0"/>
              <a:t>How </a:t>
            </a:r>
            <a:r>
              <a:rPr lang="da-DK" sz="3200" dirty="0" err="1"/>
              <a:t>would</a:t>
            </a:r>
            <a:r>
              <a:rPr lang="da-DK" sz="3200" dirty="0"/>
              <a:t> </a:t>
            </a:r>
            <a:r>
              <a:rPr lang="da-DK" sz="3200" dirty="0" err="1"/>
              <a:t>this</a:t>
            </a:r>
            <a:r>
              <a:rPr lang="da-DK" sz="3200" dirty="0"/>
              <a:t> </a:t>
            </a:r>
            <a:r>
              <a:rPr lang="da-DK" sz="3200" dirty="0" err="1"/>
              <a:t>work</a:t>
            </a:r>
            <a:r>
              <a:rPr lang="da-DK" sz="3200" dirty="0"/>
              <a:t> with EF Core?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60807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405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Open Sans</vt:lpstr>
      <vt:lpstr>Office Theme</vt:lpstr>
      <vt:lpstr>Modern .NET development with SQL Server</vt:lpstr>
      <vt:lpstr>Challenges?</vt:lpstr>
      <vt:lpstr>Demo!</vt:lpstr>
      <vt:lpstr>Process</vt:lpstr>
      <vt:lpstr>Tooling</vt:lpstr>
      <vt:lpstr>Demo!</vt:lpstr>
      <vt:lpstr>Database project  / MSBuild.SDK.SqlProj</vt:lpstr>
      <vt:lpstr>Q  &amp; A</vt:lpstr>
      <vt:lpstr>Q  &amp; A</vt:lpstr>
      <vt:lpstr>Why .dacpac?</vt:lpstr>
      <vt:lpstr>CTA</vt:lpstr>
      <vt:lpstr>What is a dacpac and why should I care?</vt:lpstr>
      <vt:lpstr>PowerPoint Presentation</vt:lpstr>
      <vt:lpstr>Why?</vt:lpstr>
      <vt:lpstr>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  / MSBuild.SDK.SqlProj</dc:title>
  <dc:creator>Erik Ejlskov Jensen (Delegate)</dc:creator>
  <cp:lastModifiedBy>Erik Ejlskov Jensen (Delegate)</cp:lastModifiedBy>
  <cp:revision>24</cp:revision>
  <dcterms:created xsi:type="dcterms:W3CDTF">2024-05-28T09:08:59Z</dcterms:created>
  <dcterms:modified xsi:type="dcterms:W3CDTF">2025-01-25T14:40:22Z</dcterms:modified>
</cp:coreProperties>
</file>