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64" r:id="rId6"/>
    <p:sldId id="285" r:id="rId7"/>
    <p:sldId id="257" r:id="rId8"/>
    <p:sldId id="284" r:id="rId9"/>
    <p:sldId id="266" r:id="rId10"/>
    <p:sldId id="283" r:id="rId11"/>
    <p:sldId id="256" r:id="rId12"/>
    <p:sldId id="258" r:id="rId13"/>
    <p:sldId id="267" r:id="rId14"/>
    <p:sldId id="275" r:id="rId15"/>
    <p:sldId id="279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1866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45274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4901" y="134901"/>
        <a:ext cx="7858198" cy="5148865"/>
      </dsp:txXfrm>
    </dsp:sp>
    <dsp:sp modelId="{6C21030C-B6E0-4185-AA4C-1CEC63367092}">
      <dsp:nvSpPr>
        <dsp:cNvPr id="0" name=""/>
        <dsp:cNvSpPr/>
      </dsp:nvSpPr>
      <dsp:spPr>
        <a:xfrm>
          <a:off x="203200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/>
            <a:t>DacFx</a:t>
          </a:r>
          <a:endParaRPr lang="da-DK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900" kern="1200" dirty="0" err="1">
              <a:solidFill>
                <a:srgbClr val="7030A0"/>
              </a:solidFill>
            </a:rPr>
            <a:t>SqlScriptDom</a:t>
          </a:r>
          <a:endParaRPr lang="da-DK" sz="3900" kern="1200" dirty="0">
            <a:solidFill>
              <a:srgbClr val="7030A0"/>
            </a:solidFill>
          </a:endParaRPr>
        </a:p>
      </dsp:txBody>
      <dsp:txXfrm>
        <a:off x="278189" y="2513389"/>
        <a:ext cx="3676889" cy="2288422"/>
      </dsp:txXfrm>
    </dsp:sp>
    <dsp:sp modelId="{76EED65C-FA62-4835-87B6-397BE9C42B7D}">
      <dsp:nvSpPr>
        <dsp:cNvPr id="0" name=""/>
        <dsp:cNvSpPr/>
      </dsp:nvSpPr>
      <dsp:spPr>
        <a:xfrm>
          <a:off x="4090491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>
              <a:solidFill>
                <a:srgbClr val="7030A0"/>
              </a:solidFill>
            </a:rPr>
            <a:t>SqlClient</a:t>
          </a:r>
          <a:endParaRPr lang="da-DK" sz="5000" kern="1200" dirty="0">
            <a:solidFill>
              <a:srgbClr val="7030A0"/>
            </a:solidFill>
          </a:endParaRP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0" kern="1200" dirty="0"/>
        </a:p>
      </dsp:txBody>
      <dsp:txXfrm>
        <a:off x="4165480" y="2513389"/>
        <a:ext cx="3676889" cy="228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02-02-2025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Modern</a:t>
            </a:r>
            <a:r>
              <a:rPr lang="da-DK" dirty="0"/>
              <a:t> .NET </a:t>
            </a:r>
            <a:r>
              <a:rPr lang="da-DK" dirty="0" err="1"/>
              <a:t>development</a:t>
            </a:r>
            <a:r>
              <a:rPr lang="da-DK" dirty="0"/>
              <a:t>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do I 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 dirty="0"/>
              <a:t> SQL Databases?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my</a:t>
            </a:r>
            <a:r>
              <a:rPr lang="da-DK" sz="3200" dirty="0"/>
              <a:t> </a:t>
            </a:r>
            <a:r>
              <a:rPr lang="da-DK" sz="3200" dirty="0" err="1"/>
              <a:t>db</a:t>
            </a:r>
            <a:r>
              <a:rPr lang="da-DK" sz="3200" dirty="0"/>
              <a:t> has </a:t>
            </a:r>
            <a:r>
              <a:rPr lang="da-DK" sz="3200" dirty="0" err="1"/>
              <a:t>dependencies</a:t>
            </a:r>
            <a:r>
              <a:rPr lang="da-DK" sz="3200" dirty="0"/>
              <a:t> on </a:t>
            </a:r>
            <a:r>
              <a:rPr lang="da-DK" sz="3200" dirty="0" err="1"/>
              <a:t>other</a:t>
            </a:r>
            <a:r>
              <a:rPr lang="da-DK" sz="3200" dirty="0"/>
              <a:t> database?</a:t>
            </a:r>
          </a:p>
          <a:p>
            <a:r>
              <a:rPr lang="da-DK" sz="3200" dirty="0"/>
              <a:t>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Postgres</a:t>
            </a:r>
            <a:r>
              <a:rPr lang="da-DK" sz="3200" dirty="0"/>
              <a:t> / Oracle /MySQL – </a:t>
            </a:r>
            <a:r>
              <a:rPr lang="da-DK" sz="3200" dirty="0" err="1"/>
              <a:t>can</a:t>
            </a:r>
            <a:r>
              <a:rPr lang="da-DK" sz="3200" dirty="0"/>
              <a:t> 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uncaught</a:t>
            </a:r>
            <a:r>
              <a:rPr lang="da-DK" sz="3200" dirty="0"/>
              <a:t>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No 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r>
              <a:rPr lang="da-DK" sz="3200" dirty="0"/>
              <a:t>No proper </a:t>
            </a:r>
            <a:r>
              <a:rPr lang="da-DK" sz="3200" dirty="0" err="1"/>
              <a:t>NuGet</a:t>
            </a:r>
            <a:r>
              <a:rPr lang="da-DK" sz="3200" dirty="0"/>
              <a:t> integration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421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6666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publish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</a:t>
                      </a:r>
                      <a:r>
                        <a:rPr lang="da-DK" sz="2400" dirty="0"/>
                        <a:t> (.</a:t>
                      </a:r>
                      <a:r>
                        <a:rPr lang="da-DK" sz="2400" dirty="0" err="1"/>
                        <a:t>dacpac</a:t>
                      </a:r>
                      <a:r>
                        <a:rPr lang="da-DK" sz="2400" dirty="0"/>
                        <a:t>/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457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Modern .NET development with SQL Server</vt:lpstr>
      <vt:lpstr>Challenges?</vt:lpstr>
      <vt:lpstr>Process</vt:lpstr>
      <vt:lpstr>Tooling</vt:lpstr>
      <vt:lpstr>Demo!</vt:lpstr>
      <vt:lpstr>PowerPoint Presentation</vt:lpstr>
      <vt:lpstr>Classic .sqlproj vs MSBuild.SDK.SqlProj</vt:lpstr>
      <vt:lpstr>Q  &amp; A</vt:lpstr>
      <vt:lpstr>CTA</vt:lpstr>
      <vt:lpstr>Q  &amp; A</vt:lpstr>
      <vt:lpstr>What is a dacpac and why should I care?</vt:lpstr>
      <vt:lpstr>PowerPoint Presentation</vt:lpstr>
      <vt:lpstr>Why?</vt:lpstr>
      <vt:lpstr>Process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42</cp:revision>
  <dcterms:created xsi:type="dcterms:W3CDTF">2024-05-28T09:08:59Z</dcterms:created>
  <dcterms:modified xsi:type="dcterms:W3CDTF">2025-02-02T12:05:42Z</dcterms:modified>
</cp:coreProperties>
</file>