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1" r:id="rId4"/>
    <p:sldId id="263" r:id="rId5"/>
    <p:sldId id="280" r:id="rId6"/>
    <p:sldId id="264" r:id="rId7"/>
    <p:sldId id="257" r:id="rId8"/>
    <p:sldId id="284" r:id="rId9"/>
    <p:sldId id="279" r:id="rId10"/>
    <p:sldId id="266" r:id="rId11"/>
    <p:sldId id="283" r:id="rId12"/>
    <p:sldId id="256" r:id="rId13"/>
    <p:sldId id="258" r:id="rId14"/>
    <p:sldId id="267" r:id="rId15"/>
    <p:sldId id="275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26-01-2025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</a:t>
            </a:r>
            <a:r>
              <a:rPr lang="da-DK" sz="3200"/>
              <a:t>do I </a:t>
            </a:r>
            <a:r>
              <a:rPr lang="da-DK" sz="3200" dirty="0"/>
              <a:t>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 (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have a </a:t>
            </a:r>
            <a:r>
              <a:rPr lang="da-DK" sz="3200" dirty="0" err="1"/>
              <a:t>classic</a:t>
            </a:r>
            <a:r>
              <a:rPr lang="da-DK" sz="3200" dirty="0"/>
              <a:t> .</a:t>
            </a:r>
            <a:r>
              <a:rPr lang="da-DK" sz="3200" dirty="0" err="1"/>
              <a:t>sqlproj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C9D9-B801-FE68-CA56-58B9DB1ED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D93A-130A-FC50-12E6-6D961A5B6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A287C-E0D9-3974-4E87-ED55F3C76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5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445855"/>
              </p:ext>
            </p:extLst>
          </p:nvPr>
        </p:nvGraphicFramePr>
        <p:xfrm>
          <a:off x="838200" y="1825625"/>
          <a:ext cx="105155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Extensive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(none)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Demo!</vt:lpstr>
      <vt:lpstr>Process</vt:lpstr>
      <vt:lpstr>Tooling</vt:lpstr>
      <vt:lpstr>Demo!</vt:lpstr>
      <vt:lpstr>Classic .sqlproj vs MSBuild.SDK.SqlProj</vt:lpstr>
      <vt:lpstr>Q  &amp; A</vt:lpstr>
      <vt:lpstr>Why .dacpac?</vt:lpstr>
      <vt:lpstr>CTA</vt:lpstr>
      <vt:lpstr>Q  &amp; A</vt:lpstr>
      <vt:lpstr>What is a dacpac and why should I care?</vt:lpstr>
      <vt:lpstr>PowerPoint Presentation</vt:lpstr>
      <vt:lpstr>Why?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27</cp:revision>
  <dcterms:created xsi:type="dcterms:W3CDTF">2024-05-28T09:08:59Z</dcterms:created>
  <dcterms:modified xsi:type="dcterms:W3CDTF">2025-01-26T09:57:13Z</dcterms:modified>
</cp:coreProperties>
</file>