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B287-2FAC-48F9-BE3B-E70D7D7FE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2DCFC-00DF-4D55-A879-5EE8254B1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7401-7015-4B3E-8051-505E6B71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FECC-3AF1-42D8-9F08-F7D01BFB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4477-3063-4DE5-A5A0-C423A086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071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7B19-0D13-445C-B923-AB7EFE6C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84335-787D-423C-9F4D-FEBF2704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FF3C-2068-4292-BFD6-47F2F4E4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72EE-8A88-4070-A5EB-15281F4F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7833-F73E-4A1E-8066-871DD033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276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5A1C7-3875-4090-88F0-7B3377279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7703-DC67-4CC6-A55C-B8F61E747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9CAD-683D-4D46-8661-CFF3E5A2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CA77-2B34-4F14-95BE-B8E6ACE7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7088-8D18-4369-904F-A2900BCE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855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F874-ECAD-4A36-BE64-3DED8883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4735-2194-4148-8B8A-5C6ABC3C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5FB66-AAF6-4C4A-8F81-D9DB333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8922-06B5-46EE-9535-1A7FCF6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7DB8-142B-4BBC-9A92-E9D66B42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789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DA02-E12C-4509-8B52-E781C6FB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8162-3EBE-451E-91DF-B60C55892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491B-7837-4209-BA1D-954B7015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078B-8A05-4C71-8387-AF4EE26A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8B172-21D5-445F-BC73-B546EA39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216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31D0-E9D3-40E6-A7C9-9CD3A67F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EEA0-BA4D-4EC4-B74B-D7B57B1C8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1C287-1550-46BD-9E5E-224B269F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CD428-9F65-4695-85AB-A0AD8246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B6056-F95C-424E-9466-D69BCB1B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0364F-B2DA-4A7F-B5D8-2DDCE74A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522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B171-8617-4166-B4F1-889C315C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15B68-850B-4D02-8277-C2D879254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5AF00-42B0-44E0-8A0F-8988A07A8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13213-B7B6-4E86-8084-1E833A145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4E7E7-1B65-4264-8948-786A62C63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6804A-8732-4A55-91DF-30AF885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BBCD7-54A0-456E-8D78-5643C64A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D0297-72FC-4F30-9C2C-0DD272A6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340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EA32-10DD-4CCF-BD61-E3F79842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3B7F4-85D1-4330-91F2-73327244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FB203-A7DB-4C20-B418-90DD8EB9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CEDC8-65A7-4C28-997C-08517ABD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16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2F355-19AC-48BD-8090-42DB4EEF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C110F-BDED-4788-9BA1-8E2D452A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2CFA4-97B2-4303-BA48-A11C8CFB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650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C4CE-DACA-4F4F-8F12-1A8138C5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94CA-E70F-40B1-B9A9-9D065709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D18D7-CA4C-4C19-A036-2C3E15D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C0035-0355-418C-B30E-EA6F3FA4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0DC7-6116-4154-A9D9-6B8F9D99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4609-F545-4C44-B07C-10C15265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57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2C1D-F058-4ACE-83EB-B898091A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64069-2303-4C73-8AB0-EAA47D465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D555-52F7-41D6-99FE-67CA762EA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4F0BF-912B-4ECB-BC55-96ADF969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340B7-A6FC-483B-8032-39D89896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4FFA8-9158-4DEF-B003-6EE5AAFC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63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B0C67-F1D7-4DEB-BEB0-9573759A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95616-C3BB-4926-87D4-66AA6CC1E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4025-B0CD-4D62-B366-E7AC7130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6467-D445-4548-8D46-AC93DFAE8B43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B7EB-A08F-4598-98B5-AE4EB0C27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47DCE-8532-4D5F-8D71-C34A774B1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028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B59F91-1EFF-49AD-B8D7-53E94915F2FC}"/>
              </a:ext>
            </a:extLst>
          </p:cNvPr>
          <p:cNvSpPr/>
          <p:nvPr/>
        </p:nvSpPr>
        <p:spPr>
          <a:xfrm>
            <a:off x="3359791" y="1262543"/>
            <a:ext cx="5389926" cy="3560295"/>
          </a:xfrm>
          <a:prstGeom prst="roundRect">
            <a:avLst>
              <a:gd name="adj" fmla="val 30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162A60-C662-4CE0-8F83-618C7C13018D}"/>
              </a:ext>
            </a:extLst>
          </p:cNvPr>
          <p:cNvSpPr/>
          <p:nvPr/>
        </p:nvSpPr>
        <p:spPr>
          <a:xfrm>
            <a:off x="3481430" y="1727300"/>
            <a:ext cx="2596393" cy="851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1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Directory.Build.props</a:t>
            </a:r>
            <a:endParaRPr lang="fr-FR" sz="10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fr-FR" sz="1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LangVersion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7.0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LangVersion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EFCFDE-358A-442D-BFE1-EDFE4DA972F7}"/>
              </a:ext>
            </a:extLst>
          </p:cNvPr>
          <p:cNvSpPr/>
          <p:nvPr/>
        </p:nvSpPr>
        <p:spPr>
          <a:xfrm>
            <a:off x="4594370" y="2769632"/>
            <a:ext cx="2596393" cy="851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./src/</a:t>
            </a:r>
            <a:r>
              <a:rPr lang="fr-FR" sz="1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Directory.Build.props</a:t>
            </a:r>
            <a:endParaRPr lang="fr-FR" sz="10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fr-FR" sz="1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LangVersion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8.0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LangVersion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806DD9-D5F8-46ED-A23D-36B3226796B4}"/>
              </a:ext>
            </a:extLst>
          </p:cNvPr>
          <p:cNvSpPr/>
          <p:nvPr/>
        </p:nvSpPr>
        <p:spPr>
          <a:xfrm>
            <a:off x="6030286" y="3852511"/>
            <a:ext cx="2596393" cy="851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./src/</a:t>
            </a:r>
            <a:r>
              <a:rPr lang="fr-FR" sz="1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MyDemo.Gui</a:t>
            </a:r>
            <a:r>
              <a:rPr lang="fr-FR" sz="1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MyDemo.Gui.csproj</a:t>
            </a:r>
            <a:endParaRPr lang="fr-FR" sz="10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fr-FR" sz="1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LangVersion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9.0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LangVersion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072B9-83D1-4D04-9198-3284064575E3}"/>
              </a:ext>
            </a:extLst>
          </p:cNvPr>
          <p:cNvSpPr txBox="1"/>
          <p:nvPr/>
        </p:nvSpPr>
        <p:spPr>
          <a:xfrm>
            <a:off x="4418907" y="1262544"/>
            <a:ext cx="331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FFC000"/>
                </a:solidFill>
              </a:rPr>
              <a:t>Inheritance</a:t>
            </a:r>
            <a:r>
              <a:rPr lang="da-DK" dirty="0">
                <a:solidFill>
                  <a:srgbClr val="FFC000"/>
                </a:solidFill>
              </a:rPr>
              <a:t> for </a:t>
            </a:r>
            <a:r>
              <a:rPr lang="da-DK" dirty="0" err="1">
                <a:solidFill>
                  <a:srgbClr val="FFC000"/>
                </a:solidFill>
              </a:rPr>
              <a:t>project</a:t>
            </a:r>
            <a:r>
              <a:rPr lang="da-DK" dirty="0">
                <a:solidFill>
                  <a:srgbClr val="FFC000"/>
                </a:solidFill>
              </a:rPr>
              <a:t> properties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55B150-7594-48BA-9CA2-E208DC16EAE5}"/>
              </a:ext>
            </a:extLst>
          </p:cNvPr>
          <p:cNvSpPr/>
          <p:nvPr/>
        </p:nvSpPr>
        <p:spPr>
          <a:xfrm>
            <a:off x="7155809" y="4278252"/>
            <a:ext cx="473978" cy="3222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859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B59F91-1EFF-49AD-B8D7-53E94915F2FC}"/>
              </a:ext>
            </a:extLst>
          </p:cNvPr>
          <p:cNvSpPr/>
          <p:nvPr/>
        </p:nvSpPr>
        <p:spPr>
          <a:xfrm>
            <a:off x="3359791" y="1262543"/>
            <a:ext cx="5389926" cy="3896686"/>
          </a:xfrm>
          <a:prstGeom prst="roundRect">
            <a:avLst>
              <a:gd name="adj" fmla="val 30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162A60-C662-4CE0-8F83-618C7C13018D}"/>
              </a:ext>
            </a:extLst>
          </p:cNvPr>
          <p:cNvSpPr/>
          <p:nvPr/>
        </p:nvSpPr>
        <p:spPr>
          <a:xfrm>
            <a:off x="3481430" y="1727300"/>
            <a:ext cx="3317847" cy="1502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./.</a:t>
            </a:r>
            <a:r>
              <a:rPr lang="fr-FR" sz="1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editorconfig</a:t>
            </a:r>
            <a:endParaRPr lang="fr-FR" sz="10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fr-FR" sz="1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da-DK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StyleCop</a:t>
            </a:r>
            <a:endParaRPr lang="da-DK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dotnet_diagnostic.SA1633.severity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##########################################</a:t>
            </a:r>
            <a:endParaRPr lang="da-DK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Custom - Code Analyzers </a:t>
            </a:r>
            <a:r>
              <a:rPr lang="da-DK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Rules</a:t>
            </a:r>
            <a:endParaRPr lang="da-DK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##########################################</a:t>
            </a:r>
            <a:endParaRPr lang="da-DK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dotnet_diagnostic.SA1633.severity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072B9-83D1-4D04-9198-3284064575E3}"/>
              </a:ext>
            </a:extLst>
          </p:cNvPr>
          <p:cNvSpPr txBox="1"/>
          <p:nvPr/>
        </p:nvSpPr>
        <p:spPr>
          <a:xfrm>
            <a:off x="4418907" y="1262544"/>
            <a:ext cx="281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FFC000"/>
                </a:solidFill>
              </a:rPr>
              <a:t>Inheritance</a:t>
            </a:r>
            <a:r>
              <a:rPr lang="da-DK" dirty="0">
                <a:solidFill>
                  <a:srgbClr val="FFC000"/>
                </a:solidFill>
              </a:rPr>
              <a:t> for .</a:t>
            </a:r>
            <a:r>
              <a:rPr lang="da-DK" dirty="0" err="1">
                <a:solidFill>
                  <a:srgbClr val="FFC000"/>
                </a:solidFill>
              </a:rPr>
              <a:t>editorconfig</a:t>
            </a:r>
            <a:endParaRPr lang="LID4096" dirty="0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89126-D706-42D7-B017-E113114CC319}"/>
              </a:ext>
            </a:extLst>
          </p:cNvPr>
          <p:cNvSpPr/>
          <p:nvPr/>
        </p:nvSpPr>
        <p:spPr>
          <a:xfrm>
            <a:off x="5222148" y="3533162"/>
            <a:ext cx="3415718" cy="1502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./src/.</a:t>
            </a:r>
            <a:r>
              <a:rPr lang="fr-FR" sz="1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editorconfig</a:t>
            </a:r>
            <a:endParaRPr lang="fr-FR" sz="10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fr-FR" sz="1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da-DK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StyleCop</a:t>
            </a:r>
            <a:endParaRPr lang="da-DK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dotnet_diagnostic.SA1633.severity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a-DK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suggestion</a:t>
            </a:r>
            <a:endParaRPr lang="da-DK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##########################################</a:t>
            </a:r>
            <a:endParaRPr lang="da-DK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Custom - Code Analyzers </a:t>
            </a:r>
            <a:r>
              <a:rPr lang="da-DK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Rules</a:t>
            </a:r>
            <a:endParaRPr lang="da-DK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##########################################</a:t>
            </a:r>
            <a:endParaRPr lang="da-DK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dotnet_diagnostic.SA1633.severity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25CFBF-4706-422F-8A7F-C51FADAADD4B}"/>
              </a:ext>
            </a:extLst>
          </p:cNvPr>
          <p:cNvSpPr/>
          <p:nvPr/>
        </p:nvSpPr>
        <p:spPr>
          <a:xfrm>
            <a:off x="7764011" y="4737617"/>
            <a:ext cx="473978" cy="3222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196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159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Kallesen</dc:creator>
  <cp:lastModifiedBy>David Kallesen</cp:lastModifiedBy>
  <cp:revision>20</cp:revision>
  <dcterms:created xsi:type="dcterms:W3CDTF">2021-02-07T11:58:28Z</dcterms:created>
  <dcterms:modified xsi:type="dcterms:W3CDTF">2021-02-08T23:40:19Z</dcterms:modified>
</cp:coreProperties>
</file>