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Anaheim"/>
      <p:regular r:id="rId33"/>
    </p:embeddedFont>
    <p:embeddedFont>
      <p:font typeface="Source Code Pro"/>
      <p:regular r:id="rId34"/>
      <p:bold r:id="rId35"/>
      <p:italic r:id="rId36"/>
      <p:boldItalic r:id="rId37"/>
    </p:embeddedFont>
    <p:embeddedFont>
      <p:font typeface="Bebas Neue"/>
      <p:regular r:id="rId38"/>
    </p:embeddedFont>
    <p:embeddedFont>
      <p:font typeface="Fira Code"/>
      <p:regular r:id="rId39"/>
      <p:bold r:id="rId40"/>
    </p:embeddedFont>
    <p:embeddedFont>
      <p:font typeface="PT Sans"/>
      <p:regular r:id="rId41"/>
      <p:bold r:id="rId42"/>
      <p:italic r:id="rId43"/>
      <p:boldItalic r:id="rId44"/>
    </p:embeddedFont>
    <p:embeddedFont>
      <p:font typeface="Source Code Pro Medium"/>
      <p:regular r:id="rId45"/>
      <p:bold r:id="rId46"/>
      <p:italic r:id="rId47"/>
      <p:boldItalic r:id="rId48"/>
    </p:embeddedFont>
    <p:embeddedFont>
      <p:font typeface="Comfortaa"/>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72CD60-6805-4F72-8229-62961F272695}">
  <a:tblStyle styleId="{8D72CD60-6805-4F72-8229-62961F2726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Code-bold.fntdata"/><Relationship Id="rId42" Type="http://schemas.openxmlformats.org/officeDocument/2006/relationships/font" Target="fonts/PTSans-bold.fntdata"/><Relationship Id="rId41" Type="http://schemas.openxmlformats.org/officeDocument/2006/relationships/font" Target="fonts/PTSans-regular.fntdata"/><Relationship Id="rId44" Type="http://schemas.openxmlformats.org/officeDocument/2006/relationships/font" Target="fonts/PTSans-boldItalic.fntdata"/><Relationship Id="rId43" Type="http://schemas.openxmlformats.org/officeDocument/2006/relationships/font" Target="fonts/PTSans-italic.fntdata"/><Relationship Id="rId46" Type="http://schemas.openxmlformats.org/officeDocument/2006/relationships/font" Target="fonts/SourceCodeProMedium-bold.fntdata"/><Relationship Id="rId45" Type="http://schemas.openxmlformats.org/officeDocument/2006/relationships/font" Target="fonts/SourceCodePr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Medium-boldItalic.fntdata"/><Relationship Id="rId47" Type="http://schemas.openxmlformats.org/officeDocument/2006/relationships/font" Target="fonts/SourceCodeProMedium-italic.fntdata"/><Relationship Id="rId49"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Anaheim-regular.fntdata"/><Relationship Id="rId32" Type="http://schemas.openxmlformats.org/officeDocument/2006/relationships/font" Target="fonts/Roboto-boldItalic.fntdata"/><Relationship Id="rId35" Type="http://schemas.openxmlformats.org/officeDocument/2006/relationships/font" Target="fonts/SourceCodePro-bold.fntdata"/><Relationship Id="rId34" Type="http://schemas.openxmlformats.org/officeDocument/2006/relationships/font" Target="fonts/SourceCodePro-regular.fntdata"/><Relationship Id="rId37" Type="http://schemas.openxmlformats.org/officeDocument/2006/relationships/font" Target="fonts/SourceCodePro-boldItalic.fntdata"/><Relationship Id="rId36" Type="http://schemas.openxmlformats.org/officeDocument/2006/relationships/font" Target="fonts/SourceCodePro-italic.fntdata"/><Relationship Id="rId39" Type="http://schemas.openxmlformats.org/officeDocument/2006/relationships/font" Target="fonts/FiraCode-regular.fntdata"/><Relationship Id="rId38" Type="http://schemas.openxmlformats.org/officeDocument/2006/relationships/font" Target="fonts/BebasNeu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Roboto-regular.fntdata"/><Relationship Id="rId50" Type="http://schemas.openxmlformats.org/officeDocument/2006/relationships/font" Target="fonts/Comfortaa-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492e5b80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492e5b80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493ab3df8a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493ab3df8a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493ab3df8a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493ab3df8a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493ab3df8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493ab3df8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493ab3df8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493ab3df8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493ab3df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493ab3df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493ab3df8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493ab3df8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3be791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13be79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492e5b8097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492e5b8097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492e5b809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492e5b809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493ab3df8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493ab3df8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492e5b8097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492e5b809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92e5b809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92e5b809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92e5b8097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92e5b809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92e5b809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92e5b809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92e5b809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492e5b809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92e5b809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492e5b809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492e5b80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492e5b80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493ab3df8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493ab3df8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35500" y="1258850"/>
            <a:ext cx="5797500" cy="2038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735500" y="3297650"/>
            <a:ext cx="5797500" cy="440700"/>
          </a:xfrm>
          <a:prstGeom prst="rect">
            <a:avLst/>
          </a:prstGeom>
          <a:solidFill>
            <a:schemeClr val="accent6"/>
          </a:soli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1020613" y="1335100"/>
            <a:ext cx="7102800" cy="1578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p:nvPr>
            <p:ph idx="1" type="subTitle"/>
          </p:nvPr>
        </p:nvSpPr>
        <p:spPr>
          <a:xfrm>
            <a:off x="1020588" y="3094475"/>
            <a:ext cx="7102800" cy="4653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5" name="Google Shape;75;p1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8" name="Google Shape;78;p11"/>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9" name="Google Shape;79;p11"/>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3"/>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3"/>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idx="3" type="subTitle"/>
          </p:nvPr>
        </p:nvSpPr>
        <p:spPr>
          <a:xfrm>
            <a:off x="3504027" y="3834248"/>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hasCustomPrompt="1" idx="4" type="title"/>
          </p:nvPr>
        </p:nvSpPr>
        <p:spPr>
          <a:xfrm>
            <a:off x="1869900" y="14705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5" type="title"/>
          </p:nvPr>
        </p:nvSpPr>
        <p:spPr>
          <a:xfrm>
            <a:off x="2573400" y="24824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6" type="title"/>
          </p:nvPr>
        </p:nvSpPr>
        <p:spPr>
          <a:xfrm>
            <a:off x="2891275" y="3494325"/>
            <a:ext cx="602100" cy="328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13"/>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13"/>
          <p:cNvSpPr txBox="1"/>
          <p:nvPr>
            <p:ph idx="9" type="subTitle"/>
          </p:nvPr>
        </p:nvSpPr>
        <p:spPr>
          <a:xfrm>
            <a:off x="3504025" y="34943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4"/>
          <p:cNvSpPr txBox="1"/>
          <p:nvPr>
            <p:ph type="title"/>
          </p:nvPr>
        </p:nvSpPr>
        <p:spPr>
          <a:xfrm>
            <a:off x="2687525" y="3464250"/>
            <a:ext cx="5743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4"/>
          <p:cNvSpPr txBox="1"/>
          <p:nvPr>
            <p:ph idx="1" type="subTitle"/>
          </p:nvPr>
        </p:nvSpPr>
        <p:spPr>
          <a:xfrm>
            <a:off x="2687414" y="1600950"/>
            <a:ext cx="57435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00" name="Google Shape;100;p1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14"/>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4" name="Google Shape;104;p14"/>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5"/>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10" name="Google Shape;110;p15"/>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11" name="Google Shape;111;p15"/>
          <p:cNvSpPr txBox="1"/>
          <p:nvPr>
            <p:ph type="title"/>
          </p:nvPr>
        </p:nvSpPr>
        <p:spPr>
          <a:xfrm>
            <a:off x="713225" y="535650"/>
            <a:ext cx="3165900" cy="2378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txBox="1"/>
          <p:nvPr>
            <p:ph idx="1" type="subTitle"/>
          </p:nvPr>
        </p:nvSpPr>
        <p:spPr>
          <a:xfrm>
            <a:off x="713225" y="2914050"/>
            <a:ext cx="3165900" cy="169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5"/>
          <p:cNvSpPr/>
          <p:nvPr>
            <p:ph idx="2" type="pic"/>
          </p:nvPr>
        </p:nvSpPr>
        <p:spPr>
          <a:xfrm>
            <a:off x="4783250" y="532063"/>
            <a:ext cx="2910000" cy="40758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4"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6"/>
          <p:cNvSpPr txBox="1"/>
          <p:nvPr>
            <p:ph idx="1" type="subTitle"/>
          </p:nvPr>
        </p:nvSpPr>
        <p:spPr>
          <a:xfrm>
            <a:off x="713225" y="2466050"/>
            <a:ext cx="3249000" cy="14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8"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8"/>
          <p:cNvSpPr txBox="1"/>
          <p:nvPr>
            <p:ph idx="1" type="subTitle"/>
          </p:nvPr>
        </p:nvSpPr>
        <p:spPr>
          <a:xfrm>
            <a:off x="5238851"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8"/>
          <p:cNvSpPr txBox="1"/>
          <p:nvPr>
            <p:ph idx="2" type="subTitle"/>
          </p:nvPr>
        </p:nvSpPr>
        <p:spPr>
          <a:xfrm>
            <a:off x="1707675"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8"/>
          <p:cNvSpPr txBox="1"/>
          <p:nvPr>
            <p:ph idx="3" type="subTitle"/>
          </p:nvPr>
        </p:nvSpPr>
        <p:spPr>
          <a:xfrm>
            <a:off x="1411701"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8"/>
          <p:cNvSpPr txBox="1"/>
          <p:nvPr>
            <p:ph idx="4" type="subTitle"/>
          </p:nvPr>
        </p:nvSpPr>
        <p:spPr>
          <a:xfrm>
            <a:off x="4942882"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3"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19"/>
          <p:cNvSpPr txBox="1"/>
          <p:nvPr>
            <p:ph idx="1" type="subTitle"/>
          </p:nvPr>
        </p:nvSpPr>
        <p:spPr>
          <a:xfrm>
            <a:off x="4821898"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ph idx="2" type="subTitle"/>
          </p:nvPr>
        </p:nvSpPr>
        <p:spPr>
          <a:xfrm>
            <a:off x="644000"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2"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997700" y="209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ph idx="2" type="subTitle"/>
          </p:nvPr>
        </p:nvSpPr>
        <p:spPr>
          <a:xfrm>
            <a:off x="3522987" y="275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idx="3" type="subTitle"/>
          </p:nvPr>
        </p:nvSpPr>
        <p:spPr>
          <a:xfrm>
            <a:off x="6051233" y="3242600"/>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0"/>
          <p:cNvSpPr txBox="1"/>
          <p:nvPr>
            <p:ph idx="4" type="subTitle"/>
          </p:nvPr>
        </p:nvSpPr>
        <p:spPr>
          <a:xfrm>
            <a:off x="720000" y="143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3" name="Google Shape;153;p20"/>
          <p:cNvSpPr txBox="1"/>
          <p:nvPr>
            <p:ph idx="5" type="subTitle"/>
          </p:nvPr>
        </p:nvSpPr>
        <p:spPr>
          <a:xfrm>
            <a:off x="3292047" y="209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4" name="Google Shape;154;p20"/>
          <p:cNvSpPr txBox="1"/>
          <p:nvPr>
            <p:ph idx="6" type="subTitle"/>
          </p:nvPr>
        </p:nvSpPr>
        <p:spPr>
          <a:xfrm>
            <a:off x="5867044" y="2582600"/>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988113" y="1350550"/>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2080150" y="3468850"/>
            <a:ext cx="6043800" cy="283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 name="Google Shape;15;p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5"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1"/>
          <p:cNvSpPr txBox="1"/>
          <p:nvPr>
            <p:ph idx="1" type="subTitle"/>
          </p:nvPr>
        </p:nvSpPr>
        <p:spPr>
          <a:xfrm>
            <a:off x="3500600"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1"/>
          <p:cNvSpPr txBox="1"/>
          <p:nvPr>
            <p:ph idx="2" type="subTitle"/>
          </p:nvPr>
        </p:nvSpPr>
        <p:spPr>
          <a:xfrm>
            <a:off x="6445791"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idx="3" type="subTitle"/>
          </p:nvPr>
        </p:nvSpPr>
        <p:spPr>
          <a:xfrm>
            <a:off x="3500600"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1"/>
          <p:cNvSpPr txBox="1"/>
          <p:nvPr>
            <p:ph idx="4" type="subTitle"/>
          </p:nvPr>
        </p:nvSpPr>
        <p:spPr>
          <a:xfrm>
            <a:off x="6445791"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idx="5" type="subTitle"/>
          </p:nvPr>
        </p:nvSpPr>
        <p:spPr>
          <a:xfrm>
            <a:off x="3194436"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21"/>
          <p:cNvSpPr txBox="1"/>
          <p:nvPr>
            <p:ph idx="6" type="subTitle"/>
          </p:nvPr>
        </p:nvSpPr>
        <p:spPr>
          <a:xfrm>
            <a:off x="3194436"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21"/>
          <p:cNvSpPr txBox="1"/>
          <p:nvPr>
            <p:ph idx="7" type="subTitle"/>
          </p:nvPr>
        </p:nvSpPr>
        <p:spPr>
          <a:xfrm>
            <a:off x="6139611"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9" name="Google Shape;169;p21"/>
          <p:cNvSpPr txBox="1"/>
          <p:nvPr>
            <p:ph idx="8" type="subTitle"/>
          </p:nvPr>
        </p:nvSpPr>
        <p:spPr>
          <a:xfrm>
            <a:off x="6139611"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0" name="Shape 170"/>
        <p:cNvGrpSpPr/>
        <p:nvPr/>
      </p:nvGrpSpPr>
      <p:grpSpPr>
        <a:xfrm>
          <a:off x="0" y="0"/>
          <a:ext cx="0" cy="0"/>
          <a:chOff x="0" y="0"/>
          <a:chExt cx="0" cy="0"/>
        </a:xfrm>
      </p:grpSpPr>
      <p:sp>
        <p:nvSpPr>
          <p:cNvPr id="171" name="Google Shape;17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2"/>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2"/>
          <p:cNvSpPr txBox="1"/>
          <p:nvPr>
            <p:ph idx="2" type="subTitle"/>
          </p:nvPr>
        </p:nvSpPr>
        <p:spPr>
          <a:xfrm>
            <a:off x="386475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idx="4" type="subTitle"/>
          </p:nvPr>
        </p:nvSpPr>
        <p:spPr>
          <a:xfrm>
            <a:off x="386475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idx="5" type="subTitle"/>
          </p:nvPr>
        </p:nvSpPr>
        <p:spPr>
          <a:xfrm>
            <a:off x="6334599"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2"/>
          <p:cNvSpPr txBox="1"/>
          <p:nvPr>
            <p:ph idx="6" type="subTitle"/>
          </p:nvPr>
        </p:nvSpPr>
        <p:spPr>
          <a:xfrm>
            <a:off x="6334599"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idx="7" type="subTitle"/>
          </p:nvPr>
        </p:nvSpPr>
        <p:spPr>
          <a:xfrm>
            <a:off x="1113052"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2"/>
          <p:cNvSpPr txBox="1"/>
          <p:nvPr>
            <p:ph idx="8" type="subTitle"/>
          </p:nvPr>
        </p:nvSpPr>
        <p:spPr>
          <a:xfrm>
            <a:off x="3582900"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2"/>
          <p:cNvSpPr txBox="1"/>
          <p:nvPr>
            <p:ph idx="9" type="subTitle"/>
          </p:nvPr>
        </p:nvSpPr>
        <p:spPr>
          <a:xfrm>
            <a:off x="6052748"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22"/>
          <p:cNvSpPr txBox="1"/>
          <p:nvPr>
            <p:ph idx="13" type="subTitle"/>
          </p:nvPr>
        </p:nvSpPr>
        <p:spPr>
          <a:xfrm>
            <a:off x="1113052"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22"/>
          <p:cNvSpPr txBox="1"/>
          <p:nvPr>
            <p:ph idx="14" type="subTitle"/>
          </p:nvPr>
        </p:nvSpPr>
        <p:spPr>
          <a:xfrm>
            <a:off x="3582900"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15" type="subTitle"/>
          </p:nvPr>
        </p:nvSpPr>
        <p:spPr>
          <a:xfrm>
            <a:off x="6052748"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2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2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90" name="Google Shape;190;p23"/>
          <p:cNvSpPr txBox="1"/>
          <p:nvPr>
            <p:ph hasCustomPrompt="1" type="title"/>
          </p:nvPr>
        </p:nvSpPr>
        <p:spPr>
          <a:xfrm>
            <a:off x="4051975" y="63057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p:nvPr>
            <p:ph idx="1" type="subTitle"/>
          </p:nvPr>
        </p:nvSpPr>
        <p:spPr>
          <a:xfrm>
            <a:off x="4408555" y="130067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 name="Google Shape;192;p23"/>
          <p:cNvSpPr txBox="1"/>
          <p:nvPr>
            <p:ph hasCustomPrompt="1" idx="2" type="title"/>
          </p:nvPr>
        </p:nvSpPr>
        <p:spPr>
          <a:xfrm>
            <a:off x="4051975" y="1982840"/>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p:nvPr>
            <p:ph idx="3" type="subTitle"/>
          </p:nvPr>
        </p:nvSpPr>
        <p:spPr>
          <a:xfrm>
            <a:off x="4408555" y="2652935"/>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4" name="Google Shape;194;p23"/>
          <p:cNvSpPr txBox="1"/>
          <p:nvPr>
            <p:ph hasCustomPrompt="1" idx="4" type="title"/>
          </p:nvPr>
        </p:nvSpPr>
        <p:spPr>
          <a:xfrm>
            <a:off x="4051975" y="333510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p:nvPr>
            <p:ph idx="5" type="subTitle"/>
          </p:nvPr>
        </p:nvSpPr>
        <p:spPr>
          <a:xfrm>
            <a:off x="4408555" y="400520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6" name="Shape 196"/>
        <p:cNvGrpSpPr/>
        <p:nvPr/>
      </p:nvGrpSpPr>
      <p:grpSpPr>
        <a:xfrm>
          <a:off x="0" y="0"/>
          <a:ext cx="0" cy="0"/>
          <a:chOff x="0" y="0"/>
          <a:chExt cx="0" cy="0"/>
        </a:xfrm>
      </p:grpSpPr>
      <p:sp>
        <p:nvSpPr>
          <p:cNvPr id="197" name="Google Shape;197;p2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4"/>
          <p:cNvGrpSpPr/>
          <p:nvPr/>
        </p:nvGrpSpPr>
        <p:grpSpPr>
          <a:xfrm>
            <a:off x="8389787" y="179931"/>
            <a:ext cx="486393" cy="125690"/>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4"/>
          <p:cNvSpPr txBox="1"/>
          <p:nvPr>
            <p:ph hasCustomPrompt="1" type="title"/>
          </p:nvPr>
        </p:nvSpPr>
        <p:spPr>
          <a:xfrm>
            <a:off x="884850" y="189070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24"/>
          <p:cNvSpPr txBox="1"/>
          <p:nvPr>
            <p:ph idx="1" type="subTitle"/>
          </p:nvPr>
        </p:nvSpPr>
        <p:spPr>
          <a:xfrm>
            <a:off x="980375"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4"/>
          <p:cNvSpPr txBox="1"/>
          <p:nvPr>
            <p:ph idx="2" type="subTitle"/>
          </p:nvPr>
        </p:nvSpPr>
        <p:spPr>
          <a:xfrm>
            <a:off x="720000"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5" name="Google Shape;205;p24"/>
          <p:cNvSpPr txBox="1"/>
          <p:nvPr>
            <p:ph hasCustomPrompt="1" idx="3" type="title"/>
          </p:nvPr>
        </p:nvSpPr>
        <p:spPr>
          <a:xfrm>
            <a:off x="3590988" y="189095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6" name="Google Shape;206;p24"/>
          <p:cNvSpPr txBox="1"/>
          <p:nvPr>
            <p:ph idx="4" type="subTitle"/>
          </p:nvPr>
        </p:nvSpPr>
        <p:spPr>
          <a:xfrm>
            <a:off x="3589193"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7" name="Google Shape;207;p24"/>
          <p:cNvSpPr txBox="1"/>
          <p:nvPr>
            <p:ph idx="5" type="subTitle"/>
          </p:nvPr>
        </p:nvSpPr>
        <p:spPr>
          <a:xfrm>
            <a:off x="3420001"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 name="Google Shape;208;p24"/>
          <p:cNvSpPr txBox="1"/>
          <p:nvPr>
            <p:ph hasCustomPrompt="1" idx="6" type="title"/>
          </p:nvPr>
        </p:nvSpPr>
        <p:spPr>
          <a:xfrm>
            <a:off x="6296775" y="1891075"/>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9" name="Google Shape;209;p24"/>
          <p:cNvSpPr txBox="1"/>
          <p:nvPr>
            <p:ph idx="7" type="subTitle"/>
          </p:nvPr>
        </p:nvSpPr>
        <p:spPr>
          <a:xfrm>
            <a:off x="6198011"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0" name="Google Shape;210;p24"/>
          <p:cNvSpPr txBox="1"/>
          <p:nvPr>
            <p:ph idx="8" type="subTitle"/>
          </p:nvPr>
        </p:nvSpPr>
        <p:spPr>
          <a:xfrm>
            <a:off x="6120002"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1" name="Google Shape;211;p2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2" name="Shape 212"/>
        <p:cNvGrpSpPr/>
        <p:nvPr/>
      </p:nvGrpSpPr>
      <p:grpSpPr>
        <a:xfrm>
          <a:off x="0" y="0"/>
          <a:ext cx="0" cy="0"/>
          <a:chOff x="0" y="0"/>
          <a:chExt cx="0" cy="0"/>
        </a:xfrm>
      </p:grpSpPr>
      <p:sp>
        <p:nvSpPr>
          <p:cNvPr id="213" name="Google Shape;213;p25"/>
          <p:cNvSpPr txBox="1"/>
          <p:nvPr>
            <p:ph type="title"/>
          </p:nvPr>
        </p:nvSpPr>
        <p:spPr>
          <a:xfrm>
            <a:off x="3189013" y="69645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3485375" y="1860375"/>
            <a:ext cx="49455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txBox="1"/>
          <p:nvPr/>
        </p:nvSpPr>
        <p:spPr>
          <a:xfrm>
            <a:off x="3485425" y="35726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b="1" lang="en" sz="1200">
                <a:solidFill>
                  <a:schemeClr val="dk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1200">
                <a:solidFill>
                  <a:schemeClr val="dk1"/>
                </a:solidFill>
                <a:latin typeface="Source Code Pro"/>
                <a:ea typeface="Source Code Pro"/>
                <a:cs typeface="Source Code Pro"/>
                <a:sym typeface="Source Code Pro"/>
              </a:rPr>
              <a:t>, and includes icons by </a:t>
            </a:r>
            <a:r>
              <a:rPr b="1" lang="en" sz="1200">
                <a:solidFill>
                  <a:schemeClr val="dk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b="1" lang="en" sz="1200">
                <a:solidFill>
                  <a:schemeClr val="dk1"/>
                </a:solidFill>
                <a:uFill>
                  <a:noFill/>
                </a:uFill>
                <a:latin typeface="Source Code Pro"/>
                <a:ea typeface="Source Code Pro"/>
                <a:cs typeface="Source Code Pro"/>
                <a:sym typeface="Source Code Pro"/>
                <a:hlinkClick r:id="rId4">
                  <a:extLst>
                    <a:ext uri="{A12FA001-AC4F-418D-AE19-62706E023703}">
                      <ahyp:hlinkClr val="tx"/>
                    </a:ext>
                  </a:extLst>
                </a:hlinkClick>
              </a:rPr>
              <a:t>Freepik</a:t>
            </a:r>
            <a:r>
              <a:rPr b="1" lang="en" sz="1200">
                <a:solidFill>
                  <a:schemeClr val="dk1"/>
                </a:solidFill>
                <a:latin typeface="Source Code Pro"/>
                <a:ea typeface="Source Code Pro"/>
                <a:cs typeface="Source Code Pro"/>
                <a:sym typeface="Source Code Pro"/>
              </a:rPr>
              <a:t> </a:t>
            </a:r>
            <a:endParaRPr b="1" sz="12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2"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6" name="Google Shape;226;p27"/>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p27"/>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292547"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5702"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4988437"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1281362"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idx="1" type="subTitle"/>
          </p:nvPr>
        </p:nvSpPr>
        <p:spPr>
          <a:xfrm>
            <a:off x="3465225" y="1529000"/>
            <a:ext cx="4965600" cy="30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0" name="Google Shape;60;p8"/>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5" name="Google Shape;65;p9"/>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6" name="Google Shape;66;p9"/>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7" name="Google Shape;67;p9"/>
          <p:cNvSpPr txBox="1"/>
          <p:nvPr>
            <p:ph type="title"/>
          </p:nvPr>
        </p:nvSpPr>
        <p:spPr>
          <a:xfrm>
            <a:off x="4223100" y="1198450"/>
            <a:ext cx="42060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 name="Google Shape;68;p9"/>
          <p:cNvSpPr txBox="1"/>
          <p:nvPr>
            <p:ph idx="1" type="subTitle"/>
          </p:nvPr>
        </p:nvSpPr>
        <p:spPr>
          <a:xfrm>
            <a:off x="4223100" y="3162850"/>
            <a:ext cx="4206000" cy="1066200"/>
          </a:xfrm>
          <a:prstGeom prst="rect">
            <a:avLst/>
          </a:prstGeom>
          <a:solidFill>
            <a:schemeClr val="accent6"/>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ph idx="2" type="pic"/>
          </p:nvPr>
        </p:nvSpPr>
        <p:spPr>
          <a:xfrm>
            <a:off x="-25" y="-13725"/>
            <a:ext cx="9144000" cy="5157300"/>
          </a:xfrm>
          <a:prstGeom prst="rect">
            <a:avLst/>
          </a:prstGeom>
          <a:noFill/>
          <a:ln>
            <a:noFill/>
          </a:ln>
        </p:spPr>
      </p:sp>
      <p:sp>
        <p:nvSpPr>
          <p:cNvPr id="71" name="Google Shape;71;p10"/>
          <p:cNvSpPr txBox="1"/>
          <p:nvPr>
            <p:ph type="title"/>
          </p:nvPr>
        </p:nvSpPr>
        <p:spPr>
          <a:xfrm>
            <a:off x="720000" y="4014450"/>
            <a:ext cx="7704000" cy="5727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35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4.png"/><Relationship Id="rId11" Type="http://schemas.openxmlformats.org/officeDocument/2006/relationships/image" Target="../media/image13.png"/><Relationship Id="rId10"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2735500" y="1258850"/>
            <a:ext cx="5797500" cy="20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100">
                <a:solidFill>
                  <a:schemeClr val="accent4"/>
                </a:solidFill>
              </a:rPr>
              <a:t>Kings League</a:t>
            </a:r>
            <a:endParaRPr sz="6100">
              <a:solidFill>
                <a:schemeClr val="accent4"/>
              </a:solidFill>
            </a:endParaRPr>
          </a:p>
          <a:p>
            <a:pPr indent="0" lvl="0" marL="0" rtl="0" algn="l">
              <a:spcBef>
                <a:spcPts val="0"/>
              </a:spcBef>
              <a:spcAft>
                <a:spcPts val="0"/>
              </a:spcAft>
              <a:buNone/>
            </a:pPr>
            <a:r>
              <a:t/>
            </a:r>
            <a:endParaRPr/>
          </a:p>
        </p:txBody>
      </p:sp>
      <p:sp>
        <p:nvSpPr>
          <p:cNvPr id="233" name="Google Shape;233;p28"/>
          <p:cNvSpPr txBox="1"/>
          <p:nvPr>
            <p:ph idx="1" type="subTitle"/>
          </p:nvPr>
        </p:nvSpPr>
        <p:spPr>
          <a:xfrm>
            <a:off x="2735500" y="3297650"/>
            <a:ext cx="5797500" cy="91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1400"/>
              <a:t>&lt;</a:t>
            </a:r>
            <a:r>
              <a:rPr lang="en" sz="1400"/>
              <a:t> </a:t>
            </a:r>
            <a:r>
              <a:rPr lang="en"/>
              <a:t>Ibai Bernardo, Julen Corpas, Markel Onaindia, Ibai Saenz de Buruaga y Erik Fernandez</a:t>
            </a:r>
            <a:r>
              <a:rPr lang="en" sz="1400"/>
              <a:t> </a:t>
            </a:r>
            <a:r>
              <a:rPr lang="en" sz="1400"/>
              <a:t>&gt;</a:t>
            </a:r>
            <a:endParaRPr/>
          </a:p>
        </p:txBody>
      </p:sp>
      <p:sp>
        <p:nvSpPr>
          <p:cNvPr id="234" name="Google Shape;234;p28"/>
          <p:cNvSpPr txBox="1"/>
          <p:nvPr/>
        </p:nvSpPr>
        <p:spPr>
          <a:xfrm>
            <a:off x="2097300" y="5710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35" name="Google Shape;235;p2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36" name="Google Shape;236;p2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37" name="Google Shape;237;p28"/>
          <p:cNvGrpSpPr/>
          <p:nvPr/>
        </p:nvGrpSpPr>
        <p:grpSpPr>
          <a:xfrm>
            <a:off x="8059900" y="446250"/>
            <a:ext cx="473100" cy="186500"/>
            <a:chOff x="7059675" y="514525"/>
            <a:chExt cx="473100" cy="186500"/>
          </a:xfrm>
        </p:grpSpPr>
        <p:cxnSp>
          <p:nvCxnSpPr>
            <p:cNvPr id="238" name="Google Shape;238;p2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p2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40" name="Google Shape;240;p2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28"/>
          <p:cNvGrpSpPr/>
          <p:nvPr/>
        </p:nvGrpSpPr>
        <p:grpSpPr>
          <a:xfrm>
            <a:off x="255130" y="696438"/>
            <a:ext cx="2377907" cy="3907563"/>
            <a:chOff x="5" y="747463"/>
            <a:chExt cx="2377907" cy="3907563"/>
          </a:xfrm>
        </p:grpSpPr>
        <p:sp>
          <p:nvSpPr>
            <p:cNvPr id="242" name="Google Shape;242;p28"/>
            <p:cNvSpPr/>
            <p:nvPr/>
          </p:nvSpPr>
          <p:spPr>
            <a:xfrm>
              <a:off x="5" y="756038"/>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86329" y="747463"/>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 y="1068263"/>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 y="1394975"/>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5" y="1721713"/>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434858" y="1721713"/>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934654" y="1721722"/>
              <a:ext cx="2607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5" y="20322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5" y="2375138"/>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5" y="2684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5" y="2992988"/>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3726" y="37739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434858" y="2032288"/>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395919" y="23751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34858" y="26840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434858" y="300995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434858" y="3335838"/>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38550" y="2032296"/>
              <a:ext cx="465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838550" y="2375145"/>
              <a:ext cx="65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861466" y="2684069"/>
              <a:ext cx="757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61466" y="3028567"/>
              <a:ext cx="7572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861466" y="3335841"/>
              <a:ext cx="7572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1360349" y="2032296"/>
              <a:ext cx="424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1573836" y="2358182"/>
              <a:ext cx="4242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1697856" y="2684094"/>
              <a:ext cx="2607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697856" y="3335891"/>
              <a:ext cx="2607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3726" y="401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95919" y="42965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875884" y="4296538"/>
              <a:ext cx="385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360349" y="4296538"/>
              <a:ext cx="486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1912083" y="4296538"/>
              <a:ext cx="17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395919" y="4505063"/>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875884" y="4505063"/>
              <a:ext cx="6135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70204" y="4505063"/>
              <a:ext cx="26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94657" y="75937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486348" y="10682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1169818" y="1064149"/>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86342" y="1395013"/>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1254423" y="1719659"/>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1697859" y="3028567"/>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840717" y="2032296"/>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2037810" y="2684069"/>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912311" y="450712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434873" y="39876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434873" y="37575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7" name="Google Shape;287;p28"/>
          <p:cNvPicPr preferRelativeResize="0"/>
          <p:nvPr/>
        </p:nvPicPr>
        <p:blipFill>
          <a:blip r:embed="rId3">
            <a:alphaModFix/>
          </a:blip>
          <a:stretch>
            <a:fillRect/>
          </a:stretch>
        </p:blipFill>
        <p:spPr>
          <a:xfrm>
            <a:off x="3618689" y="43350"/>
            <a:ext cx="3624509" cy="203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7"/>
          <p:cNvSpPr txBox="1"/>
          <p:nvPr>
            <p:ph type="title"/>
          </p:nvPr>
        </p:nvSpPr>
        <p:spPr>
          <a:xfrm>
            <a:off x="4223100" y="847900"/>
            <a:ext cx="42060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Portavoz</a:t>
            </a:r>
            <a:endParaRPr sz="4300"/>
          </a:p>
        </p:txBody>
      </p:sp>
      <p:sp>
        <p:nvSpPr>
          <p:cNvPr id="545" name="Google Shape;545;p37"/>
          <p:cNvSpPr txBox="1"/>
          <p:nvPr>
            <p:ph idx="1" type="subTitle"/>
          </p:nvPr>
        </p:nvSpPr>
        <p:spPr>
          <a:xfrm>
            <a:off x="4123900" y="2368650"/>
            <a:ext cx="4206000" cy="106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t>Habla por todo el grupo</a:t>
            </a:r>
            <a:endParaRPr sz="4200"/>
          </a:p>
        </p:txBody>
      </p:sp>
      <p:sp>
        <p:nvSpPr>
          <p:cNvPr id="546" name="Google Shape;546;p37"/>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547" name="Google Shape;547;p37"/>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chemeClr val="accent3"/>
              </a:solidFill>
              <a:latin typeface="Comfortaa"/>
              <a:ea typeface="Comfortaa"/>
              <a:cs typeface="Comfortaa"/>
              <a:sym typeface="Comfortaa"/>
            </a:endParaRPr>
          </a:p>
        </p:txBody>
      </p:sp>
      <p:pic>
        <p:nvPicPr>
          <p:cNvPr id="548" name="Google Shape;548;p37"/>
          <p:cNvPicPr preferRelativeResize="0"/>
          <p:nvPr/>
        </p:nvPicPr>
        <p:blipFill>
          <a:blip r:embed="rId3">
            <a:alphaModFix/>
          </a:blip>
          <a:stretch>
            <a:fillRect/>
          </a:stretch>
        </p:blipFill>
        <p:spPr>
          <a:xfrm>
            <a:off x="335550" y="1114166"/>
            <a:ext cx="3106051" cy="3106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type="title"/>
          </p:nvPr>
        </p:nvSpPr>
        <p:spPr>
          <a:xfrm>
            <a:off x="4223100" y="847900"/>
            <a:ext cx="42060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Secretario</a:t>
            </a:r>
            <a:endParaRPr sz="4300"/>
          </a:p>
        </p:txBody>
      </p:sp>
      <p:sp>
        <p:nvSpPr>
          <p:cNvPr id="554" name="Google Shape;554;p38"/>
          <p:cNvSpPr txBox="1"/>
          <p:nvPr>
            <p:ph idx="1" type="subTitle"/>
          </p:nvPr>
        </p:nvSpPr>
        <p:spPr>
          <a:xfrm>
            <a:off x="4123900" y="2368650"/>
            <a:ext cx="4206000" cy="106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t>Organiza la información y las tareas</a:t>
            </a:r>
            <a:endParaRPr sz="4200"/>
          </a:p>
        </p:txBody>
      </p:sp>
      <p:sp>
        <p:nvSpPr>
          <p:cNvPr id="555" name="Google Shape;555;p38"/>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556" name="Google Shape;556;p38"/>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chemeClr val="accent3"/>
              </a:solidFill>
              <a:latin typeface="Comfortaa"/>
              <a:ea typeface="Comfortaa"/>
              <a:cs typeface="Comfortaa"/>
              <a:sym typeface="Comfortaa"/>
            </a:endParaRPr>
          </a:p>
        </p:txBody>
      </p:sp>
      <p:pic>
        <p:nvPicPr>
          <p:cNvPr id="557" name="Google Shape;557;p38"/>
          <p:cNvPicPr preferRelativeResize="0"/>
          <p:nvPr/>
        </p:nvPicPr>
        <p:blipFill>
          <a:blip r:embed="rId3">
            <a:alphaModFix/>
          </a:blip>
          <a:stretch>
            <a:fillRect/>
          </a:stretch>
        </p:blipFill>
        <p:spPr>
          <a:xfrm>
            <a:off x="463363" y="1101554"/>
            <a:ext cx="3109075" cy="310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9"/>
          <p:cNvSpPr txBox="1"/>
          <p:nvPr>
            <p:ph type="title"/>
          </p:nvPr>
        </p:nvSpPr>
        <p:spPr>
          <a:xfrm>
            <a:off x="4223100" y="847900"/>
            <a:ext cx="42060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Coordinador</a:t>
            </a:r>
            <a:endParaRPr sz="4300"/>
          </a:p>
        </p:txBody>
      </p:sp>
      <p:sp>
        <p:nvSpPr>
          <p:cNvPr id="563" name="Google Shape;563;p39"/>
          <p:cNvSpPr txBox="1"/>
          <p:nvPr>
            <p:ph idx="1" type="subTitle"/>
          </p:nvPr>
        </p:nvSpPr>
        <p:spPr>
          <a:xfrm>
            <a:off x="4123900" y="2368650"/>
            <a:ext cx="4206000" cy="106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solidFill>
                  <a:srgbClr val="F2F2F2"/>
                </a:solidFill>
              </a:rPr>
              <a:t>Organizar el equipo</a:t>
            </a:r>
            <a:endParaRPr sz="2900">
              <a:solidFill>
                <a:srgbClr val="F2F2F2"/>
              </a:solidFill>
            </a:endParaRPr>
          </a:p>
        </p:txBody>
      </p:sp>
      <p:sp>
        <p:nvSpPr>
          <p:cNvPr id="564" name="Google Shape;564;p39"/>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565" name="Google Shape;565;p39"/>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chemeClr val="accent3"/>
              </a:solidFill>
              <a:latin typeface="Comfortaa"/>
              <a:ea typeface="Comfortaa"/>
              <a:cs typeface="Comfortaa"/>
              <a:sym typeface="Comfortaa"/>
            </a:endParaRPr>
          </a:p>
        </p:txBody>
      </p:sp>
      <p:pic>
        <p:nvPicPr>
          <p:cNvPr id="566" name="Google Shape;566;p39"/>
          <p:cNvPicPr preferRelativeResize="0"/>
          <p:nvPr/>
        </p:nvPicPr>
        <p:blipFill>
          <a:blip r:embed="rId3">
            <a:alphaModFix/>
          </a:blip>
          <a:stretch>
            <a:fillRect/>
          </a:stretch>
        </p:blipFill>
        <p:spPr>
          <a:xfrm>
            <a:off x="344925" y="931309"/>
            <a:ext cx="3046943" cy="304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0"/>
          <p:cNvSpPr txBox="1"/>
          <p:nvPr>
            <p:ph type="title"/>
          </p:nvPr>
        </p:nvSpPr>
        <p:spPr>
          <a:xfrm>
            <a:off x="4223100" y="847900"/>
            <a:ext cx="42060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Ayudante de coordinador</a:t>
            </a:r>
            <a:endParaRPr sz="4300"/>
          </a:p>
        </p:txBody>
      </p:sp>
      <p:sp>
        <p:nvSpPr>
          <p:cNvPr id="572" name="Google Shape;572;p40"/>
          <p:cNvSpPr txBox="1"/>
          <p:nvPr>
            <p:ph idx="1" type="subTitle"/>
          </p:nvPr>
        </p:nvSpPr>
        <p:spPr>
          <a:xfrm>
            <a:off x="4123900" y="2368650"/>
            <a:ext cx="4206000" cy="106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t>Ayuda a los miembros del grupo que lo necesiten</a:t>
            </a:r>
            <a:endParaRPr sz="2500"/>
          </a:p>
        </p:txBody>
      </p:sp>
      <p:sp>
        <p:nvSpPr>
          <p:cNvPr id="573" name="Google Shape;573;p40"/>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574" name="Google Shape;574;p40"/>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chemeClr val="accent3"/>
              </a:solidFill>
              <a:latin typeface="Comfortaa"/>
              <a:ea typeface="Comfortaa"/>
              <a:cs typeface="Comfortaa"/>
              <a:sym typeface="Comfortaa"/>
            </a:endParaRPr>
          </a:p>
        </p:txBody>
      </p:sp>
      <p:pic>
        <p:nvPicPr>
          <p:cNvPr id="575" name="Google Shape;575;p40"/>
          <p:cNvPicPr preferRelativeResize="0"/>
          <p:nvPr/>
        </p:nvPicPr>
        <p:blipFill>
          <a:blip r:embed="rId3">
            <a:alphaModFix/>
          </a:blip>
          <a:stretch>
            <a:fillRect/>
          </a:stretch>
        </p:blipFill>
        <p:spPr>
          <a:xfrm>
            <a:off x="223051" y="1085763"/>
            <a:ext cx="2971974" cy="2971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1"/>
          <p:cNvSpPr txBox="1"/>
          <p:nvPr>
            <p:ph type="title"/>
          </p:nvPr>
        </p:nvSpPr>
        <p:spPr>
          <a:xfrm>
            <a:off x="4223100" y="847900"/>
            <a:ext cx="4206000" cy="87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Responsable de material</a:t>
            </a:r>
            <a:endParaRPr sz="4300"/>
          </a:p>
        </p:txBody>
      </p:sp>
      <p:sp>
        <p:nvSpPr>
          <p:cNvPr id="581" name="Google Shape;581;p41"/>
          <p:cNvSpPr txBox="1"/>
          <p:nvPr>
            <p:ph idx="1" type="subTitle"/>
          </p:nvPr>
        </p:nvSpPr>
        <p:spPr>
          <a:xfrm>
            <a:off x="4123900" y="2368650"/>
            <a:ext cx="4206000" cy="106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latin typeface="Arial"/>
                <a:ea typeface="Arial"/>
                <a:cs typeface="Arial"/>
                <a:sym typeface="Arial"/>
              </a:rPr>
              <a:t>Trae el material necesario para realizar las tareas</a:t>
            </a:r>
            <a:endParaRPr sz="2500"/>
          </a:p>
        </p:txBody>
      </p:sp>
      <p:sp>
        <p:nvSpPr>
          <p:cNvPr id="582" name="Google Shape;582;p41"/>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
        <p:nvSpPr>
          <p:cNvPr id="583" name="Google Shape;583;p41"/>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000">
              <a:solidFill>
                <a:schemeClr val="accent3"/>
              </a:solidFill>
              <a:latin typeface="Comfortaa"/>
              <a:ea typeface="Comfortaa"/>
              <a:cs typeface="Comfortaa"/>
              <a:sym typeface="Comfortaa"/>
            </a:endParaRPr>
          </a:p>
        </p:txBody>
      </p:sp>
      <p:pic>
        <p:nvPicPr>
          <p:cNvPr id="584" name="Google Shape;584;p41"/>
          <p:cNvPicPr preferRelativeResize="0"/>
          <p:nvPr/>
        </p:nvPicPr>
        <p:blipFill>
          <a:blip r:embed="rId3">
            <a:alphaModFix/>
          </a:blip>
          <a:stretch>
            <a:fillRect/>
          </a:stretch>
        </p:blipFill>
        <p:spPr>
          <a:xfrm>
            <a:off x="307650" y="1052350"/>
            <a:ext cx="3038799" cy="3038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2"/>
          <p:cNvSpPr txBox="1"/>
          <p:nvPr>
            <p:ph type="title"/>
          </p:nvPr>
        </p:nvSpPr>
        <p:spPr>
          <a:xfrm>
            <a:off x="4223100" y="841275"/>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Programas</a:t>
            </a:r>
            <a:endParaRPr sz="5600"/>
          </a:p>
        </p:txBody>
      </p:sp>
      <p:sp>
        <p:nvSpPr>
          <p:cNvPr id="590" name="Google Shape;590;p42"/>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Estos son los programas que hemos utilizado </a:t>
            </a:r>
            <a:r>
              <a:rPr lang="en" sz="1400"/>
              <a:t>&gt;</a:t>
            </a:r>
            <a:endParaRPr/>
          </a:p>
        </p:txBody>
      </p:sp>
      <p:sp>
        <p:nvSpPr>
          <p:cNvPr id="591" name="Google Shape;591;p42"/>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592" name="Google Shape;592;p42"/>
          <p:cNvGrpSpPr/>
          <p:nvPr/>
        </p:nvGrpSpPr>
        <p:grpSpPr>
          <a:xfrm>
            <a:off x="335642" y="696438"/>
            <a:ext cx="2932044" cy="3907563"/>
            <a:chOff x="335642" y="696438"/>
            <a:chExt cx="2932044" cy="3907563"/>
          </a:xfrm>
        </p:grpSpPr>
        <p:sp>
          <p:nvSpPr>
            <p:cNvPr id="593" name="Google Shape;593;p42"/>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42"/>
          <p:cNvSpPr txBox="1"/>
          <p:nvPr/>
        </p:nvSpPr>
        <p:spPr>
          <a:xfrm>
            <a:off x="8132925" y="18288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Programas </a:t>
            </a:r>
            <a:r>
              <a:rPr lang="en">
                <a:solidFill>
                  <a:schemeClr val="lt2"/>
                </a:solidFill>
              </a:rPr>
              <a:t>utilizados</a:t>
            </a:r>
            <a:endParaRPr>
              <a:solidFill>
                <a:schemeClr val="lt2"/>
              </a:solidFill>
            </a:endParaRPr>
          </a:p>
        </p:txBody>
      </p:sp>
      <p:grpSp>
        <p:nvGrpSpPr>
          <p:cNvPr id="644" name="Google Shape;644;p43"/>
          <p:cNvGrpSpPr/>
          <p:nvPr/>
        </p:nvGrpSpPr>
        <p:grpSpPr>
          <a:xfrm>
            <a:off x="350039" y="3944000"/>
            <a:ext cx="2536147" cy="887325"/>
            <a:chOff x="880714" y="3731738"/>
            <a:chExt cx="2536147" cy="887325"/>
          </a:xfrm>
        </p:grpSpPr>
        <p:sp>
          <p:nvSpPr>
            <p:cNvPr id="645" name="Google Shape;645;p4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3"/>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9" name="Google Shape;659;p43"/>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660" name="Google Shape;660;p43"/>
          <p:cNvPicPr preferRelativeResize="0"/>
          <p:nvPr/>
        </p:nvPicPr>
        <p:blipFill>
          <a:blip r:embed="rId3">
            <a:alphaModFix/>
          </a:blip>
          <a:stretch>
            <a:fillRect/>
          </a:stretch>
        </p:blipFill>
        <p:spPr>
          <a:xfrm>
            <a:off x="1160775" y="1355363"/>
            <a:ext cx="1229550" cy="1229550"/>
          </a:xfrm>
          <a:prstGeom prst="rect">
            <a:avLst/>
          </a:prstGeom>
          <a:noFill/>
          <a:ln>
            <a:noFill/>
          </a:ln>
        </p:spPr>
      </p:pic>
      <p:pic>
        <p:nvPicPr>
          <p:cNvPr id="661" name="Google Shape;661;p43"/>
          <p:cNvPicPr preferRelativeResize="0"/>
          <p:nvPr/>
        </p:nvPicPr>
        <p:blipFill>
          <a:blip r:embed="rId4">
            <a:alphaModFix/>
          </a:blip>
          <a:stretch>
            <a:fillRect/>
          </a:stretch>
        </p:blipFill>
        <p:spPr>
          <a:xfrm>
            <a:off x="3194025" y="1436888"/>
            <a:ext cx="1066500" cy="1066500"/>
          </a:xfrm>
          <a:prstGeom prst="rect">
            <a:avLst/>
          </a:prstGeom>
          <a:noFill/>
          <a:ln>
            <a:noFill/>
          </a:ln>
        </p:spPr>
      </p:pic>
      <p:pic>
        <p:nvPicPr>
          <p:cNvPr id="662" name="Google Shape;662;p43"/>
          <p:cNvPicPr preferRelativeResize="0"/>
          <p:nvPr/>
        </p:nvPicPr>
        <p:blipFill>
          <a:blip r:embed="rId5">
            <a:alphaModFix/>
          </a:blip>
          <a:stretch>
            <a:fillRect/>
          </a:stretch>
        </p:blipFill>
        <p:spPr>
          <a:xfrm>
            <a:off x="4845702" y="1416150"/>
            <a:ext cx="976200" cy="1107977"/>
          </a:xfrm>
          <a:prstGeom prst="rect">
            <a:avLst/>
          </a:prstGeom>
          <a:noFill/>
          <a:ln>
            <a:noFill/>
          </a:ln>
        </p:spPr>
      </p:pic>
      <p:pic>
        <p:nvPicPr>
          <p:cNvPr id="663" name="Google Shape;663;p43"/>
          <p:cNvPicPr preferRelativeResize="0"/>
          <p:nvPr/>
        </p:nvPicPr>
        <p:blipFill>
          <a:blip r:embed="rId6">
            <a:alphaModFix/>
          </a:blip>
          <a:stretch>
            <a:fillRect/>
          </a:stretch>
        </p:blipFill>
        <p:spPr>
          <a:xfrm>
            <a:off x="6061901" y="1416138"/>
            <a:ext cx="1969731" cy="1107976"/>
          </a:xfrm>
          <a:prstGeom prst="rect">
            <a:avLst/>
          </a:prstGeom>
          <a:noFill/>
          <a:ln>
            <a:noFill/>
          </a:ln>
        </p:spPr>
      </p:pic>
      <p:pic>
        <p:nvPicPr>
          <p:cNvPr id="664" name="Google Shape;664;p43"/>
          <p:cNvPicPr preferRelativeResize="0"/>
          <p:nvPr/>
        </p:nvPicPr>
        <p:blipFill>
          <a:blip r:embed="rId7">
            <a:alphaModFix/>
          </a:blip>
          <a:stretch>
            <a:fillRect/>
          </a:stretch>
        </p:blipFill>
        <p:spPr>
          <a:xfrm>
            <a:off x="6513511" y="2839337"/>
            <a:ext cx="1066500" cy="1066481"/>
          </a:xfrm>
          <a:prstGeom prst="rect">
            <a:avLst/>
          </a:prstGeom>
          <a:noFill/>
          <a:ln>
            <a:noFill/>
          </a:ln>
        </p:spPr>
      </p:pic>
      <p:pic>
        <p:nvPicPr>
          <p:cNvPr id="665" name="Google Shape;665;p43"/>
          <p:cNvPicPr preferRelativeResize="0"/>
          <p:nvPr/>
        </p:nvPicPr>
        <p:blipFill>
          <a:blip r:embed="rId8">
            <a:alphaModFix/>
          </a:blip>
          <a:stretch>
            <a:fillRect/>
          </a:stretch>
        </p:blipFill>
        <p:spPr>
          <a:xfrm>
            <a:off x="1160767" y="2744895"/>
            <a:ext cx="1331515" cy="1331500"/>
          </a:xfrm>
          <a:prstGeom prst="rect">
            <a:avLst/>
          </a:prstGeom>
          <a:noFill/>
          <a:ln>
            <a:noFill/>
          </a:ln>
        </p:spPr>
      </p:pic>
      <p:pic>
        <p:nvPicPr>
          <p:cNvPr id="666" name="Google Shape;666;p43"/>
          <p:cNvPicPr preferRelativeResize="0"/>
          <p:nvPr/>
        </p:nvPicPr>
        <p:blipFill>
          <a:blip r:embed="rId9">
            <a:alphaModFix/>
          </a:blip>
          <a:stretch>
            <a:fillRect/>
          </a:stretch>
        </p:blipFill>
        <p:spPr>
          <a:xfrm>
            <a:off x="3194028" y="2922547"/>
            <a:ext cx="976200" cy="976200"/>
          </a:xfrm>
          <a:prstGeom prst="rect">
            <a:avLst/>
          </a:prstGeom>
          <a:noFill/>
          <a:ln>
            <a:noFill/>
          </a:ln>
        </p:spPr>
      </p:pic>
      <p:pic>
        <p:nvPicPr>
          <p:cNvPr id="667" name="Google Shape;667;p43"/>
          <p:cNvPicPr preferRelativeResize="0"/>
          <p:nvPr/>
        </p:nvPicPr>
        <p:blipFill>
          <a:blip r:embed="rId10">
            <a:alphaModFix/>
          </a:blip>
          <a:stretch>
            <a:fillRect/>
          </a:stretch>
        </p:blipFill>
        <p:spPr>
          <a:xfrm>
            <a:off x="4672275" y="2766375"/>
            <a:ext cx="1229550" cy="1229526"/>
          </a:xfrm>
          <a:prstGeom prst="rect">
            <a:avLst/>
          </a:prstGeom>
          <a:noFill/>
          <a:ln>
            <a:noFill/>
          </a:ln>
        </p:spPr>
      </p:pic>
      <p:pic>
        <p:nvPicPr>
          <p:cNvPr id="668" name="Google Shape;668;p43"/>
          <p:cNvPicPr preferRelativeResize="0"/>
          <p:nvPr/>
        </p:nvPicPr>
        <p:blipFill>
          <a:blip r:embed="rId11">
            <a:alphaModFix/>
          </a:blip>
          <a:stretch>
            <a:fillRect/>
          </a:stretch>
        </p:blipFill>
        <p:spPr>
          <a:xfrm>
            <a:off x="7784725" y="2175300"/>
            <a:ext cx="1176125" cy="117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4"/>
          <p:cNvSpPr txBox="1"/>
          <p:nvPr>
            <p:ph type="title"/>
          </p:nvPr>
        </p:nvSpPr>
        <p:spPr>
          <a:xfrm>
            <a:off x="4123900" y="912175"/>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Dificultades</a:t>
            </a:r>
            <a:endParaRPr sz="4300"/>
          </a:p>
        </p:txBody>
      </p:sp>
      <p:sp>
        <p:nvSpPr>
          <p:cNvPr id="674" name="Google Shape;674;p44"/>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Estas son las dificultades que hemos tenido en el proyecto </a:t>
            </a:r>
            <a:r>
              <a:rPr lang="en" sz="1400"/>
              <a:t>&gt;</a:t>
            </a:r>
            <a:endParaRPr/>
          </a:p>
        </p:txBody>
      </p:sp>
      <p:sp>
        <p:nvSpPr>
          <p:cNvPr id="675" name="Google Shape;675;p44"/>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676" name="Google Shape;676;p44"/>
          <p:cNvGrpSpPr/>
          <p:nvPr/>
        </p:nvGrpSpPr>
        <p:grpSpPr>
          <a:xfrm>
            <a:off x="335642" y="696438"/>
            <a:ext cx="2932044" cy="3907563"/>
            <a:chOff x="335642" y="696438"/>
            <a:chExt cx="2932044" cy="3907563"/>
          </a:xfrm>
        </p:grpSpPr>
        <p:sp>
          <p:nvSpPr>
            <p:cNvPr id="677" name="Google Shape;677;p44"/>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44"/>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5"/>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Dificultades haciendo el </a:t>
            </a:r>
            <a:r>
              <a:rPr lang="en" sz="2700">
                <a:solidFill>
                  <a:schemeClr val="accent4"/>
                </a:solidFill>
              </a:rPr>
              <a:t>proyecto</a:t>
            </a:r>
            <a:endParaRPr sz="2700">
              <a:solidFill>
                <a:schemeClr val="accent4"/>
              </a:solidFill>
            </a:endParaRPr>
          </a:p>
        </p:txBody>
      </p:sp>
      <p:sp>
        <p:nvSpPr>
          <p:cNvPr id="728" name="Google Shape;728;p45"/>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Hemos tenido que rehacer unas cuantas veces la base de datos</a:t>
            </a:r>
            <a:endParaRPr/>
          </a:p>
        </p:txBody>
      </p:sp>
      <p:sp>
        <p:nvSpPr>
          <p:cNvPr id="729" name="Google Shape;729;p45"/>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Hemos tenido que rehacer los diagramas</a:t>
            </a:r>
            <a:endParaRPr/>
          </a:p>
        </p:txBody>
      </p:sp>
      <p:sp>
        <p:nvSpPr>
          <p:cNvPr id="730" name="Google Shape;730;p45"/>
          <p:cNvSpPr txBox="1"/>
          <p:nvPr>
            <p:ph idx="3" type="subTitle"/>
          </p:nvPr>
        </p:nvSpPr>
        <p:spPr>
          <a:xfrm>
            <a:off x="3504027" y="3834248"/>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hemos tenido tiempo suficiente para programar todo</a:t>
            </a:r>
            <a:endParaRPr/>
          </a:p>
        </p:txBody>
      </p:sp>
      <p:sp>
        <p:nvSpPr>
          <p:cNvPr id="731" name="Google Shape;731;p45"/>
          <p:cNvSpPr txBox="1"/>
          <p:nvPr>
            <p:ph idx="4" type="title"/>
          </p:nvPr>
        </p:nvSpPr>
        <p:spPr>
          <a:xfrm>
            <a:off x="1869900" y="14705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32" name="Google Shape;732;p45"/>
          <p:cNvSpPr txBox="1"/>
          <p:nvPr>
            <p:ph idx="5" type="title"/>
          </p:nvPr>
        </p:nvSpPr>
        <p:spPr>
          <a:xfrm>
            <a:off x="2573400" y="24824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33" name="Google Shape;733;p45"/>
          <p:cNvSpPr txBox="1"/>
          <p:nvPr>
            <p:ph idx="6" type="title"/>
          </p:nvPr>
        </p:nvSpPr>
        <p:spPr>
          <a:xfrm>
            <a:off x="2891275" y="3494325"/>
            <a:ext cx="6021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34" name="Google Shape;734;p45"/>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Base de datos</a:t>
            </a:r>
            <a:endParaRPr/>
          </a:p>
        </p:txBody>
      </p:sp>
      <p:sp>
        <p:nvSpPr>
          <p:cNvPr id="735" name="Google Shape;735;p45"/>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Entornos de desarrollo</a:t>
            </a:r>
            <a:endParaRPr/>
          </a:p>
        </p:txBody>
      </p:sp>
      <p:sp>
        <p:nvSpPr>
          <p:cNvPr id="736" name="Google Shape;736;p45"/>
          <p:cNvSpPr txBox="1"/>
          <p:nvPr>
            <p:ph idx="9" type="subTitle"/>
          </p:nvPr>
        </p:nvSpPr>
        <p:spPr>
          <a:xfrm>
            <a:off x="3504025" y="34943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Programacion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6"/>
          <p:cNvSpPr txBox="1"/>
          <p:nvPr>
            <p:ph type="title"/>
          </p:nvPr>
        </p:nvSpPr>
        <p:spPr>
          <a:xfrm>
            <a:off x="4123900" y="912175"/>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Demostracion</a:t>
            </a:r>
            <a:endParaRPr sz="4300"/>
          </a:p>
        </p:txBody>
      </p:sp>
      <p:sp>
        <p:nvSpPr>
          <p:cNvPr id="742" name="Google Shape;742;p46"/>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Demostración del proyecto </a:t>
            </a:r>
            <a:r>
              <a:rPr lang="en" sz="1400"/>
              <a:t>&gt;</a:t>
            </a:r>
            <a:endParaRPr/>
          </a:p>
        </p:txBody>
      </p:sp>
      <p:sp>
        <p:nvSpPr>
          <p:cNvPr id="743" name="Google Shape;743;p46"/>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744" name="Google Shape;744;p46"/>
          <p:cNvGrpSpPr/>
          <p:nvPr/>
        </p:nvGrpSpPr>
        <p:grpSpPr>
          <a:xfrm>
            <a:off x="335642" y="696438"/>
            <a:ext cx="2932044" cy="3907563"/>
            <a:chOff x="335642" y="696438"/>
            <a:chExt cx="2932044" cy="3907563"/>
          </a:xfrm>
        </p:grpSpPr>
        <p:sp>
          <p:nvSpPr>
            <p:cNvPr id="745" name="Google Shape;745;p46"/>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6"/>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6"/>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6"/>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6"/>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6"/>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6"/>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6"/>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6"/>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6"/>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6"/>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6"/>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6"/>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6"/>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6"/>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6"/>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6"/>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6"/>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6"/>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6"/>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6"/>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46"/>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Indice</a:t>
            </a:r>
            <a:endParaRPr>
              <a:solidFill>
                <a:schemeClr val="accent4"/>
              </a:solidFill>
            </a:endParaRPr>
          </a:p>
        </p:txBody>
      </p:sp>
      <p:graphicFrame>
        <p:nvGraphicFramePr>
          <p:cNvPr id="293" name="Google Shape;293;p29"/>
          <p:cNvGraphicFramePr/>
          <p:nvPr/>
        </p:nvGraphicFramePr>
        <p:xfrm>
          <a:off x="720000" y="1720350"/>
          <a:ext cx="3000000" cy="3000000"/>
        </p:xfrm>
        <a:graphic>
          <a:graphicData uri="http://schemas.openxmlformats.org/drawingml/2006/table">
            <a:tbl>
              <a:tblPr>
                <a:noFill/>
                <a:tableStyleId>{8D72CD60-6805-4F72-8229-62961F272695}</a:tableStyleId>
              </a:tblPr>
              <a:tblGrid>
                <a:gridCol w="2494575"/>
                <a:gridCol w="5209425"/>
              </a:tblGrid>
              <a:tr h="361525">
                <a:tc>
                  <a:txBody>
                    <a:bodyPr/>
                    <a:lstStyle/>
                    <a:p>
                      <a:pPr indent="0" lvl="0" marL="0" rtl="0" algn="l">
                        <a:spcBef>
                          <a:spcPts val="0"/>
                        </a:spcBef>
                        <a:spcAft>
                          <a:spcPts val="0"/>
                        </a:spcAft>
                        <a:buNone/>
                      </a:pPr>
                      <a:r>
                        <a:rPr lang="en" sz="1100">
                          <a:solidFill>
                            <a:schemeClr val="dk2"/>
                          </a:solidFill>
                          <a:latin typeface="Source Code Pro"/>
                          <a:ea typeface="Source Code Pro"/>
                          <a:cs typeface="Source Code Pro"/>
                          <a:sym typeface="Source Code Pro"/>
                        </a:rPr>
                        <a:t>-Explicación del reto</a:t>
                      </a:r>
                      <a:endParaRPr sz="1100">
                        <a:solidFill>
                          <a:schemeClr val="dk2"/>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rtl="0" algn="l">
                        <a:spcBef>
                          <a:spcPts val="0"/>
                        </a:spcBef>
                        <a:spcAft>
                          <a:spcPts val="0"/>
                        </a:spcAft>
                        <a:buNone/>
                      </a:pPr>
                      <a:r>
                        <a:rPr lang="en" sz="1100">
                          <a:solidFill>
                            <a:schemeClr val="accent2"/>
                          </a:solidFill>
                          <a:latin typeface="Source Code Pro"/>
                          <a:ea typeface="Source Code Pro"/>
                          <a:cs typeface="Source Code Pro"/>
                          <a:sym typeface="Source Code Pro"/>
                        </a:rPr>
                        <a:t>-Roles del equipo</a:t>
                      </a:r>
                      <a:endParaRPr sz="1100">
                        <a:solidFill>
                          <a:schemeClr val="accent2"/>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t/>
                      </a:r>
                      <a:endParaRPr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rtl="0" algn="l">
                        <a:spcBef>
                          <a:spcPts val="0"/>
                        </a:spcBef>
                        <a:spcAft>
                          <a:spcPts val="0"/>
                        </a:spcAft>
                        <a:buNone/>
                      </a:pPr>
                      <a:r>
                        <a:rPr lang="en" sz="1100">
                          <a:solidFill>
                            <a:schemeClr val="accent4"/>
                          </a:solidFill>
                          <a:latin typeface="Source Code Pro"/>
                          <a:ea typeface="Source Code Pro"/>
                          <a:cs typeface="Source Code Pro"/>
                          <a:sym typeface="Source Code Pro"/>
                        </a:rPr>
                        <a:t>-Programas utilizados</a:t>
                      </a:r>
                      <a:endParaRPr sz="1100">
                        <a:solidFill>
                          <a:schemeClr val="accent4"/>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rtl="0" algn="l">
                        <a:spcBef>
                          <a:spcPts val="0"/>
                        </a:spcBef>
                        <a:spcAft>
                          <a:spcPts val="0"/>
                        </a:spcAft>
                        <a:buNone/>
                      </a:pPr>
                      <a:r>
                        <a:rPr lang="en" sz="1100">
                          <a:solidFill>
                            <a:schemeClr val="accent5"/>
                          </a:solidFill>
                          <a:latin typeface="Source Code Pro"/>
                          <a:ea typeface="Source Code Pro"/>
                          <a:cs typeface="Source Code Pro"/>
                          <a:sym typeface="Source Code Pro"/>
                        </a:rPr>
                        <a:t>-Dificultades/Problemas</a:t>
                      </a:r>
                      <a:endParaRPr sz="1100">
                        <a:solidFill>
                          <a:schemeClr val="accent5"/>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rtl="0" algn="l">
                        <a:spcBef>
                          <a:spcPts val="0"/>
                        </a:spcBef>
                        <a:spcAft>
                          <a:spcPts val="0"/>
                        </a:spcAft>
                        <a:buNone/>
                      </a:pPr>
                      <a:r>
                        <a:rPr lang="en" sz="1100">
                          <a:solidFill>
                            <a:schemeClr val="accent1"/>
                          </a:solidFill>
                          <a:latin typeface="Source Code Pro"/>
                          <a:ea typeface="Source Code Pro"/>
                          <a:cs typeface="Source Code Pro"/>
                          <a:sym typeface="Source Code Pro"/>
                        </a:rPr>
                        <a:t>-Demostracion</a:t>
                      </a:r>
                      <a:endParaRPr sz="1100">
                        <a:solidFill>
                          <a:schemeClr val="accent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r h="361525">
                <a:tc>
                  <a:txBody>
                    <a:bodyPr/>
                    <a:lstStyle/>
                    <a:p>
                      <a:pPr indent="0" lvl="0" marL="0" rtl="0" algn="l">
                        <a:spcBef>
                          <a:spcPts val="0"/>
                        </a:spcBef>
                        <a:spcAft>
                          <a:spcPts val="0"/>
                        </a:spcAft>
                        <a:buNone/>
                      </a:pPr>
                      <a:r>
                        <a:rPr lang="en" sz="1100">
                          <a:solidFill>
                            <a:schemeClr val="lt2"/>
                          </a:solidFill>
                          <a:latin typeface="Source Code Pro"/>
                          <a:ea typeface="Source Code Pro"/>
                          <a:cs typeface="Source Code Pro"/>
                          <a:sym typeface="Source Code Pro"/>
                        </a:rPr>
                        <a:t>-Conclusiones</a:t>
                      </a:r>
                      <a:endParaRPr sz="1100">
                        <a:solidFill>
                          <a:schemeClr val="lt2"/>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l">
                        <a:spcBef>
                          <a:spcPts val="0"/>
                        </a:spcBef>
                        <a:spcAft>
                          <a:spcPts val="1600"/>
                        </a:spcAft>
                        <a:buNone/>
                      </a:pPr>
                      <a:r>
                        <a:t/>
                      </a:r>
                      <a:endParaRPr b="1" sz="1000">
                        <a:solidFill>
                          <a:schemeClr val="dk1"/>
                        </a:solidFill>
                        <a:latin typeface="Source Code Pro"/>
                        <a:ea typeface="Source Code Pro"/>
                        <a:cs typeface="Source Code Pro"/>
                        <a:sym typeface="Source Code Pro"/>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pic>
        <p:nvPicPr>
          <p:cNvPr id="294" name="Google Shape;294;p29"/>
          <p:cNvPicPr preferRelativeResize="0"/>
          <p:nvPr/>
        </p:nvPicPr>
        <p:blipFill>
          <a:blip r:embed="rId3">
            <a:alphaModFix/>
          </a:blip>
          <a:stretch>
            <a:fillRect/>
          </a:stretch>
        </p:blipFill>
        <p:spPr>
          <a:xfrm>
            <a:off x="2936325" y="1388850"/>
            <a:ext cx="5433077" cy="305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47"/>
          <p:cNvPicPr preferRelativeResize="0"/>
          <p:nvPr/>
        </p:nvPicPr>
        <p:blipFill>
          <a:blip r:embed="rId3">
            <a:alphaModFix/>
          </a:blip>
          <a:stretch>
            <a:fillRect/>
          </a:stretch>
        </p:blipFill>
        <p:spPr>
          <a:xfrm>
            <a:off x="1255560" y="1338200"/>
            <a:ext cx="6632901" cy="3505026"/>
          </a:xfrm>
          <a:prstGeom prst="rect">
            <a:avLst/>
          </a:prstGeom>
          <a:noFill/>
          <a:ln>
            <a:noFill/>
          </a:ln>
        </p:spPr>
      </p:pic>
      <p:sp>
        <p:nvSpPr>
          <p:cNvPr id="796" name="Google Shape;796;p47"/>
          <p:cNvSpPr txBox="1"/>
          <p:nvPr/>
        </p:nvSpPr>
        <p:spPr>
          <a:xfrm>
            <a:off x="292600" y="277200"/>
            <a:ext cx="44352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dk1"/>
                </a:solidFill>
                <a:latin typeface="Source Code Pro"/>
                <a:ea typeface="Source Code Pro"/>
                <a:cs typeface="Source Code Pro"/>
                <a:sym typeface="Source Code Pro"/>
              </a:rPr>
              <a:t>Demostracion</a:t>
            </a:r>
            <a:endParaRPr>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48"/>
          <p:cNvSpPr txBox="1"/>
          <p:nvPr>
            <p:ph type="title"/>
          </p:nvPr>
        </p:nvSpPr>
        <p:spPr>
          <a:xfrm>
            <a:off x="4123900" y="912175"/>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Conclusiones</a:t>
            </a:r>
            <a:endParaRPr sz="4300"/>
          </a:p>
        </p:txBody>
      </p:sp>
      <p:sp>
        <p:nvSpPr>
          <p:cNvPr id="802" name="Google Shape;802;p48"/>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Conclusiones del proyecto </a:t>
            </a:r>
            <a:r>
              <a:rPr lang="en" sz="1400"/>
              <a:t>&gt;</a:t>
            </a:r>
            <a:endParaRPr/>
          </a:p>
        </p:txBody>
      </p:sp>
      <p:sp>
        <p:nvSpPr>
          <p:cNvPr id="803" name="Google Shape;803;p48"/>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804" name="Google Shape;804;p48"/>
          <p:cNvGrpSpPr/>
          <p:nvPr/>
        </p:nvGrpSpPr>
        <p:grpSpPr>
          <a:xfrm>
            <a:off x="335642" y="696438"/>
            <a:ext cx="2932044" cy="3907563"/>
            <a:chOff x="335642" y="696438"/>
            <a:chExt cx="2932044" cy="3907563"/>
          </a:xfrm>
        </p:grpSpPr>
        <p:sp>
          <p:nvSpPr>
            <p:cNvPr id="805" name="Google Shape;805;p48"/>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8"/>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8"/>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8"/>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8"/>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8"/>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8"/>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8"/>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8"/>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8"/>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8"/>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8"/>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8"/>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8"/>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8"/>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8"/>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8"/>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8"/>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8"/>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8"/>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8"/>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8"/>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8"/>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8"/>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8"/>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8"/>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8"/>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48"/>
          <p:cNvSpPr txBox="1"/>
          <p:nvPr/>
        </p:nvSpPr>
        <p:spPr>
          <a:xfrm>
            <a:off x="8079875" y="200537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Conclusiones del equipo</a:t>
            </a:r>
            <a:endParaRPr>
              <a:solidFill>
                <a:schemeClr val="lt2"/>
              </a:solidFill>
            </a:endParaRPr>
          </a:p>
        </p:txBody>
      </p:sp>
      <p:sp>
        <p:nvSpPr>
          <p:cNvPr id="856" name="Google Shape;856;p49"/>
          <p:cNvSpPr txBox="1"/>
          <p:nvPr>
            <p:ph idx="2" type="subTitle"/>
          </p:nvPr>
        </p:nvSpPr>
        <p:spPr>
          <a:xfrm>
            <a:off x="513300" y="1210275"/>
            <a:ext cx="8387100" cy="301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latin typeface="Roboto"/>
                <a:ea typeface="Roboto"/>
                <a:cs typeface="Roboto"/>
                <a:sym typeface="Roboto"/>
              </a:rPr>
              <a:t>En conclusión, nuestra experiencia al trabajar en equipo en este proyecto de la Kings League ha sido bastante buena. Durante este proyecto, hemos intentado conseguir cumplir todos los objetivos que se nos propusieron al empezar el proyecto. Sin embargo, nuestro mayor reto ha sido el de trabajar en equipo. Ya que es la primera vez que lo hacemos y pese a que parezca algo sencillo, el hecho de tener que ponerse de acuerdo entre los 5 integrantes del grupo no ha sido nada fácil. Pese a todo, hemos llegado siempre a un acuerdo de como hacer cada cosa. Además cada integrante a aportado al proyecto su mayor fuerte para conseguir entregar el mejor proyecto que hemos podido hacer</a:t>
            </a:r>
            <a:endParaRPr sz="2200"/>
          </a:p>
        </p:txBody>
      </p:sp>
      <p:grpSp>
        <p:nvGrpSpPr>
          <p:cNvPr id="857" name="Google Shape;857;p49"/>
          <p:cNvGrpSpPr/>
          <p:nvPr/>
        </p:nvGrpSpPr>
        <p:grpSpPr>
          <a:xfrm>
            <a:off x="172932" y="4499104"/>
            <a:ext cx="2297242" cy="546326"/>
            <a:chOff x="880714" y="3731738"/>
            <a:chExt cx="2536147" cy="887325"/>
          </a:xfrm>
        </p:grpSpPr>
        <p:sp>
          <p:nvSpPr>
            <p:cNvPr id="858" name="Google Shape;858;p4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49"/>
          <p:cNvSpPr txBox="1"/>
          <p:nvPr/>
        </p:nvSpPr>
        <p:spPr>
          <a:xfrm>
            <a:off x="6767875" y="422107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72" name="Google Shape;872;p49"/>
          <p:cNvSpPr txBox="1"/>
          <p:nvPr/>
        </p:nvSpPr>
        <p:spPr>
          <a:xfrm>
            <a:off x="7447800" y="44136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0"/>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t>
            </a:r>
            <a:endParaRPr>
              <a:solidFill>
                <a:schemeClr val="accent4"/>
              </a:solidFill>
            </a:endParaRPr>
          </a:p>
        </p:txBody>
      </p:sp>
      <p:grpSp>
        <p:nvGrpSpPr>
          <p:cNvPr id="878" name="Google Shape;878;p50"/>
          <p:cNvGrpSpPr/>
          <p:nvPr/>
        </p:nvGrpSpPr>
        <p:grpSpPr>
          <a:xfrm>
            <a:off x="335642" y="696438"/>
            <a:ext cx="2932044" cy="3907563"/>
            <a:chOff x="335642" y="696438"/>
            <a:chExt cx="2932044" cy="3907563"/>
          </a:xfrm>
        </p:grpSpPr>
        <p:sp>
          <p:nvSpPr>
            <p:cNvPr id="879" name="Google Shape;879;p50"/>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0"/>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0"/>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0"/>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0"/>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0"/>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0"/>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0"/>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0"/>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0"/>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0"/>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0"/>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0"/>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0"/>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0"/>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0"/>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0"/>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0"/>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0"/>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0"/>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50"/>
          <p:cNvSpPr txBox="1"/>
          <p:nvPr/>
        </p:nvSpPr>
        <p:spPr>
          <a:xfrm>
            <a:off x="4014788" y="24535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925" name="Google Shape;925;p50"/>
          <p:cNvSpPr txBox="1"/>
          <p:nvPr/>
        </p:nvSpPr>
        <p:spPr>
          <a:xfrm>
            <a:off x="7313175" y="38364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26" name="Google Shape;926;p50"/>
          <p:cNvSpPr txBox="1"/>
          <p:nvPr/>
        </p:nvSpPr>
        <p:spPr>
          <a:xfrm>
            <a:off x="7778275" y="40494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927" name="Google Shape;927;p50"/>
          <p:cNvSpPr txBox="1"/>
          <p:nvPr/>
        </p:nvSpPr>
        <p:spPr>
          <a:xfrm>
            <a:off x="4459138" y="460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4223100" y="696450"/>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t>Explicacion</a:t>
            </a:r>
            <a:endParaRPr sz="4700"/>
          </a:p>
        </p:txBody>
      </p:sp>
      <p:sp>
        <p:nvSpPr>
          <p:cNvPr id="300" name="Google Shape;300;p30"/>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Explicamos en qué consiste el reto </a:t>
            </a:r>
            <a:r>
              <a:rPr lang="en" sz="1400"/>
              <a:t>&gt;</a:t>
            </a:r>
            <a:endParaRPr/>
          </a:p>
        </p:txBody>
      </p:sp>
      <p:sp>
        <p:nvSpPr>
          <p:cNvPr id="301" name="Google Shape;301;p30"/>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02" name="Google Shape;302;p30"/>
          <p:cNvGrpSpPr/>
          <p:nvPr/>
        </p:nvGrpSpPr>
        <p:grpSpPr>
          <a:xfrm>
            <a:off x="335642" y="696438"/>
            <a:ext cx="2932044" cy="3907563"/>
            <a:chOff x="335642" y="696438"/>
            <a:chExt cx="2932044" cy="3907563"/>
          </a:xfrm>
        </p:grpSpPr>
        <p:sp>
          <p:nvSpPr>
            <p:cNvPr id="303" name="Google Shape;303;p30"/>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0"/>
          <p:cNvSpPr txBox="1"/>
          <p:nvPr/>
        </p:nvSpPr>
        <p:spPr>
          <a:xfrm>
            <a:off x="8172500" y="1747550"/>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Explicación del reto</a:t>
            </a:r>
            <a:endParaRPr>
              <a:solidFill>
                <a:schemeClr val="lt2"/>
              </a:solidFill>
            </a:endParaRPr>
          </a:p>
        </p:txBody>
      </p:sp>
      <p:sp>
        <p:nvSpPr>
          <p:cNvPr id="354" name="Google Shape;354;p31"/>
          <p:cNvSpPr txBox="1"/>
          <p:nvPr>
            <p:ph idx="2" type="subTitle"/>
          </p:nvPr>
        </p:nvSpPr>
        <p:spPr>
          <a:xfrm>
            <a:off x="509225" y="1465775"/>
            <a:ext cx="8514900" cy="24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ECED2"/>
                </a:solidFill>
                <a:highlight>
                  <a:srgbClr val="171719"/>
                </a:highlight>
                <a:latin typeface="Roboto"/>
                <a:ea typeface="Roboto"/>
                <a:cs typeface="Roboto"/>
                <a:sym typeface="Roboto"/>
              </a:rPr>
              <a:t>El proyecto consiste en desarrollar una aplicación para gestionar aspectos de la KINGS League, una competición de fútbol 7 creada por Ibai Llanos y Gerard Piqué. La aplicación abarcará cuatro fases:</a:t>
            </a:r>
            <a:endParaRPr sz="1200">
              <a:solidFill>
                <a:srgbClr val="CECED2"/>
              </a:solidFill>
              <a:highlight>
                <a:srgbClr val="171719"/>
              </a:highlight>
              <a:latin typeface="Roboto"/>
              <a:ea typeface="Roboto"/>
              <a:cs typeface="Roboto"/>
              <a:sym typeface="Roboto"/>
            </a:endParaRPr>
          </a:p>
          <a:p>
            <a:pPr indent="-304800" lvl="0" marL="457200" rtl="0" algn="l">
              <a:spcBef>
                <a:spcPts val="600"/>
              </a:spcBef>
              <a:spcAft>
                <a:spcPts val="0"/>
              </a:spcAft>
              <a:buClr>
                <a:srgbClr val="CECED2"/>
              </a:buClr>
              <a:buSzPts val="1200"/>
              <a:buFont typeface="Roboto"/>
              <a:buAutoNum type="arabicPeriod"/>
            </a:pPr>
            <a:r>
              <a:rPr lang="en" sz="1200">
                <a:solidFill>
                  <a:srgbClr val="CECED2"/>
                </a:solidFill>
                <a:highlight>
                  <a:srgbClr val="171719"/>
                </a:highlight>
                <a:latin typeface="Roboto"/>
                <a:ea typeface="Roboto"/>
                <a:cs typeface="Roboto"/>
                <a:sym typeface="Roboto"/>
              </a:rPr>
              <a:t>Inscripción de equipos y jugadores, además de la generación de calendarios para los enfrentamientos en las fases regulares de cada temporada.</a:t>
            </a:r>
            <a:endParaRPr sz="1200">
              <a:solidFill>
                <a:srgbClr val="CECED2"/>
              </a:solidFill>
              <a:highlight>
                <a:srgbClr val="171719"/>
              </a:highlight>
              <a:latin typeface="Roboto"/>
              <a:ea typeface="Roboto"/>
              <a:cs typeface="Roboto"/>
              <a:sym typeface="Roboto"/>
            </a:endParaRPr>
          </a:p>
          <a:p>
            <a:pPr indent="-304800" lvl="0" marL="457200" rtl="0" algn="l">
              <a:spcBef>
                <a:spcPts val="0"/>
              </a:spcBef>
              <a:spcAft>
                <a:spcPts val="0"/>
              </a:spcAft>
              <a:buClr>
                <a:srgbClr val="CECED2"/>
              </a:buClr>
              <a:buSzPts val="1200"/>
              <a:buFont typeface="Roboto"/>
              <a:buAutoNum type="arabicPeriod"/>
            </a:pPr>
            <a:r>
              <a:rPr lang="en" sz="1200">
                <a:solidFill>
                  <a:srgbClr val="CECED2"/>
                </a:solidFill>
                <a:highlight>
                  <a:srgbClr val="171719"/>
                </a:highlight>
                <a:latin typeface="Roboto"/>
                <a:ea typeface="Roboto"/>
                <a:cs typeface="Roboto"/>
                <a:sym typeface="Roboto"/>
              </a:rPr>
              <a:t>Fase del campeonato, donde se guardarán los resultados de las fases regulares (invierno y verano) de cada temporada.</a:t>
            </a:r>
            <a:endParaRPr sz="1200">
              <a:solidFill>
                <a:srgbClr val="CECED2"/>
              </a:solidFill>
              <a:highlight>
                <a:srgbClr val="171719"/>
              </a:highlight>
              <a:latin typeface="Roboto"/>
              <a:ea typeface="Roboto"/>
              <a:cs typeface="Roboto"/>
              <a:sym typeface="Roboto"/>
            </a:endParaRPr>
          </a:p>
          <a:p>
            <a:pPr indent="-304800" lvl="0" marL="457200" rtl="0" algn="l">
              <a:spcBef>
                <a:spcPts val="0"/>
              </a:spcBef>
              <a:spcAft>
                <a:spcPts val="0"/>
              </a:spcAft>
              <a:buClr>
                <a:srgbClr val="CECED2"/>
              </a:buClr>
              <a:buSzPts val="1200"/>
              <a:buFont typeface="Roboto"/>
              <a:buAutoNum type="arabicPeriod"/>
            </a:pPr>
            <a:r>
              <a:rPr lang="en" sz="1200">
                <a:solidFill>
                  <a:srgbClr val="CECED2"/>
                </a:solidFill>
                <a:highlight>
                  <a:srgbClr val="171719"/>
                </a:highlight>
                <a:latin typeface="Roboto"/>
                <a:ea typeface="Roboto"/>
                <a:cs typeface="Roboto"/>
                <a:sym typeface="Roboto"/>
              </a:rPr>
              <a:t>Play-offs.</a:t>
            </a:r>
            <a:endParaRPr sz="1200">
              <a:solidFill>
                <a:srgbClr val="CECED2"/>
              </a:solidFill>
              <a:highlight>
                <a:srgbClr val="171719"/>
              </a:highlight>
              <a:latin typeface="Roboto"/>
              <a:ea typeface="Roboto"/>
              <a:cs typeface="Roboto"/>
              <a:sym typeface="Roboto"/>
            </a:endParaRPr>
          </a:p>
          <a:p>
            <a:pPr indent="-304800" lvl="0" marL="457200" rtl="0" algn="l">
              <a:spcBef>
                <a:spcPts val="0"/>
              </a:spcBef>
              <a:spcAft>
                <a:spcPts val="0"/>
              </a:spcAft>
              <a:buClr>
                <a:srgbClr val="CECED2"/>
              </a:buClr>
              <a:buSzPts val="1200"/>
              <a:buFont typeface="Roboto"/>
              <a:buAutoNum type="arabicPeriod"/>
            </a:pPr>
            <a:r>
              <a:rPr lang="en" sz="1200">
                <a:solidFill>
                  <a:srgbClr val="CECED2"/>
                </a:solidFill>
                <a:highlight>
                  <a:srgbClr val="171719"/>
                </a:highlight>
                <a:latin typeface="Roboto"/>
                <a:ea typeface="Roboto"/>
                <a:cs typeface="Roboto"/>
                <a:sym typeface="Roboto"/>
              </a:rPr>
              <a:t>Armas secretas</a:t>
            </a:r>
            <a:endParaRPr sz="1200">
              <a:solidFill>
                <a:srgbClr val="CECED2"/>
              </a:solidFill>
              <a:highlight>
                <a:srgbClr val="171719"/>
              </a:highlight>
              <a:latin typeface="Roboto"/>
              <a:ea typeface="Roboto"/>
              <a:cs typeface="Roboto"/>
              <a:sym typeface="Roboto"/>
            </a:endParaRPr>
          </a:p>
          <a:p>
            <a:pPr indent="0" lvl="0" marL="0" rtl="0" algn="l">
              <a:spcBef>
                <a:spcPts val="600"/>
              </a:spcBef>
              <a:spcAft>
                <a:spcPts val="0"/>
              </a:spcAft>
              <a:buNone/>
            </a:pPr>
            <a:r>
              <a:t/>
            </a:r>
            <a:endParaRPr/>
          </a:p>
        </p:txBody>
      </p:sp>
      <p:grpSp>
        <p:nvGrpSpPr>
          <p:cNvPr id="355" name="Google Shape;355;p31"/>
          <p:cNvGrpSpPr/>
          <p:nvPr/>
        </p:nvGrpSpPr>
        <p:grpSpPr>
          <a:xfrm>
            <a:off x="350039" y="3944000"/>
            <a:ext cx="2536147" cy="887325"/>
            <a:chOff x="880714" y="3731738"/>
            <a:chExt cx="2536147" cy="887325"/>
          </a:xfrm>
        </p:grpSpPr>
        <p:sp>
          <p:nvSpPr>
            <p:cNvPr id="356" name="Google Shape;356;p3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31"/>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370" name="Google Shape;370;p31"/>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Fases del </a:t>
            </a:r>
            <a:r>
              <a:rPr lang="en">
                <a:solidFill>
                  <a:schemeClr val="accent4"/>
                </a:solidFill>
              </a:rPr>
              <a:t>proyecto</a:t>
            </a:r>
            <a:endParaRPr>
              <a:solidFill>
                <a:schemeClr val="accent4"/>
              </a:solidFill>
            </a:endParaRPr>
          </a:p>
        </p:txBody>
      </p:sp>
      <p:sp>
        <p:nvSpPr>
          <p:cNvPr id="376" name="Google Shape;376;p32"/>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entidad-relación, modelo relacional y diagrama de clases</a:t>
            </a:r>
            <a:endParaRPr/>
          </a:p>
        </p:txBody>
      </p:sp>
      <p:sp>
        <p:nvSpPr>
          <p:cNvPr id="377" name="Google Shape;377;p32"/>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Cuaderno de equipo y planificación, diagramas de secuencia, scripts y triggers</a:t>
            </a:r>
            <a:endParaRPr/>
          </a:p>
        </p:txBody>
      </p:sp>
      <p:sp>
        <p:nvSpPr>
          <p:cNvPr id="378" name="Google Shape;378;p32"/>
          <p:cNvSpPr txBox="1"/>
          <p:nvPr>
            <p:ph idx="3" type="subTitle"/>
          </p:nvPr>
        </p:nvSpPr>
        <p:spPr>
          <a:xfrm>
            <a:off x="3504027" y="3996573"/>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Creación de XML, DTD y XSD</a:t>
            </a:r>
            <a:endParaRPr/>
          </a:p>
        </p:txBody>
      </p:sp>
      <p:sp>
        <p:nvSpPr>
          <p:cNvPr id="379" name="Google Shape;379;p32"/>
          <p:cNvSpPr txBox="1"/>
          <p:nvPr>
            <p:ph idx="4" type="title"/>
          </p:nvPr>
        </p:nvSpPr>
        <p:spPr>
          <a:xfrm>
            <a:off x="1869900" y="14705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80" name="Google Shape;380;p32"/>
          <p:cNvSpPr txBox="1"/>
          <p:nvPr>
            <p:ph idx="5" type="title"/>
          </p:nvPr>
        </p:nvSpPr>
        <p:spPr>
          <a:xfrm>
            <a:off x="2573400" y="24824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81" name="Google Shape;381;p32"/>
          <p:cNvSpPr txBox="1"/>
          <p:nvPr>
            <p:ph idx="6" type="title"/>
          </p:nvPr>
        </p:nvSpPr>
        <p:spPr>
          <a:xfrm>
            <a:off x="2901925" y="3687975"/>
            <a:ext cx="6021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82" name="Google Shape;382;p32"/>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Fase uno</a:t>
            </a:r>
            <a:endParaRPr/>
          </a:p>
        </p:txBody>
      </p:sp>
      <p:sp>
        <p:nvSpPr>
          <p:cNvPr id="383" name="Google Shape;383;p32"/>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Fase dos</a:t>
            </a:r>
            <a:endParaRPr/>
          </a:p>
        </p:txBody>
      </p:sp>
      <p:sp>
        <p:nvSpPr>
          <p:cNvPr id="384" name="Google Shape;384;p32"/>
          <p:cNvSpPr txBox="1"/>
          <p:nvPr>
            <p:ph idx="9" type="subTitle"/>
          </p:nvPr>
        </p:nvSpPr>
        <p:spPr>
          <a:xfrm>
            <a:off x="3504025" y="368797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Fase tres</a:t>
            </a:r>
            <a:endParaRPr/>
          </a:p>
        </p:txBody>
      </p:sp>
      <p:grpSp>
        <p:nvGrpSpPr>
          <p:cNvPr id="385" name="Google Shape;385;p32"/>
          <p:cNvGrpSpPr/>
          <p:nvPr/>
        </p:nvGrpSpPr>
        <p:grpSpPr>
          <a:xfrm>
            <a:off x="431225" y="1832950"/>
            <a:ext cx="2142175" cy="2736325"/>
            <a:chOff x="358925" y="1867675"/>
            <a:chExt cx="2142175" cy="2736325"/>
          </a:xfrm>
        </p:grpSpPr>
        <p:sp>
          <p:nvSpPr>
            <p:cNvPr id="386" name="Google Shape;386;p32"/>
            <p:cNvSpPr/>
            <p:nvPr/>
          </p:nvSpPr>
          <p:spPr>
            <a:xfrm>
              <a:off x="358925" y="1876250"/>
              <a:ext cx="2910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757650" y="1867675"/>
              <a:ext cx="291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358925" y="2188475"/>
              <a:ext cx="2910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358925" y="2515188"/>
              <a:ext cx="2910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358925" y="2841925"/>
              <a:ext cx="2910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709062" y="2841925"/>
              <a:ext cx="297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1059518" y="2841925"/>
              <a:ext cx="2328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358925" y="3152500"/>
              <a:ext cx="2685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358925" y="3495350"/>
              <a:ext cx="268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358925" y="3804275"/>
              <a:ext cx="2685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358925" y="4113200"/>
              <a:ext cx="268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709062" y="3152500"/>
              <a:ext cx="214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683525" y="3495350"/>
              <a:ext cx="2148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709062" y="3804275"/>
              <a:ext cx="2148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709062" y="4130163"/>
              <a:ext cx="214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709062" y="4456050"/>
              <a:ext cx="2148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973809" y="3152500"/>
              <a:ext cx="4155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973809" y="3495350"/>
              <a:ext cx="5802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994246" y="3804275"/>
              <a:ext cx="675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994246" y="4148775"/>
              <a:ext cx="675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994246" y="4456050"/>
              <a:ext cx="675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1439171" y="3152500"/>
              <a:ext cx="3783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1629567" y="3478388"/>
              <a:ext cx="3783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1740173" y="3804300"/>
              <a:ext cx="232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1740173" y="4456100"/>
              <a:ext cx="232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757650" y="2182588"/>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757650" y="2512250"/>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1445575" y="2509300"/>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1344900" y="2841925"/>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1740250" y="4148775"/>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2043300" y="4456050"/>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Fases del </a:t>
            </a:r>
            <a:r>
              <a:rPr lang="en">
                <a:solidFill>
                  <a:schemeClr val="accent4"/>
                </a:solidFill>
              </a:rPr>
              <a:t>proyecto</a:t>
            </a:r>
            <a:endParaRPr>
              <a:solidFill>
                <a:schemeClr val="accent4"/>
              </a:solidFill>
            </a:endParaRPr>
          </a:p>
        </p:txBody>
      </p:sp>
      <p:sp>
        <p:nvSpPr>
          <p:cNvPr id="422" name="Google Shape;422;p33"/>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Desarrollo de interfaces de la aplicación, controladores, generar xml a partir de BD y validar DTD y XSD</a:t>
            </a:r>
            <a:endParaRPr/>
          </a:p>
        </p:txBody>
      </p:sp>
      <p:sp>
        <p:nvSpPr>
          <p:cNvPr id="423" name="Google Shape;423;p33"/>
          <p:cNvSpPr txBox="1"/>
          <p:nvPr>
            <p:ph idx="2" type="subTitle"/>
          </p:nvPr>
        </p:nvSpPr>
        <p:spPr>
          <a:xfrm>
            <a:off x="3175501" y="3473327"/>
            <a:ext cx="420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Pruebas de funcionamiento, optimización, documentación del proyecto, creacion de ejecutable y preparación de la presentación</a:t>
            </a:r>
            <a:endParaRPr/>
          </a:p>
        </p:txBody>
      </p:sp>
      <p:sp>
        <p:nvSpPr>
          <p:cNvPr id="424" name="Google Shape;424;p33"/>
          <p:cNvSpPr txBox="1"/>
          <p:nvPr>
            <p:ph idx="4" type="title"/>
          </p:nvPr>
        </p:nvSpPr>
        <p:spPr>
          <a:xfrm>
            <a:off x="1869900" y="14705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25" name="Google Shape;425;p33"/>
          <p:cNvSpPr txBox="1"/>
          <p:nvPr>
            <p:ph idx="5" type="title"/>
          </p:nvPr>
        </p:nvSpPr>
        <p:spPr>
          <a:xfrm>
            <a:off x="2573400" y="306917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426" name="Google Shape;426;p33"/>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EC7955"/>
                </a:solidFill>
              </a:rPr>
              <a:t>Fase cuatro</a:t>
            </a:r>
            <a:endParaRPr>
              <a:solidFill>
                <a:srgbClr val="EC7955"/>
              </a:solidFill>
            </a:endParaRPr>
          </a:p>
        </p:txBody>
      </p:sp>
      <p:sp>
        <p:nvSpPr>
          <p:cNvPr id="427" name="Google Shape;427;p33"/>
          <p:cNvSpPr txBox="1"/>
          <p:nvPr>
            <p:ph idx="8" type="subTitle"/>
          </p:nvPr>
        </p:nvSpPr>
        <p:spPr>
          <a:xfrm>
            <a:off x="3175500" y="3069175"/>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Fase cinco</a:t>
            </a:r>
            <a:endParaRPr>
              <a:solidFill>
                <a:schemeClr val="dk2"/>
              </a:solidFill>
            </a:endParaRPr>
          </a:p>
        </p:txBody>
      </p:sp>
      <p:grpSp>
        <p:nvGrpSpPr>
          <p:cNvPr id="428" name="Google Shape;428;p33"/>
          <p:cNvGrpSpPr/>
          <p:nvPr/>
        </p:nvGrpSpPr>
        <p:grpSpPr>
          <a:xfrm>
            <a:off x="431225" y="1832950"/>
            <a:ext cx="2142175" cy="2736325"/>
            <a:chOff x="358925" y="1867675"/>
            <a:chExt cx="2142175" cy="2736325"/>
          </a:xfrm>
        </p:grpSpPr>
        <p:sp>
          <p:nvSpPr>
            <p:cNvPr id="429" name="Google Shape;429;p33"/>
            <p:cNvSpPr/>
            <p:nvPr/>
          </p:nvSpPr>
          <p:spPr>
            <a:xfrm>
              <a:off x="358925" y="1876250"/>
              <a:ext cx="2910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757650" y="1867675"/>
              <a:ext cx="291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358925" y="2188475"/>
              <a:ext cx="2910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358925" y="2515188"/>
              <a:ext cx="2910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358925" y="2841925"/>
              <a:ext cx="2910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709062" y="2841925"/>
              <a:ext cx="297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059518" y="2841925"/>
              <a:ext cx="2328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358925" y="3152500"/>
              <a:ext cx="2685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358925" y="3495350"/>
              <a:ext cx="268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358925" y="3804275"/>
              <a:ext cx="2685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358925" y="4113200"/>
              <a:ext cx="268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3"/>
            <p:cNvSpPr/>
            <p:nvPr/>
          </p:nvSpPr>
          <p:spPr>
            <a:xfrm>
              <a:off x="709062" y="3152500"/>
              <a:ext cx="214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683525" y="3495350"/>
              <a:ext cx="2148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709062" y="3804275"/>
              <a:ext cx="2148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709062" y="4130163"/>
              <a:ext cx="214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709062" y="4456050"/>
              <a:ext cx="2148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973809" y="3152500"/>
              <a:ext cx="4155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973809" y="3495350"/>
              <a:ext cx="5802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994246" y="3804275"/>
              <a:ext cx="675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994246" y="4148775"/>
              <a:ext cx="675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994246" y="4456050"/>
              <a:ext cx="675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1439171" y="3152500"/>
              <a:ext cx="3783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1629567" y="3478388"/>
              <a:ext cx="3783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740173" y="3804300"/>
              <a:ext cx="232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1740173" y="4456100"/>
              <a:ext cx="232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757650" y="2182588"/>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757650" y="2512250"/>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445575" y="2509300"/>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344900" y="2841925"/>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740250" y="4148775"/>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2043300" y="4456050"/>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34"/>
          <p:cNvPicPr preferRelativeResize="0"/>
          <p:nvPr/>
        </p:nvPicPr>
        <p:blipFill>
          <a:blip r:embed="rId3">
            <a:alphaModFix/>
          </a:blip>
          <a:stretch>
            <a:fillRect/>
          </a:stretch>
        </p:blipFill>
        <p:spPr>
          <a:xfrm>
            <a:off x="152400" y="1195275"/>
            <a:ext cx="8839200" cy="3606944"/>
          </a:xfrm>
          <a:prstGeom prst="rect">
            <a:avLst/>
          </a:prstGeom>
          <a:noFill/>
          <a:ln>
            <a:noFill/>
          </a:ln>
        </p:spPr>
      </p:pic>
      <p:sp>
        <p:nvSpPr>
          <p:cNvPr id="465" name="Google Shape;465;p34"/>
          <p:cNvSpPr txBox="1"/>
          <p:nvPr>
            <p:ph type="title"/>
          </p:nvPr>
        </p:nvSpPr>
        <p:spPr>
          <a:xfrm>
            <a:off x="564225" y="3386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Calendario</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5"/>
          <p:cNvSpPr txBox="1"/>
          <p:nvPr>
            <p:ph type="title"/>
          </p:nvPr>
        </p:nvSpPr>
        <p:spPr>
          <a:xfrm>
            <a:off x="4223100" y="1198450"/>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Roles</a:t>
            </a:r>
            <a:endParaRPr/>
          </a:p>
        </p:txBody>
      </p:sp>
      <p:sp>
        <p:nvSpPr>
          <p:cNvPr id="471" name="Google Shape;471;p35"/>
          <p:cNvSpPr txBox="1"/>
          <p:nvPr>
            <p:ph idx="1" type="subTitle"/>
          </p:nvPr>
        </p:nvSpPr>
        <p:spPr>
          <a:xfrm>
            <a:off x="4223100" y="3162850"/>
            <a:ext cx="4206000" cy="10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&lt; </a:t>
            </a:r>
            <a:r>
              <a:rPr lang="en"/>
              <a:t>Estos son los roles que hemos tenido dentro del equipo </a:t>
            </a:r>
            <a:r>
              <a:rPr lang="en" sz="1400"/>
              <a:t>&gt;</a:t>
            </a:r>
            <a:endParaRPr/>
          </a:p>
        </p:txBody>
      </p:sp>
      <p:sp>
        <p:nvSpPr>
          <p:cNvPr id="472" name="Google Shape;472;p35"/>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473" name="Google Shape;473;p35"/>
          <p:cNvGrpSpPr/>
          <p:nvPr/>
        </p:nvGrpSpPr>
        <p:grpSpPr>
          <a:xfrm>
            <a:off x="461692" y="797288"/>
            <a:ext cx="2932044" cy="3907563"/>
            <a:chOff x="335642" y="696438"/>
            <a:chExt cx="2932044" cy="3907563"/>
          </a:xfrm>
        </p:grpSpPr>
        <p:sp>
          <p:nvSpPr>
            <p:cNvPr id="474" name="Google Shape;474;p35"/>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5"/>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5"/>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5"/>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35"/>
          <p:cNvSpPr txBox="1"/>
          <p:nvPr/>
        </p:nvSpPr>
        <p:spPr>
          <a:xfrm>
            <a:off x="7911475" y="1933200"/>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Roles del </a:t>
            </a:r>
            <a:r>
              <a:rPr lang="en">
                <a:solidFill>
                  <a:schemeClr val="lt2"/>
                </a:solidFill>
              </a:rPr>
              <a:t>equipo</a:t>
            </a:r>
            <a:endParaRPr>
              <a:solidFill>
                <a:schemeClr val="lt2"/>
              </a:solidFill>
            </a:endParaRPr>
          </a:p>
        </p:txBody>
      </p:sp>
      <p:sp>
        <p:nvSpPr>
          <p:cNvPr id="525" name="Google Shape;525;p36"/>
          <p:cNvSpPr txBox="1"/>
          <p:nvPr/>
        </p:nvSpPr>
        <p:spPr>
          <a:xfrm>
            <a:off x="110050" y="2577775"/>
            <a:ext cx="18063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2F2F2"/>
                </a:solidFill>
                <a:latin typeface="Source Code Pro"/>
                <a:ea typeface="Source Code Pro"/>
                <a:cs typeface="Source Code Pro"/>
                <a:sym typeface="Source Code Pro"/>
              </a:rPr>
              <a:t>Ibai S.</a:t>
            </a:r>
            <a:endParaRPr sz="2500">
              <a:solidFill>
                <a:srgbClr val="F2F2F2"/>
              </a:solidFill>
              <a:latin typeface="Source Code Pro"/>
              <a:ea typeface="Source Code Pro"/>
              <a:cs typeface="Source Code Pro"/>
              <a:sym typeface="Source Code Pro"/>
            </a:endParaRPr>
          </a:p>
        </p:txBody>
      </p:sp>
      <p:sp>
        <p:nvSpPr>
          <p:cNvPr id="526" name="Google Shape;526;p36"/>
          <p:cNvSpPr txBox="1"/>
          <p:nvPr/>
        </p:nvSpPr>
        <p:spPr>
          <a:xfrm>
            <a:off x="110050" y="2245350"/>
            <a:ext cx="1414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2"/>
                </a:solidFill>
                <a:latin typeface="Fira Code"/>
                <a:ea typeface="Fira Code"/>
                <a:cs typeface="Fira Code"/>
                <a:sym typeface="Fira Code"/>
              </a:rPr>
              <a:t>Portavoz</a:t>
            </a:r>
            <a:endParaRPr sz="2000">
              <a:solidFill>
                <a:schemeClr val="accent2"/>
              </a:solidFill>
            </a:endParaRPr>
          </a:p>
        </p:txBody>
      </p:sp>
      <p:pic>
        <p:nvPicPr>
          <p:cNvPr id="527" name="Google Shape;527;p36"/>
          <p:cNvPicPr preferRelativeResize="0"/>
          <p:nvPr/>
        </p:nvPicPr>
        <p:blipFill>
          <a:blip r:embed="rId3">
            <a:alphaModFix/>
          </a:blip>
          <a:stretch>
            <a:fillRect/>
          </a:stretch>
        </p:blipFill>
        <p:spPr>
          <a:xfrm>
            <a:off x="146450" y="1126738"/>
            <a:ext cx="1342001" cy="1342001"/>
          </a:xfrm>
          <a:prstGeom prst="rect">
            <a:avLst/>
          </a:prstGeom>
          <a:noFill/>
          <a:ln>
            <a:noFill/>
          </a:ln>
        </p:spPr>
      </p:pic>
      <p:sp>
        <p:nvSpPr>
          <p:cNvPr id="528" name="Google Shape;528;p36"/>
          <p:cNvSpPr txBox="1"/>
          <p:nvPr/>
        </p:nvSpPr>
        <p:spPr>
          <a:xfrm>
            <a:off x="3372350" y="2549613"/>
            <a:ext cx="229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latin typeface="Source Code Pro"/>
                <a:ea typeface="Source Code Pro"/>
                <a:cs typeface="Source Code Pro"/>
                <a:sym typeface="Source Code Pro"/>
              </a:rPr>
              <a:t>Secretario</a:t>
            </a:r>
            <a:endParaRPr sz="2000">
              <a:solidFill>
                <a:schemeClr val="accent2"/>
              </a:solidFill>
              <a:latin typeface="Source Code Pro"/>
              <a:ea typeface="Source Code Pro"/>
              <a:cs typeface="Source Code Pro"/>
              <a:sym typeface="Source Code Pro"/>
            </a:endParaRPr>
          </a:p>
        </p:txBody>
      </p:sp>
      <p:sp>
        <p:nvSpPr>
          <p:cNvPr id="529" name="Google Shape;529;p36"/>
          <p:cNvSpPr txBox="1"/>
          <p:nvPr/>
        </p:nvSpPr>
        <p:spPr>
          <a:xfrm>
            <a:off x="3267350" y="2918700"/>
            <a:ext cx="250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2F2F2"/>
                </a:solidFill>
                <a:latin typeface="Source Code Pro"/>
                <a:ea typeface="Source Code Pro"/>
                <a:cs typeface="Source Code Pro"/>
                <a:sym typeface="Source Code Pro"/>
              </a:rPr>
              <a:t>Erik Fernandez</a:t>
            </a:r>
            <a:endParaRPr sz="2000">
              <a:solidFill>
                <a:srgbClr val="F2F2F2"/>
              </a:solidFill>
              <a:latin typeface="Source Code Pro"/>
              <a:ea typeface="Source Code Pro"/>
              <a:cs typeface="Source Code Pro"/>
              <a:sym typeface="Source Code Pro"/>
            </a:endParaRPr>
          </a:p>
        </p:txBody>
      </p:sp>
      <p:pic>
        <p:nvPicPr>
          <p:cNvPr id="530" name="Google Shape;530;p36"/>
          <p:cNvPicPr preferRelativeResize="0"/>
          <p:nvPr/>
        </p:nvPicPr>
        <p:blipFill>
          <a:blip r:embed="rId4">
            <a:alphaModFix/>
          </a:blip>
          <a:stretch>
            <a:fillRect/>
          </a:stretch>
        </p:blipFill>
        <p:spPr>
          <a:xfrm>
            <a:off x="7228150" y="1208687"/>
            <a:ext cx="1341999" cy="1342001"/>
          </a:xfrm>
          <a:prstGeom prst="rect">
            <a:avLst/>
          </a:prstGeom>
          <a:noFill/>
          <a:ln>
            <a:noFill/>
          </a:ln>
        </p:spPr>
      </p:pic>
      <p:sp>
        <p:nvSpPr>
          <p:cNvPr id="531" name="Google Shape;531;p36"/>
          <p:cNvSpPr txBox="1"/>
          <p:nvPr/>
        </p:nvSpPr>
        <p:spPr>
          <a:xfrm>
            <a:off x="7034525" y="2367863"/>
            <a:ext cx="189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latin typeface="Source Code Pro"/>
                <a:ea typeface="Source Code Pro"/>
                <a:cs typeface="Source Code Pro"/>
                <a:sym typeface="Source Code Pro"/>
              </a:rPr>
              <a:t>Coordinador</a:t>
            </a:r>
            <a:endParaRPr sz="2000">
              <a:solidFill>
                <a:schemeClr val="accent2"/>
              </a:solidFill>
              <a:latin typeface="Source Code Pro"/>
              <a:ea typeface="Source Code Pro"/>
              <a:cs typeface="Source Code Pro"/>
              <a:sym typeface="Source Code Pro"/>
            </a:endParaRPr>
          </a:p>
        </p:txBody>
      </p:sp>
      <p:sp>
        <p:nvSpPr>
          <p:cNvPr id="532" name="Google Shape;532;p36"/>
          <p:cNvSpPr txBox="1"/>
          <p:nvPr/>
        </p:nvSpPr>
        <p:spPr>
          <a:xfrm>
            <a:off x="7122750" y="2741650"/>
            <a:ext cx="1890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2F2F2"/>
                </a:solidFill>
                <a:latin typeface="Source Code Pro"/>
                <a:ea typeface="Source Code Pro"/>
                <a:cs typeface="Source Code Pro"/>
                <a:sym typeface="Source Code Pro"/>
              </a:rPr>
              <a:t>Markel Onaindia</a:t>
            </a:r>
            <a:endParaRPr sz="2500">
              <a:solidFill>
                <a:srgbClr val="F2F2F2"/>
              </a:solidFill>
              <a:latin typeface="Source Code Pro"/>
              <a:ea typeface="Source Code Pro"/>
              <a:cs typeface="Source Code Pro"/>
              <a:sym typeface="Source Code Pro"/>
            </a:endParaRPr>
          </a:p>
        </p:txBody>
      </p:sp>
      <p:pic>
        <p:nvPicPr>
          <p:cNvPr id="533" name="Google Shape;533;p36"/>
          <p:cNvPicPr preferRelativeResize="0"/>
          <p:nvPr/>
        </p:nvPicPr>
        <p:blipFill>
          <a:blip r:embed="rId5">
            <a:alphaModFix/>
          </a:blip>
          <a:stretch>
            <a:fillRect/>
          </a:stretch>
        </p:blipFill>
        <p:spPr>
          <a:xfrm>
            <a:off x="1767600" y="2918700"/>
            <a:ext cx="1414799" cy="1414799"/>
          </a:xfrm>
          <a:prstGeom prst="rect">
            <a:avLst/>
          </a:prstGeom>
          <a:noFill/>
          <a:ln>
            <a:noFill/>
          </a:ln>
        </p:spPr>
      </p:pic>
      <p:sp>
        <p:nvSpPr>
          <p:cNvPr id="534" name="Google Shape;534;p36"/>
          <p:cNvSpPr txBox="1"/>
          <p:nvPr/>
        </p:nvSpPr>
        <p:spPr>
          <a:xfrm>
            <a:off x="378200" y="4210600"/>
            <a:ext cx="387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latin typeface="Source Code Pro"/>
                <a:ea typeface="Source Code Pro"/>
                <a:cs typeface="Source Code Pro"/>
                <a:sym typeface="Source Code Pro"/>
              </a:rPr>
              <a:t>Ayudante del coordinador</a:t>
            </a:r>
            <a:endParaRPr sz="2000">
              <a:solidFill>
                <a:schemeClr val="accent2"/>
              </a:solidFill>
              <a:latin typeface="Source Code Pro"/>
              <a:ea typeface="Source Code Pro"/>
              <a:cs typeface="Source Code Pro"/>
              <a:sym typeface="Source Code Pro"/>
            </a:endParaRPr>
          </a:p>
        </p:txBody>
      </p:sp>
      <p:sp>
        <p:nvSpPr>
          <p:cNvPr id="535" name="Google Shape;535;p36"/>
          <p:cNvSpPr txBox="1"/>
          <p:nvPr/>
        </p:nvSpPr>
        <p:spPr>
          <a:xfrm>
            <a:off x="905550" y="4574100"/>
            <a:ext cx="313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2F2F2"/>
                </a:solidFill>
                <a:latin typeface="Source Code Pro"/>
                <a:ea typeface="Source Code Pro"/>
                <a:cs typeface="Source Code Pro"/>
                <a:sym typeface="Source Code Pro"/>
              </a:rPr>
              <a:t>Ibai Bernardo</a:t>
            </a:r>
            <a:endParaRPr sz="2500">
              <a:solidFill>
                <a:srgbClr val="F2F2F2"/>
              </a:solidFill>
              <a:latin typeface="Source Code Pro"/>
              <a:ea typeface="Source Code Pro"/>
              <a:cs typeface="Source Code Pro"/>
              <a:sym typeface="Source Code Pro"/>
            </a:endParaRPr>
          </a:p>
        </p:txBody>
      </p:sp>
      <p:sp>
        <p:nvSpPr>
          <p:cNvPr id="536" name="Google Shape;536;p36"/>
          <p:cNvSpPr txBox="1"/>
          <p:nvPr/>
        </p:nvSpPr>
        <p:spPr>
          <a:xfrm>
            <a:off x="5067850" y="4210600"/>
            <a:ext cx="325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rPr>
              <a:t>Responsable de material</a:t>
            </a:r>
            <a:endParaRPr sz="2200">
              <a:solidFill>
                <a:schemeClr val="accent2"/>
              </a:solidFill>
              <a:latin typeface="Source Code Pro"/>
              <a:ea typeface="Source Code Pro"/>
              <a:cs typeface="Source Code Pro"/>
              <a:sym typeface="Source Code Pro"/>
            </a:endParaRPr>
          </a:p>
        </p:txBody>
      </p:sp>
      <p:sp>
        <p:nvSpPr>
          <p:cNvPr id="537" name="Google Shape;537;p36"/>
          <p:cNvSpPr txBox="1"/>
          <p:nvPr/>
        </p:nvSpPr>
        <p:spPr>
          <a:xfrm>
            <a:off x="5357800" y="4574100"/>
            <a:ext cx="250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F2F2F2"/>
                </a:solidFill>
                <a:latin typeface="Source Code Pro"/>
                <a:ea typeface="Source Code Pro"/>
                <a:cs typeface="Source Code Pro"/>
                <a:sym typeface="Source Code Pro"/>
              </a:rPr>
              <a:t>Julen Corpas</a:t>
            </a:r>
            <a:endParaRPr sz="2500">
              <a:solidFill>
                <a:srgbClr val="F2F2F2"/>
              </a:solidFill>
              <a:latin typeface="Source Code Pro"/>
              <a:ea typeface="Source Code Pro"/>
              <a:cs typeface="Source Code Pro"/>
              <a:sym typeface="Source Code Pro"/>
            </a:endParaRPr>
          </a:p>
        </p:txBody>
      </p:sp>
      <p:pic>
        <p:nvPicPr>
          <p:cNvPr id="538" name="Google Shape;538;p36"/>
          <p:cNvPicPr preferRelativeResize="0"/>
          <p:nvPr/>
        </p:nvPicPr>
        <p:blipFill>
          <a:blip r:embed="rId6">
            <a:alphaModFix/>
          </a:blip>
          <a:stretch>
            <a:fillRect/>
          </a:stretch>
        </p:blipFill>
        <p:spPr>
          <a:xfrm>
            <a:off x="5728475" y="2988675"/>
            <a:ext cx="1414801" cy="1414801"/>
          </a:xfrm>
          <a:prstGeom prst="rect">
            <a:avLst/>
          </a:prstGeom>
          <a:noFill/>
          <a:ln>
            <a:noFill/>
          </a:ln>
        </p:spPr>
      </p:pic>
      <p:pic>
        <p:nvPicPr>
          <p:cNvPr id="539" name="Google Shape;539;p36"/>
          <p:cNvPicPr preferRelativeResize="0"/>
          <p:nvPr/>
        </p:nvPicPr>
        <p:blipFill>
          <a:blip r:embed="rId7">
            <a:alphaModFix/>
          </a:blip>
          <a:stretch>
            <a:fillRect/>
          </a:stretch>
        </p:blipFill>
        <p:spPr>
          <a:xfrm>
            <a:off x="3703238" y="1126746"/>
            <a:ext cx="1544375" cy="154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