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35" r:id="rId5"/>
    <p:sldId id="336" r:id="rId6"/>
    <p:sldId id="348" r:id="rId7"/>
    <p:sldId id="349" r:id="rId8"/>
    <p:sldId id="350" r:id="rId9"/>
    <p:sldId id="351" r:id="rId10"/>
    <p:sldId id="337" r:id="rId11"/>
    <p:sldId id="352" r:id="rId12"/>
    <p:sldId id="353" r:id="rId13"/>
    <p:sldId id="34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94" autoAdjust="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oards.greenhouse.io/stackline/jobs/4341023005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tkrausen" TargetMode="External"/><Relationship Id="rId2" Type="http://schemas.openxmlformats.org/officeDocument/2006/relationships/hyperlink" Target="https://github.com/ErikGracios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ddit.com/r/webdev/comments/1b14bty/netlify_just_sent_me_a_104k_bill_for_a_simpl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vitejs.dev/guide/static-deploy.html#netlify-with-git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rikGraciosa/testPortfolio/blob/main/src/vite-env.d.t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ui.com/material-ui/getting-started/installation/" TargetMode="External"/><Relationship Id="rId2" Type="http://schemas.openxmlformats.org/officeDocument/2006/relationships/hyperlink" Target="https://mui.com/material-ui/getting-started/templates/blo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1616" y="960120"/>
            <a:ext cx="5221224" cy="3056343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Portfolio sites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Vite</a:t>
            </a:r>
            <a:r>
              <a:rPr lang="en-US" dirty="0"/>
              <a:t> + TS + Mui v5 + Netlify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Erik Graciosa</a:t>
            </a:r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8D25-D403-2E2B-50DA-B21A0500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505016"/>
            <a:ext cx="5775656" cy="3284932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6DB3D-3AE2-9478-3245-FE2F98B96E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353" y="4006024"/>
            <a:ext cx="5794248" cy="2346960"/>
          </a:xfrm>
        </p:spPr>
        <p:txBody>
          <a:bodyPr/>
          <a:lstStyle/>
          <a:p>
            <a:r>
              <a:rPr lang="en-US" dirty="0"/>
              <a:t>Erik Graciosa</a:t>
            </a:r>
          </a:p>
          <a:p>
            <a:r>
              <a:rPr lang="en-US" dirty="0"/>
              <a:t>www.erikgraciosa.com</a:t>
            </a:r>
          </a:p>
        </p:txBody>
      </p:sp>
    </p:spTree>
    <p:extLst>
      <p:ext uri="{BB962C8B-B14F-4D97-AF65-F5344CB8AC3E}">
        <p14:creationId xmlns:p14="http://schemas.microsoft.com/office/powerpoint/2010/main" val="349306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Agenda / Questions to ask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/>
          <a:lstStyle/>
          <a:p>
            <a:r>
              <a:rPr lang="en-US" dirty="0"/>
              <a:t>Who am I?</a:t>
            </a:r>
          </a:p>
          <a:p>
            <a:r>
              <a:rPr lang="en-US" dirty="0"/>
              <a:t>Why a portfolio site?</a:t>
            </a:r>
          </a:p>
          <a:p>
            <a:r>
              <a:rPr lang="en-US" dirty="0"/>
              <a:t>Alternative?</a:t>
            </a:r>
          </a:p>
          <a:p>
            <a:r>
              <a:rPr lang="en-US" dirty="0"/>
              <a:t>Netlify?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4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Who Is Erik Graciosa?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/>
          <a:lstStyle/>
          <a:p>
            <a:r>
              <a:rPr lang="en-US" dirty="0"/>
              <a:t>I'm a software developer, a consultant, and a pinball map contributor.</a:t>
            </a:r>
          </a:p>
          <a:p>
            <a:endParaRPr lang="en-US" dirty="0"/>
          </a:p>
          <a:p>
            <a:r>
              <a:rPr lang="en-US" dirty="0"/>
              <a:t>⛷ I'm currently working for Slalom Consulting</a:t>
            </a:r>
          </a:p>
          <a:p>
            <a:r>
              <a:rPr lang="en-US" dirty="0"/>
              <a:t>☁️ I'm a cloud certified developer for AWS and Azure</a:t>
            </a:r>
          </a:p>
          <a:p>
            <a:r>
              <a:rPr lang="en-US" dirty="0"/>
              <a:t>⚙️ I have an education in Mechanical Engineering</a:t>
            </a:r>
          </a:p>
          <a:p>
            <a:r>
              <a:rPr lang="en-US" dirty="0"/>
              <a:t>I attended Alchemy Code Lab in 2021</a:t>
            </a:r>
          </a:p>
          <a:p>
            <a:r>
              <a:rPr lang="en-US" dirty="0"/>
              <a:t>♻️ I once recycled 5 miles of paper in a day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693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WHY A </a:t>
            </a:r>
            <a:r>
              <a:rPr lang="en-US" dirty="0" err="1"/>
              <a:t>PORTFOLio</a:t>
            </a:r>
            <a:r>
              <a:rPr lang="en-US" dirty="0"/>
              <a:t> SITE?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/>
          <a:lstStyle/>
          <a:p>
            <a:r>
              <a:rPr lang="en-US" dirty="0"/>
              <a:t>A place to showcase your skills</a:t>
            </a:r>
          </a:p>
          <a:p>
            <a:r>
              <a:rPr lang="en-US" dirty="0"/>
              <a:t>Breadcrumbs for yourself to find something later</a:t>
            </a:r>
          </a:p>
          <a:p>
            <a:r>
              <a:rPr lang="en-US" dirty="0"/>
              <a:t>Fill in the application field</a:t>
            </a:r>
          </a:p>
          <a:p>
            <a:pPr lvl="1"/>
            <a:r>
              <a:rPr lang="en-US" dirty="0">
                <a:hlinkClick r:id="rId2"/>
              </a:rPr>
              <a:t>https://boards.greenhouse.io/stackline/jobs/4341023005/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Be discoverable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600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The Alternative?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README.md</a:t>
            </a:r>
          </a:p>
          <a:p>
            <a:pPr lvl="1"/>
            <a:r>
              <a:rPr lang="en-US" dirty="0">
                <a:hlinkClick r:id="rId2"/>
              </a:rPr>
              <a:t>https://github.com/ErikGraciosa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https://github.com/btkrausen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884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Netlify?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439216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What is Netlify?</a:t>
            </a:r>
          </a:p>
          <a:p>
            <a:pPr lvl="1"/>
            <a:r>
              <a:rPr lang="en-US" dirty="0"/>
              <a:t>Netlify is a simple place to host a site.</a:t>
            </a:r>
          </a:p>
          <a:p>
            <a:pPr lvl="1"/>
            <a:r>
              <a:rPr lang="en-US" dirty="0"/>
              <a:t>Netlify is a platform as a service. They will take care of scaling. This can be risky for cost because there is not a way to cap the spend but there are different plans available. You will need to enter a credit card.</a:t>
            </a:r>
          </a:p>
          <a:p>
            <a:pPr lvl="1"/>
            <a:r>
              <a:rPr lang="en-US" dirty="0">
                <a:hlinkClick r:id="rId2"/>
              </a:rPr>
              <a:t>https://www.reddit.com/r/webdev/comments/1b14bty/netlify_just_sent_me_a_104k_bill_for_a_simple/</a:t>
            </a:r>
            <a:endParaRPr lang="en-US" dirty="0"/>
          </a:p>
          <a:p>
            <a:pPr lvl="2"/>
            <a:r>
              <a:rPr lang="en-US" dirty="0"/>
              <a:t>“</a:t>
            </a:r>
            <a:r>
              <a:rPr lang="en-US" b="0" i="0" dirty="0">
                <a:solidFill>
                  <a:srgbClr val="2A3C42"/>
                </a:solidFill>
                <a:effectLst/>
                <a:highlight>
                  <a:srgbClr val="FFFFFF"/>
                </a:highlight>
                <a:latin typeface="-apple-system"/>
              </a:rPr>
              <a:t>The </a:t>
            </a:r>
            <a:r>
              <a:rPr lang="en-US" b="0" i="0" dirty="0" err="1">
                <a:solidFill>
                  <a:srgbClr val="2A3C42"/>
                </a:solidFill>
                <a:effectLst/>
                <a:highlight>
                  <a:srgbClr val="FFFFFF"/>
                </a:highlight>
                <a:latin typeface="-apple-system"/>
              </a:rPr>
              <a:t>ddos</a:t>
            </a:r>
            <a:r>
              <a:rPr lang="en-US" b="0" i="0" dirty="0">
                <a:solidFill>
                  <a:srgbClr val="2A3C42"/>
                </a:solidFill>
                <a:effectLst/>
                <a:highlight>
                  <a:srgbClr val="FFFFFF"/>
                </a:highlight>
                <a:latin typeface="-apple-system"/>
              </a:rPr>
              <a:t> attack was focused on a file on my site. Yes it's partly my fault to put a 3.44MB size sound file on my site rather than using a third-party platform like SoundCloud. But still this doesn't invalidate the point of having protection against such attacks, and limit the spending.”</a:t>
            </a:r>
          </a:p>
          <a:p>
            <a:pPr lvl="1"/>
            <a:r>
              <a:rPr lang="en-US" dirty="0">
                <a:solidFill>
                  <a:srgbClr val="2A3C42"/>
                </a:solidFill>
                <a:highlight>
                  <a:srgbClr val="FFFFFF"/>
                </a:highlight>
                <a:latin typeface="-apple-system"/>
              </a:rPr>
              <a:t>Alternative, using a cloud provider bucket like AWS S3, and setting a spend limit.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796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A0C7-4B10-03D7-2211-750D1F9E5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151" y="384048"/>
            <a:ext cx="5864352" cy="179222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Vite</a:t>
            </a:r>
            <a:r>
              <a:rPr lang="en-US" dirty="0"/>
              <a:t> Docs -&gt; Deploy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AFB692-B775-C50D-FAF7-CFD2544CF754}"/>
              </a:ext>
            </a:extLst>
          </p:cNvPr>
          <p:cNvSpPr txBox="1"/>
          <p:nvPr/>
        </p:nvSpPr>
        <p:spPr>
          <a:xfrm>
            <a:off x="759151" y="5449824"/>
            <a:ext cx="6150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https://vitejs.dev/guide/static-deploy.html#netlify-with-git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FEFD11-8E20-95DF-F444-651B32F76492}"/>
              </a:ext>
            </a:extLst>
          </p:cNvPr>
          <p:cNvSpPr txBox="1"/>
          <p:nvPr/>
        </p:nvSpPr>
        <p:spPr>
          <a:xfrm>
            <a:off x="759151" y="1600200"/>
            <a:ext cx="16738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 requisites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Github</a:t>
            </a:r>
            <a:r>
              <a:rPr lang="en-US" dirty="0"/>
              <a:t> acct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Netlift</a:t>
            </a:r>
            <a:r>
              <a:rPr lang="en-US" dirty="0"/>
              <a:t> acct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3786907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Pitfalls?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4392168"/>
          </a:xfrm>
        </p:spPr>
        <p:txBody>
          <a:bodyPr>
            <a:normAutofit/>
          </a:bodyPr>
          <a:lstStyle/>
          <a:p>
            <a:r>
              <a:rPr lang="en-US" dirty="0"/>
              <a:t>I did run into some module declarations for using .md files and for </a:t>
            </a:r>
            <a:r>
              <a:rPr lang="en-US" dirty="0" err="1"/>
              <a:t>papaparse</a:t>
            </a:r>
            <a:r>
              <a:rPr lang="en-US" dirty="0"/>
              <a:t> package.</a:t>
            </a:r>
          </a:p>
          <a:p>
            <a:pPr lvl="1"/>
            <a:r>
              <a:rPr lang="en-US" dirty="0"/>
              <a:t>Updates were required to the ‘</a:t>
            </a:r>
            <a:r>
              <a:rPr lang="en-US" b="1" i="0" u="none" strike="noStrike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  <a:hlinkClick r:id="rId2" tooltip="vite-env.d.ts"/>
              </a:rPr>
              <a:t>vite-env.d.ts</a:t>
            </a:r>
            <a:r>
              <a:rPr lang="en-US" b="1" i="0" u="none" strike="noStrike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’ file</a:t>
            </a:r>
            <a:endParaRPr lang="en-US" b="1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526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MUI v5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4392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Starting point:</a:t>
            </a:r>
          </a:p>
          <a:p>
            <a:r>
              <a:rPr lang="en-US" dirty="0"/>
              <a:t>https://mui.com/material-ui/getting-started/templates/</a:t>
            </a:r>
            <a:endParaRPr lang="en-US" b="1" dirty="0">
              <a:solidFill>
                <a:srgbClr val="E6EDF3"/>
              </a:solidFill>
              <a:highlight>
                <a:srgbClr val="0D1117"/>
              </a:highlight>
              <a:latin typeface="-apple-system"/>
            </a:endParaRPr>
          </a:p>
          <a:p>
            <a:r>
              <a:rPr 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  <a:hlinkClick r:id="rId2"/>
              </a:rPr>
              <a:t>https://mui.com/material-ui/getting-started/templates/blog/</a:t>
            </a:r>
            <a:endParaRPr lang="en-US" b="1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r>
              <a:rPr lang="en-US" dirty="0"/>
              <a:t>Installation guide:</a:t>
            </a:r>
          </a:p>
          <a:p>
            <a:pPr lvl="1"/>
            <a:r>
              <a:rPr lang="en-US" b="1" dirty="0">
                <a:solidFill>
                  <a:srgbClr val="E6EDF3"/>
                </a:solidFill>
                <a:highlight>
                  <a:srgbClr val="0D1117"/>
                </a:highlight>
                <a:latin typeface="-apple-system"/>
                <a:hlinkClick r:id="rId3"/>
              </a:rPr>
              <a:t>https://mui.com/material-ui/getting-started/installation/</a:t>
            </a:r>
            <a:endParaRPr lang="en-US" b="1" dirty="0">
              <a:solidFill>
                <a:srgbClr val="E6EDF3"/>
              </a:solidFill>
              <a:highlight>
                <a:srgbClr val="0D1117"/>
              </a:highlight>
              <a:latin typeface="-apple-system"/>
            </a:endParaRPr>
          </a:p>
          <a:p>
            <a:pPr lvl="1"/>
            <a:endParaRPr lang="en-US" b="1" dirty="0">
              <a:solidFill>
                <a:srgbClr val="E6EDF3"/>
              </a:solidFill>
              <a:highlight>
                <a:srgbClr val="0D1117"/>
              </a:highlight>
              <a:latin typeface="-apple-system"/>
            </a:endParaRPr>
          </a:p>
          <a:p>
            <a:r>
              <a:rPr lang="en-US" dirty="0"/>
              <a:t>“A library of solved problems”, “Enables </a:t>
            </a:r>
            <a:r>
              <a:rPr lang="en-US"/>
              <a:t>fast integration”</a:t>
            </a:r>
            <a:endParaRPr lang="en-US" dirty="0"/>
          </a:p>
          <a:p>
            <a:endParaRPr lang="en-US" dirty="0"/>
          </a:p>
          <a:p>
            <a:endParaRPr lang="en-US" b="1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16936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5040CA-20CC-43C6-BC0C-8D8696B6AF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{E7276ECA-C5CC-4E02-9FC5-118450501784}tf16411248_win32</Template>
  <TotalTime>906</TotalTime>
  <Words>465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Avenir Next LT Pro Light</vt:lpstr>
      <vt:lpstr>Calibri</vt:lpstr>
      <vt:lpstr>Posterama</vt:lpstr>
      <vt:lpstr>Custom</vt:lpstr>
      <vt:lpstr>  Portfolio sites  Vite + TS + Mui v5 + Netlify  Erik Graciosa</vt:lpstr>
      <vt:lpstr>Agenda / Questions to ask</vt:lpstr>
      <vt:lpstr>Who Is Erik Graciosa?</vt:lpstr>
      <vt:lpstr>WHY A PORTFOLio SITE?</vt:lpstr>
      <vt:lpstr>The Alternative?</vt:lpstr>
      <vt:lpstr>Netlify?</vt:lpstr>
      <vt:lpstr>Vite Docs -&gt; Deploy  </vt:lpstr>
      <vt:lpstr>Pitfalls?</vt:lpstr>
      <vt:lpstr>MUI v5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Erik Graciosa</dc:creator>
  <cp:lastModifiedBy>Erik Graciosa</cp:lastModifiedBy>
  <cp:revision>4</cp:revision>
  <dcterms:created xsi:type="dcterms:W3CDTF">2024-04-17T06:14:51Z</dcterms:created>
  <dcterms:modified xsi:type="dcterms:W3CDTF">2024-04-17T21:21:51Z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