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1" r:id="rId5"/>
    <p:sldId id="258" r:id="rId6"/>
    <p:sldId id="262" r:id="rId7"/>
    <p:sldId id="264" r:id="rId8"/>
    <p:sldId id="263" r:id="rId9"/>
    <p:sldId id="265" r:id="rId10"/>
    <p:sldId id="266" r:id="rId11"/>
    <p:sldId id="267" r:id="rId12"/>
  </p:sldIdLst>
  <p:sldSz cx="27432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02" autoAdjust="0"/>
    <p:restoredTop sz="94660"/>
  </p:normalViewPr>
  <p:slideViewPr>
    <p:cSldViewPr snapToGrid="0">
      <p:cViewPr varScale="1">
        <p:scale>
          <a:sx n="184" d="100"/>
          <a:sy n="184" d="100"/>
        </p:scale>
        <p:origin x="153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" y="598593"/>
            <a:ext cx="2331720" cy="1273387"/>
          </a:xfrm>
        </p:spPr>
        <p:txBody>
          <a:bodyPr anchor="b"/>
          <a:lstStyle>
            <a:lvl1pPr algn="ctr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1921087"/>
            <a:ext cx="2057400" cy="883073"/>
          </a:xfrm>
        </p:spPr>
        <p:txBody>
          <a:bodyPr/>
          <a:lstStyle>
            <a:lvl1pPr marL="0" indent="0" algn="ctr">
              <a:buNone/>
              <a:defRPr sz="720"/>
            </a:lvl1pPr>
            <a:lvl2pPr marL="137160" indent="0" algn="ctr">
              <a:buNone/>
              <a:defRPr sz="600"/>
            </a:lvl2pPr>
            <a:lvl3pPr marL="274320" indent="0" algn="ctr">
              <a:buNone/>
              <a:defRPr sz="540"/>
            </a:lvl3pPr>
            <a:lvl4pPr marL="411480" indent="0" algn="ctr">
              <a:buNone/>
              <a:defRPr sz="480"/>
            </a:lvl4pPr>
            <a:lvl5pPr marL="548640" indent="0" algn="ctr">
              <a:buNone/>
              <a:defRPr sz="480"/>
            </a:lvl5pPr>
            <a:lvl6pPr marL="685800" indent="0" algn="ctr">
              <a:buNone/>
              <a:defRPr sz="480"/>
            </a:lvl6pPr>
            <a:lvl7pPr marL="822960" indent="0" algn="ctr">
              <a:buNone/>
              <a:defRPr sz="480"/>
            </a:lvl7pPr>
            <a:lvl8pPr marL="960120" indent="0" algn="ctr">
              <a:buNone/>
              <a:defRPr sz="480"/>
            </a:lvl8pPr>
            <a:lvl9pPr marL="1097280" indent="0" algn="ctr">
              <a:buNone/>
              <a:defRPr sz="4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7D34B-1C0C-400F-BC61-50BD134EC5A1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EE40-D85A-40CC-B561-C5C483D77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7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7D34B-1C0C-400F-BC61-50BD134EC5A1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EE40-D85A-40CC-B561-C5C483D77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275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" y="194733"/>
            <a:ext cx="591503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" y="194733"/>
            <a:ext cx="1740218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7D34B-1C0C-400F-BC61-50BD134EC5A1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EE40-D85A-40CC-B561-C5C483D77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19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7D34B-1C0C-400F-BC61-50BD134EC5A1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EE40-D85A-40CC-B561-C5C483D77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54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" y="911861"/>
            <a:ext cx="2366010" cy="152146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" y="2447714"/>
            <a:ext cx="2366010" cy="800100"/>
          </a:xfrm>
        </p:spPr>
        <p:txBody>
          <a:bodyPr/>
          <a:lstStyle>
            <a:lvl1pPr marL="0" indent="0">
              <a:buNone/>
              <a:defRPr sz="720">
                <a:solidFill>
                  <a:schemeClr val="tx1"/>
                </a:solidFill>
              </a:defRPr>
            </a:lvl1pPr>
            <a:lvl2pPr marL="1371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2pPr>
            <a:lvl3pPr marL="274320" indent="0">
              <a:buNone/>
              <a:defRPr sz="540">
                <a:solidFill>
                  <a:schemeClr val="tx1">
                    <a:tint val="75000"/>
                  </a:schemeClr>
                </a:solidFill>
              </a:defRPr>
            </a:lvl3pPr>
            <a:lvl4pPr marL="41148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4pPr>
            <a:lvl5pPr marL="54864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5pPr>
            <a:lvl6pPr marL="68580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6pPr>
            <a:lvl7pPr marL="82296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7pPr>
            <a:lvl8pPr marL="96012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8pPr>
            <a:lvl9pPr marL="109728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7D34B-1C0C-400F-BC61-50BD134EC5A1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EE40-D85A-40CC-B561-C5C483D77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2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" y="973666"/>
            <a:ext cx="116586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" y="973666"/>
            <a:ext cx="116586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7D34B-1C0C-400F-BC61-50BD134EC5A1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EE40-D85A-40CC-B561-C5C483D77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82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" y="194734"/>
            <a:ext cx="236601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3" y="896620"/>
            <a:ext cx="1160502" cy="439420"/>
          </a:xfrm>
        </p:spPr>
        <p:txBody>
          <a:bodyPr anchor="b"/>
          <a:lstStyle>
            <a:lvl1pPr marL="0" indent="0">
              <a:buNone/>
              <a:defRPr sz="720" b="1"/>
            </a:lvl1pPr>
            <a:lvl2pPr marL="137160" indent="0">
              <a:buNone/>
              <a:defRPr sz="600" b="1"/>
            </a:lvl2pPr>
            <a:lvl3pPr marL="274320" indent="0">
              <a:buNone/>
              <a:defRPr sz="540" b="1"/>
            </a:lvl3pPr>
            <a:lvl4pPr marL="411480" indent="0">
              <a:buNone/>
              <a:defRPr sz="480" b="1"/>
            </a:lvl4pPr>
            <a:lvl5pPr marL="548640" indent="0">
              <a:buNone/>
              <a:defRPr sz="480" b="1"/>
            </a:lvl5pPr>
            <a:lvl6pPr marL="685800" indent="0">
              <a:buNone/>
              <a:defRPr sz="480" b="1"/>
            </a:lvl6pPr>
            <a:lvl7pPr marL="822960" indent="0">
              <a:buNone/>
              <a:defRPr sz="480" b="1"/>
            </a:lvl7pPr>
            <a:lvl8pPr marL="960120" indent="0">
              <a:buNone/>
              <a:defRPr sz="480" b="1"/>
            </a:lvl8pPr>
            <a:lvl9pPr marL="1097280" indent="0">
              <a:buNone/>
              <a:defRPr sz="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3" y="1336040"/>
            <a:ext cx="1160502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" y="896620"/>
            <a:ext cx="1166217" cy="439420"/>
          </a:xfrm>
        </p:spPr>
        <p:txBody>
          <a:bodyPr anchor="b"/>
          <a:lstStyle>
            <a:lvl1pPr marL="0" indent="0">
              <a:buNone/>
              <a:defRPr sz="720" b="1"/>
            </a:lvl1pPr>
            <a:lvl2pPr marL="137160" indent="0">
              <a:buNone/>
              <a:defRPr sz="600" b="1"/>
            </a:lvl2pPr>
            <a:lvl3pPr marL="274320" indent="0">
              <a:buNone/>
              <a:defRPr sz="540" b="1"/>
            </a:lvl3pPr>
            <a:lvl4pPr marL="411480" indent="0">
              <a:buNone/>
              <a:defRPr sz="480" b="1"/>
            </a:lvl4pPr>
            <a:lvl5pPr marL="548640" indent="0">
              <a:buNone/>
              <a:defRPr sz="480" b="1"/>
            </a:lvl5pPr>
            <a:lvl6pPr marL="685800" indent="0">
              <a:buNone/>
              <a:defRPr sz="480" b="1"/>
            </a:lvl6pPr>
            <a:lvl7pPr marL="822960" indent="0">
              <a:buNone/>
              <a:defRPr sz="480" b="1"/>
            </a:lvl7pPr>
            <a:lvl8pPr marL="960120" indent="0">
              <a:buNone/>
              <a:defRPr sz="480" b="1"/>
            </a:lvl8pPr>
            <a:lvl9pPr marL="1097280" indent="0">
              <a:buNone/>
              <a:defRPr sz="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" y="1336040"/>
            <a:ext cx="1166217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7D34B-1C0C-400F-BC61-50BD134EC5A1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EE40-D85A-40CC-B561-C5C483D77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00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7D34B-1C0C-400F-BC61-50BD134EC5A1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EE40-D85A-40CC-B561-C5C483D77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93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7D34B-1C0C-400F-BC61-50BD134EC5A1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EE40-D85A-40CC-B561-C5C483D77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87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3" y="243840"/>
            <a:ext cx="884753" cy="853440"/>
          </a:xfrm>
        </p:spPr>
        <p:txBody>
          <a:bodyPr anchor="b"/>
          <a:lstStyle>
            <a:lvl1pPr>
              <a:defRPr sz="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" y="526627"/>
            <a:ext cx="1388745" cy="2599267"/>
          </a:xfrm>
        </p:spPr>
        <p:txBody>
          <a:bodyPr/>
          <a:lstStyle>
            <a:lvl1pPr>
              <a:defRPr sz="960"/>
            </a:lvl1pPr>
            <a:lvl2pPr>
              <a:defRPr sz="840"/>
            </a:lvl2pPr>
            <a:lvl3pPr>
              <a:defRPr sz="72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3" y="1097280"/>
            <a:ext cx="884753" cy="2032847"/>
          </a:xfrm>
        </p:spPr>
        <p:txBody>
          <a:bodyPr/>
          <a:lstStyle>
            <a:lvl1pPr marL="0" indent="0">
              <a:buNone/>
              <a:defRPr sz="480"/>
            </a:lvl1pPr>
            <a:lvl2pPr marL="137160" indent="0">
              <a:buNone/>
              <a:defRPr sz="420"/>
            </a:lvl2pPr>
            <a:lvl3pPr marL="274320" indent="0">
              <a:buNone/>
              <a:defRPr sz="360"/>
            </a:lvl3pPr>
            <a:lvl4pPr marL="411480" indent="0">
              <a:buNone/>
              <a:defRPr sz="300"/>
            </a:lvl4pPr>
            <a:lvl5pPr marL="548640" indent="0">
              <a:buNone/>
              <a:defRPr sz="300"/>
            </a:lvl5pPr>
            <a:lvl6pPr marL="685800" indent="0">
              <a:buNone/>
              <a:defRPr sz="300"/>
            </a:lvl6pPr>
            <a:lvl7pPr marL="822960" indent="0">
              <a:buNone/>
              <a:defRPr sz="300"/>
            </a:lvl7pPr>
            <a:lvl8pPr marL="960120" indent="0">
              <a:buNone/>
              <a:defRPr sz="300"/>
            </a:lvl8pPr>
            <a:lvl9pPr marL="1097280" indent="0">
              <a:buNone/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7D34B-1C0C-400F-BC61-50BD134EC5A1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EE40-D85A-40CC-B561-C5C483D77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63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3" y="243840"/>
            <a:ext cx="884753" cy="853440"/>
          </a:xfrm>
        </p:spPr>
        <p:txBody>
          <a:bodyPr anchor="b"/>
          <a:lstStyle>
            <a:lvl1pPr>
              <a:defRPr sz="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" y="526627"/>
            <a:ext cx="1388745" cy="2599267"/>
          </a:xfrm>
        </p:spPr>
        <p:txBody>
          <a:bodyPr anchor="t"/>
          <a:lstStyle>
            <a:lvl1pPr marL="0" indent="0">
              <a:buNone/>
              <a:defRPr sz="960"/>
            </a:lvl1pPr>
            <a:lvl2pPr marL="137160" indent="0">
              <a:buNone/>
              <a:defRPr sz="840"/>
            </a:lvl2pPr>
            <a:lvl3pPr marL="274320" indent="0">
              <a:buNone/>
              <a:defRPr sz="720"/>
            </a:lvl3pPr>
            <a:lvl4pPr marL="411480" indent="0">
              <a:buNone/>
              <a:defRPr sz="600"/>
            </a:lvl4pPr>
            <a:lvl5pPr marL="548640" indent="0">
              <a:buNone/>
              <a:defRPr sz="600"/>
            </a:lvl5pPr>
            <a:lvl6pPr marL="685800" indent="0">
              <a:buNone/>
              <a:defRPr sz="600"/>
            </a:lvl6pPr>
            <a:lvl7pPr marL="822960" indent="0">
              <a:buNone/>
              <a:defRPr sz="600"/>
            </a:lvl7pPr>
            <a:lvl8pPr marL="960120" indent="0">
              <a:buNone/>
              <a:defRPr sz="600"/>
            </a:lvl8pPr>
            <a:lvl9pPr marL="1097280" indent="0">
              <a:buNone/>
              <a:defRPr sz="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3" y="1097280"/>
            <a:ext cx="884753" cy="2032847"/>
          </a:xfrm>
        </p:spPr>
        <p:txBody>
          <a:bodyPr/>
          <a:lstStyle>
            <a:lvl1pPr marL="0" indent="0">
              <a:buNone/>
              <a:defRPr sz="480"/>
            </a:lvl1pPr>
            <a:lvl2pPr marL="137160" indent="0">
              <a:buNone/>
              <a:defRPr sz="420"/>
            </a:lvl2pPr>
            <a:lvl3pPr marL="274320" indent="0">
              <a:buNone/>
              <a:defRPr sz="360"/>
            </a:lvl3pPr>
            <a:lvl4pPr marL="411480" indent="0">
              <a:buNone/>
              <a:defRPr sz="300"/>
            </a:lvl4pPr>
            <a:lvl5pPr marL="548640" indent="0">
              <a:buNone/>
              <a:defRPr sz="300"/>
            </a:lvl5pPr>
            <a:lvl6pPr marL="685800" indent="0">
              <a:buNone/>
              <a:defRPr sz="300"/>
            </a:lvl6pPr>
            <a:lvl7pPr marL="822960" indent="0">
              <a:buNone/>
              <a:defRPr sz="300"/>
            </a:lvl7pPr>
            <a:lvl8pPr marL="960120" indent="0">
              <a:buNone/>
              <a:defRPr sz="300"/>
            </a:lvl8pPr>
            <a:lvl9pPr marL="1097280" indent="0">
              <a:buNone/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7D34B-1C0C-400F-BC61-50BD134EC5A1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EE40-D85A-40CC-B561-C5C483D77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14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" y="194734"/>
            <a:ext cx="236601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" y="973666"/>
            <a:ext cx="236601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" y="3390054"/>
            <a:ext cx="61722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7D34B-1C0C-400F-BC61-50BD134EC5A1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" y="3390054"/>
            <a:ext cx="92583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" y="3390054"/>
            <a:ext cx="61722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3EE40-D85A-40CC-B561-C5C483D77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82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74320" rtl="0" eaLnBrk="1" latinLnBrk="0" hangingPunct="1">
        <a:lnSpc>
          <a:spcPct val="90000"/>
        </a:lnSpc>
        <a:spcBef>
          <a:spcPct val="0"/>
        </a:spcBef>
        <a:buNone/>
        <a:defRPr sz="13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27432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EBAFACC-0438-45CF-B5BF-D9BCB18A4F16}"/>
              </a:ext>
            </a:extLst>
          </p:cNvPr>
          <p:cNvSpPr/>
          <p:nvPr/>
        </p:nvSpPr>
        <p:spPr>
          <a:xfrm>
            <a:off x="0" y="0"/>
            <a:ext cx="2743200" cy="3657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9B8473-0D6B-42A5-8433-653EE00170B8}"/>
              </a:ext>
            </a:extLst>
          </p:cNvPr>
          <p:cNvSpPr/>
          <p:nvPr/>
        </p:nvSpPr>
        <p:spPr>
          <a:xfrm>
            <a:off x="244186" y="218209"/>
            <a:ext cx="2254827" cy="32211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B83F3F-B2AB-4D04-B790-670E873F9DD3}"/>
              </a:ext>
            </a:extLst>
          </p:cNvPr>
          <p:cNvCxnSpPr>
            <a:cxnSpLocks/>
            <a:stCxn id="10" idx="0"/>
            <a:endCxn id="10" idx="2"/>
          </p:cNvCxnSpPr>
          <p:nvPr/>
        </p:nvCxnSpPr>
        <p:spPr>
          <a:xfrm>
            <a:off x="1371600" y="218209"/>
            <a:ext cx="0" cy="3221182"/>
          </a:xfrm>
          <a:prstGeom prst="line">
            <a:avLst/>
          </a:prstGeom>
          <a:ln w="73025" cap="rnd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A45D560-255D-49E4-AD6E-C103D1FD4946}"/>
              </a:ext>
            </a:extLst>
          </p:cNvPr>
          <p:cNvCxnSpPr>
            <a:cxnSpLocks/>
            <a:stCxn id="10" idx="1"/>
            <a:endCxn id="10" idx="3"/>
          </p:cNvCxnSpPr>
          <p:nvPr/>
        </p:nvCxnSpPr>
        <p:spPr>
          <a:xfrm>
            <a:off x="244186" y="1828800"/>
            <a:ext cx="22548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9ED42F8-20FC-4E33-8AA7-EA619CEEE525}"/>
              </a:ext>
            </a:extLst>
          </p:cNvPr>
          <p:cNvCxnSpPr>
            <a:cxnSpLocks/>
            <a:stCxn id="10" idx="0"/>
          </p:cNvCxnSpPr>
          <p:nvPr/>
        </p:nvCxnSpPr>
        <p:spPr>
          <a:xfrm>
            <a:off x="1371600" y="218209"/>
            <a:ext cx="1127413" cy="1127414"/>
          </a:xfrm>
          <a:prstGeom prst="line">
            <a:avLst/>
          </a:prstGeom>
          <a:ln w="73025" cap="rnd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055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B83F3F-B2AB-4D04-B790-670E873F9DD3}"/>
              </a:ext>
            </a:extLst>
          </p:cNvPr>
          <p:cNvCxnSpPr>
            <a:cxnSpLocks/>
          </p:cNvCxnSpPr>
          <p:nvPr/>
        </p:nvCxnSpPr>
        <p:spPr>
          <a:xfrm>
            <a:off x="1371600" y="218209"/>
            <a:ext cx="0" cy="3221182"/>
          </a:xfrm>
          <a:prstGeom prst="line">
            <a:avLst/>
          </a:prstGeom>
          <a:ln w="73025" cap="rnd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9ED42F8-20FC-4E33-8AA7-EA619CEEE525}"/>
              </a:ext>
            </a:extLst>
          </p:cNvPr>
          <p:cNvCxnSpPr>
            <a:cxnSpLocks/>
          </p:cNvCxnSpPr>
          <p:nvPr/>
        </p:nvCxnSpPr>
        <p:spPr>
          <a:xfrm>
            <a:off x="2499013" y="218209"/>
            <a:ext cx="0" cy="1127414"/>
          </a:xfrm>
          <a:prstGeom prst="line">
            <a:avLst/>
          </a:prstGeom>
          <a:ln w="73025" cap="rnd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9F02B7C-F2A2-456F-90FB-6186075D08F9}"/>
              </a:ext>
            </a:extLst>
          </p:cNvPr>
          <p:cNvCxnSpPr>
            <a:cxnSpLocks/>
          </p:cNvCxnSpPr>
          <p:nvPr/>
        </p:nvCxnSpPr>
        <p:spPr>
          <a:xfrm>
            <a:off x="1371600" y="1345623"/>
            <a:ext cx="1127413" cy="0"/>
          </a:xfrm>
          <a:prstGeom prst="line">
            <a:avLst/>
          </a:prstGeom>
          <a:ln w="73025" cap="rnd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590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B83F3F-B2AB-4D04-B790-670E873F9DD3}"/>
              </a:ext>
            </a:extLst>
          </p:cNvPr>
          <p:cNvCxnSpPr>
            <a:cxnSpLocks/>
          </p:cNvCxnSpPr>
          <p:nvPr/>
        </p:nvCxnSpPr>
        <p:spPr>
          <a:xfrm>
            <a:off x="1371600" y="218209"/>
            <a:ext cx="0" cy="3221182"/>
          </a:xfrm>
          <a:prstGeom prst="line">
            <a:avLst/>
          </a:prstGeom>
          <a:ln w="73025" cap="rnd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9ED42F8-20FC-4E33-8AA7-EA619CEEE525}"/>
              </a:ext>
            </a:extLst>
          </p:cNvPr>
          <p:cNvCxnSpPr>
            <a:cxnSpLocks/>
          </p:cNvCxnSpPr>
          <p:nvPr/>
        </p:nvCxnSpPr>
        <p:spPr>
          <a:xfrm>
            <a:off x="2499013" y="218209"/>
            <a:ext cx="0" cy="1127414"/>
          </a:xfrm>
          <a:prstGeom prst="line">
            <a:avLst/>
          </a:prstGeom>
          <a:ln w="73025" cap="rnd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9F02B7C-F2A2-456F-90FB-6186075D08F9}"/>
              </a:ext>
            </a:extLst>
          </p:cNvPr>
          <p:cNvCxnSpPr>
            <a:cxnSpLocks/>
          </p:cNvCxnSpPr>
          <p:nvPr/>
        </p:nvCxnSpPr>
        <p:spPr>
          <a:xfrm>
            <a:off x="1371600" y="1345623"/>
            <a:ext cx="1127413" cy="0"/>
          </a:xfrm>
          <a:prstGeom prst="line">
            <a:avLst/>
          </a:prstGeom>
          <a:ln w="73025" cap="rnd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F221A0-2513-4D45-A2C8-16CAE7DB9AD7}"/>
              </a:ext>
            </a:extLst>
          </p:cNvPr>
          <p:cNvCxnSpPr>
            <a:cxnSpLocks/>
          </p:cNvCxnSpPr>
          <p:nvPr/>
        </p:nvCxnSpPr>
        <p:spPr>
          <a:xfrm>
            <a:off x="1371600" y="218209"/>
            <a:ext cx="1127413" cy="0"/>
          </a:xfrm>
          <a:prstGeom prst="line">
            <a:avLst/>
          </a:prstGeom>
          <a:ln w="73025" cap="rnd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209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B83F3F-B2AB-4D04-B790-670E873F9DD3}"/>
              </a:ext>
            </a:extLst>
          </p:cNvPr>
          <p:cNvCxnSpPr>
            <a:cxnSpLocks/>
          </p:cNvCxnSpPr>
          <p:nvPr/>
        </p:nvCxnSpPr>
        <p:spPr>
          <a:xfrm>
            <a:off x="1371600" y="218209"/>
            <a:ext cx="0" cy="3221182"/>
          </a:xfrm>
          <a:prstGeom prst="line">
            <a:avLst/>
          </a:prstGeom>
          <a:ln w="73025" cap="rnd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855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B83F3F-B2AB-4D04-B790-670E873F9DD3}"/>
              </a:ext>
            </a:extLst>
          </p:cNvPr>
          <p:cNvCxnSpPr>
            <a:cxnSpLocks/>
          </p:cNvCxnSpPr>
          <p:nvPr/>
        </p:nvCxnSpPr>
        <p:spPr>
          <a:xfrm>
            <a:off x="1371600" y="218209"/>
            <a:ext cx="0" cy="3221182"/>
          </a:xfrm>
          <a:prstGeom prst="line">
            <a:avLst/>
          </a:prstGeom>
          <a:ln w="73025" cap="rnd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9ED42F8-20FC-4E33-8AA7-EA619CEEE525}"/>
              </a:ext>
            </a:extLst>
          </p:cNvPr>
          <p:cNvCxnSpPr>
            <a:cxnSpLocks/>
          </p:cNvCxnSpPr>
          <p:nvPr/>
        </p:nvCxnSpPr>
        <p:spPr>
          <a:xfrm>
            <a:off x="1371600" y="218209"/>
            <a:ext cx="1127413" cy="0"/>
          </a:xfrm>
          <a:prstGeom prst="line">
            <a:avLst/>
          </a:prstGeom>
          <a:ln w="73025" cap="rnd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057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B83F3F-B2AB-4D04-B790-670E873F9DD3}"/>
              </a:ext>
            </a:extLst>
          </p:cNvPr>
          <p:cNvCxnSpPr>
            <a:cxnSpLocks/>
          </p:cNvCxnSpPr>
          <p:nvPr/>
        </p:nvCxnSpPr>
        <p:spPr>
          <a:xfrm>
            <a:off x="1371600" y="218209"/>
            <a:ext cx="0" cy="3221182"/>
          </a:xfrm>
          <a:prstGeom prst="line">
            <a:avLst/>
          </a:prstGeom>
          <a:ln w="73025" cap="rnd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9ED42F8-20FC-4E33-8AA7-EA619CEEE525}"/>
              </a:ext>
            </a:extLst>
          </p:cNvPr>
          <p:cNvCxnSpPr>
            <a:cxnSpLocks/>
          </p:cNvCxnSpPr>
          <p:nvPr/>
        </p:nvCxnSpPr>
        <p:spPr>
          <a:xfrm>
            <a:off x="1371600" y="1345623"/>
            <a:ext cx="1127413" cy="0"/>
          </a:xfrm>
          <a:prstGeom prst="line">
            <a:avLst/>
          </a:prstGeom>
          <a:ln w="73025" cap="rnd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709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B83F3F-B2AB-4D04-B790-670E873F9DD3}"/>
              </a:ext>
            </a:extLst>
          </p:cNvPr>
          <p:cNvCxnSpPr>
            <a:cxnSpLocks/>
          </p:cNvCxnSpPr>
          <p:nvPr/>
        </p:nvCxnSpPr>
        <p:spPr>
          <a:xfrm>
            <a:off x="1371600" y="218209"/>
            <a:ext cx="0" cy="3221182"/>
          </a:xfrm>
          <a:prstGeom prst="line">
            <a:avLst/>
          </a:prstGeom>
          <a:ln w="73025" cap="rnd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9ED42F8-20FC-4E33-8AA7-EA619CEEE525}"/>
              </a:ext>
            </a:extLst>
          </p:cNvPr>
          <p:cNvCxnSpPr>
            <a:cxnSpLocks/>
          </p:cNvCxnSpPr>
          <p:nvPr/>
        </p:nvCxnSpPr>
        <p:spPr>
          <a:xfrm>
            <a:off x="1371600" y="218209"/>
            <a:ext cx="1127413" cy="1127414"/>
          </a:xfrm>
          <a:prstGeom prst="line">
            <a:avLst/>
          </a:prstGeom>
          <a:ln w="73025" cap="rnd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4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B83F3F-B2AB-4D04-B790-670E873F9DD3}"/>
              </a:ext>
            </a:extLst>
          </p:cNvPr>
          <p:cNvCxnSpPr>
            <a:cxnSpLocks/>
          </p:cNvCxnSpPr>
          <p:nvPr/>
        </p:nvCxnSpPr>
        <p:spPr>
          <a:xfrm>
            <a:off x="1371600" y="218209"/>
            <a:ext cx="0" cy="3221182"/>
          </a:xfrm>
          <a:prstGeom prst="line">
            <a:avLst/>
          </a:prstGeom>
          <a:ln w="73025" cap="rnd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9ED42F8-20FC-4E33-8AA7-EA619CEEE525}"/>
              </a:ext>
            </a:extLst>
          </p:cNvPr>
          <p:cNvCxnSpPr>
            <a:cxnSpLocks/>
          </p:cNvCxnSpPr>
          <p:nvPr/>
        </p:nvCxnSpPr>
        <p:spPr>
          <a:xfrm flipV="1">
            <a:off x="1371600" y="218209"/>
            <a:ext cx="1127413" cy="1127414"/>
          </a:xfrm>
          <a:prstGeom prst="line">
            <a:avLst/>
          </a:prstGeom>
          <a:ln w="73025" cap="rnd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735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B83F3F-B2AB-4D04-B790-670E873F9DD3}"/>
              </a:ext>
            </a:extLst>
          </p:cNvPr>
          <p:cNvCxnSpPr>
            <a:cxnSpLocks/>
          </p:cNvCxnSpPr>
          <p:nvPr/>
        </p:nvCxnSpPr>
        <p:spPr>
          <a:xfrm>
            <a:off x="1371600" y="218209"/>
            <a:ext cx="0" cy="3221182"/>
          </a:xfrm>
          <a:prstGeom prst="line">
            <a:avLst/>
          </a:prstGeom>
          <a:ln w="73025" cap="rnd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9ED42F8-20FC-4E33-8AA7-EA619CEEE525}"/>
              </a:ext>
            </a:extLst>
          </p:cNvPr>
          <p:cNvCxnSpPr>
            <a:cxnSpLocks/>
          </p:cNvCxnSpPr>
          <p:nvPr/>
        </p:nvCxnSpPr>
        <p:spPr>
          <a:xfrm flipV="1">
            <a:off x="1371600" y="218209"/>
            <a:ext cx="1127413" cy="1127414"/>
          </a:xfrm>
          <a:prstGeom prst="line">
            <a:avLst/>
          </a:prstGeom>
          <a:ln w="73025" cap="rnd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C27EA98-E4C0-44CB-A02C-3AC11EE41ED3}"/>
              </a:ext>
            </a:extLst>
          </p:cNvPr>
          <p:cNvCxnSpPr>
            <a:cxnSpLocks/>
          </p:cNvCxnSpPr>
          <p:nvPr/>
        </p:nvCxnSpPr>
        <p:spPr>
          <a:xfrm>
            <a:off x="1371600" y="218209"/>
            <a:ext cx="1127413" cy="0"/>
          </a:xfrm>
          <a:prstGeom prst="line">
            <a:avLst/>
          </a:prstGeom>
          <a:ln w="73025" cap="rnd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366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B83F3F-B2AB-4D04-B790-670E873F9DD3}"/>
              </a:ext>
            </a:extLst>
          </p:cNvPr>
          <p:cNvCxnSpPr>
            <a:cxnSpLocks/>
          </p:cNvCxnSpPr>
          <p:nvPr/>
        </p:nvCxnSpPr>
        <p:spPr>
          <a:xfrm>
            <a:off x="1371600" y="218209"/>
            <a:ext cx="0" cy="3221182"/>
          </a:xfrm>
          <a:prstGeom prst="line">
            <a:avLst/>
          </a:prstGeom>
          <a:ln w="73025" cap="rnd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9ED42F8-20FC-4E33-8AA7-EA619CEEE525}"/>
              </a:ext>
            </a:extLst>
          </p:cNvPr>
          <p:cNvCxnSpPr>
            <a:cxnSpLocks/>
          </p:cNvCxnSpPr>
          <p:nvPr/>
        </p:nvCxnSpPr>
        <p:spPr>
          <a:xfrm>
            <a:off x="2499013" y="218209"/>
            <a:ext cx="0" cy="1127414"/>
          </a:xfrm>
          <a:prstGeom prst="line">
            <a:avLst/>
          </a:prstGeom>
          <a:ln w="73025" cap="rnd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690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B83F3F-B2AB-4D04-B790-670E873F9DD3}"/>
              </a:ext>
            </a:extLst>
          </p:cNvPr>
          <p:cNvCxnSpPr>
            <a:cxnSpLocks/>
          </p:cNvCxnSpPr>
          <p:nvPr/>
        </p:nvCxnSpPr>
        <p:spPr>
          <a:xfrm>
            <a:off x="1371600" y="218209"/>
            <a:ext cx="0" cy="3221182"/>
          </a:xfrm>
          <a:prstGeom prst="line">
            <a:avLst/>
          </a:prstGeom>
          <a:ln w="73025" cap="rnd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9ED42F8-20FC-4E33-8AA7-EA619CEEE525}"/>
              </a:ext>
            </a:extLst>
          </p:cNvPr>
          <p:cNvCxnSpPr>
            <a:cxnSpLocks/>
          </p:cNvCxnSpPr>
          <p:nvPr/>
        </p:nvCxnSpPr>
        <p:spPr>
          <a:xfrm>
            <a:off x="2499013" y="218209"/>
            <a:ext cx="0" cy="1127414"/>
          </a:xfrm>
          <a:prstGeom prst="line">
            <a:avLst/>
          </a:prstGeom>
          <a:ln w="73025" cap="rnd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9F02B7C-F2A2-456F-90FB-6186075D08F9}"/>
              </a:ext>
            </a:extLst>
          </p:cNvPr>
          <p:cNvCxnSpPr>
            <a:cxnSpLocks/>
          </p:cNvCxnSpPr>
          <p:nvPr/>
        </p:nvCxnSpPr>
        <p:spPr>
          <a:xfrm>
            <a:off x="1371600" y="218209"/>
            <a:ext cx="1127413" cy="0"/>
          </a:xfrm>
          <a:prstGeom prst="line">
            <a:avLst/>
          </a:prstGeom>
          <a:ln w="73025" cap="rnd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364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0</Words>
  <Application>Microsoft Office PowerPoint</Application>
  <PresentationFormat>Custom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Graciosa</dc:creator>
  <cp:lastModifiedBy>Erik Graciosa</cp:lastModifiedBy>
  <cp:revision>8</cp:revision>
  <dcterms:created xsi:type="dcterms:W3CDTF">2021-07-12T23:43:27Z</dcterms:created>
  <dcterms:modified xsi:type="dcterms:W3CDTF">2021-07-13T00:08:47Z</dcterms:modified>
</cp:coreProperties>
</file>