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A4CB-C7DE-4577-9A61-7AF1A0D4F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A3EC3-8E16-46A1-A683-222A1110F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9DC3-E371-42A9-8B50-6D068DA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7DF7-2DFB-432D-8CEE-7682045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437D-CD4A-40CB-B969-C4FC6D59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3D79-B9BA-4C1A-B06F-5AA33C67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525E3-AE77-497C-B93A-482107A8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AD68-0FD9-48B5-B8E1-A626628B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C6A9-08DC-4095-BE5B-41A0F23A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D285-EEB7-480D-BEAB-9FD53821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0F253-BC33-465F-93CB-01179A566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E38B6-3DDE-4980-AE74-3D92DB7B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AE92-0EF3-4AB9-8AF7-8F740E15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6E2C-00F9-42DD-817F-360AF8DF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D1CB-8F80-4C2E-9D6A-55CC9B50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3A1F-156E-48D8-B0E9-AB246828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BC7E-1A2C-485A-AD20-5E1AF9E7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1F25-DB30-46CC-870D-D70AAFDF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40EFF-C35A-4991-885F-EBB3E921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B835-8254-4954-A739-E9C48629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7ECF-DED7-4CF7-938A-11DAB71F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45359-FD26-4AA9-8BBD-7DCFD969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7A14-3B13-41F9-8479-A92CD5E2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72D3-5485-4313-9458-A913A60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331E-7B9B-4C85-BF25-2A744C8D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794A-E060-4B65-B163-CA1D1ADD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E962-CD28-4B44-9F68-91C97C253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DDDD-9E66-41C4-BC6C-1F0403F14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2E98F-F894-4458-901E-F4508765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75569-D540-41E1-9E06-4676E9E9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2A0CD-81B4-4637-A803-3527BAE0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EA3C-D1E8-42FA-88A1-3035CE88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5325-9E50-4D7F-92C1-D548B2BF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E57-1D81-487D-8ACF-B371862B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BC07F-CA19-4918-859C-15BD96CB7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98CF3-6B8E-4260-A38B-80396822F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6656A-093F-4458-8F7C-8B50A3E6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43C06-2C68-4010-AA08-B34AD5DB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8BB3-192B-4378-B3CA-68142BF8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FDF-736B-4326-A77B-03733A8B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00245-9B97-4ECC-BD96-3534D256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295DC-F274-48D0-BD24-D3EFCF17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3489-AF5E-4713-B5D2-45DA9D5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C8BF6-5A7B-4F42-9763-2B33B810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21AB-73C7-4646-A2A0-8F7972E2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2AB3E-01D2-45FE-A6D7-AEFBCE05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DC49-78E6-4E53-8437-DC78D643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ABBD-7633-462E-A4E3-8F938050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300DC-B522-405C-B0A7-4D36A201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78D6A-37E9-4C0C-B94A-E54D766A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A1F8F-5B96-4E4A-8E2B-61717D30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86DA-6D81-4B9A-9592-898CEF27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2451-F06F-46F8-B84C-460208BD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39FC5-A2DB-4092-8579-30C78B989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49BA-86E4-4D73-9423-03204157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5674-DBA4-491E-8FDB-98D22CCC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E549-B070-497C-9489-786281A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00AC-F6C7-4A6A-92F9-9383B033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E33FE-BEC1-4B3D-8F6A-F1E8C9A0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1979-6A3D-4DCF-A22F-DA00AFF6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BBA-6CEB-461A-967D-6D1D3B100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D4F3-F22F-4E1B-8D8F-2BAAA1310F7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63F7-BB21-4DC6-810B-DF0DFB35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B571-14FF-4FDA-9730-E7AB82BA9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CB15-658F-4EAC-A646-98736E8D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C05E6-7D7B-4E79-8719-F82A8257F3AF}"/>
              </a:ext>
            </a:extLst>
          </p:cNvPr>
          <p:cNvSpPr/>
          <p:nvPr/>
        </p:nvSpPr>
        <p:spPr>
          <a:xfrm>
            <a:off x="961546" y="887673"/>
            <a:ext cx="3866605" cy="5238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CA7AB-C41B-4294-9CE3-3A6E2178DC57}"/>
              </a:ext>
            </a:extLst>
          </p:cNvPr>
          <p:cNvSpPr/>
          <p:nvPr/>
        </p:nvSpPr>
        <p:spPr>
          <a:xfrm>
            <a:off x="1250731" y="1313793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253E3-0C9A-4D27-A4D6-ACDC9993E1BF}"/>
              </a:ext>
            </a:extLst>
          </p:cNvPr>
          <p:cNvSpPr/>
          <p:nvPr/>
        </p:nvSpPr>
        <p:spPr>
          <a:xfrm>
            <a:off x="1555531" y="1187669"/>
            <a:ext cx="6096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3FB5A-3277-496B-802A-0F28C2C1B3AF}"/>
              </a:ext>
            </a:extLst>
          </p:cNvPr>
          <p:cNvSpPr/>
          <p:nvPr/>
        </p:nvSpPr>
        <p:spPr>
          <a:xfrm>
            <a:off x="3532751" y="1313793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3B823-37C9-47F9-9933-D467574AF587}"/>
              </a:ext>
            </a:extLst>
          </p:cNvPr>
          <p:cNvSpPr/>
          <p:nvPr/>
        </p:nvSpPr>
        <p:spPr>
          <a:xfrm>
            <a:off x="3837551" y="1187669"/>
            <a:ext cx="6096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6D6A-E6CC-43CE-A1CC-30728B7276B4}"/>
              </a:ext>
            </a:extLst>
          </p:cNvPr>
          <p:cNvSpPr/>
          <p:nvPr/>
        </p:nvSpPr>
        <p:spPr>
          <a:xfrm>
            <a:off x="2370083" y="1313793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B13B1-CF92-450F-8DE1-179D2DAE9F13}"/>
              </a:ext>
            </a:extLst>
          </p:cNvPr>
          <p:cNvSpPr/>
          <p:nvPr/>
        </p:nvSpPr>
        <p:spPr>
          <a:xfrm>
            <a:off x="2674883" y="1187669"/>
            <a:ext cx="6096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733BE-93ED-4220-9BAC-2CC163DF8D10}"/>
              </a:ext>
            </a:extLst>
          </p:cNvPr>
          <p:cNvSpPr/>
          <p:nvPr/>
        </p:nvSpPr>
        <p:spPr>
          <a:xfrm>
            <a:off x="3532751" y="1981651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BB01BC-7032-45B3-A3A0-22D3930E4E6C}"/>
              </a:ext>
            </a:extLst>
          </p:cNvPr>
          <p:cNvSpPr/>
          <p:nvPr/>
        </p:nvSpPr>
        <p:spPr>
          <a:xfrm>
            <a:off x="3837551" y="1855527"/>
            <a:ext cx="6096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CC8D82-D7FF-48C2-A9D9-61159490AF4F}"/>
              </a:ext>
            </a:extLst>
          </p:cNvPr>
          <p:cNvSpPr/>
          <p:nvPr/>
        </p:nvSpPr>
        <p:spPr>
          <a:xfrm>
            <a:off x="1250731" y="1981651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AE474-1770-472C-B413-C44646582A0B}"/>
              </a:ext>
            </a:extLst>
          </p:cNvPr>
          <p:cNvSpPr/>
          <p:nvPr/>
        </p:nvSpPr>
        <p:spPr>
          <a:xfrm>
            <a:off x="1555531" y="1855527"/>
            <a:ext cx="6096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860BD-6F26-46F3-9B52-108058C2848D}"/>
              </a:ext>
            </a:extLst>
          </p:cNvPr>
          <p:cNvSpPr/>
          <p:nvPr/>
        </p:nvSpPr>
        <p:spPr>
          <a:xfrm>
            <a:off x="2370083" y="1981651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DCBD4-3D9A-4545-8A21-7F5FE7A9C505}"/>
              </a:ext>
            </a:extLst>
          </p:cNvPr>
          <p:cNvSpPr/>
          <p:nvPr/>
        </p:nvSpPr>
        <p:spPr>
          <a:xfrm>
            <a:off x="2674883" y="1855527"/>
            <a:ext cx="6096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43A2BB-08D6-48F5-BDDD-378B553BC231}"/>
              </a:ext>
            </a:extLst>
          </p:cNvPr>
          <p:cNvSpPr/>
          <p:nvPr/>
        </p:nvSpPr>
        <p:spPr>
          <a:xfrm>
            <a:off x="1118599" y="2623684"/>
            <a:ext cx="3552497" cy="11035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search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BDF97F-E99E-4DDA-9E74-DAA1A71E5A8B}"/>
              </a:ext>
            </a:extLst>
          </p:cNvPr>
          <p:cNvSpPr/>
          <p:nvPr/>
        </p:nvSpPr>
        <p:spPr>
          <a:xfrm>
            <a:off x="1175883" y="4402252"/>
            <a:ext cx="720711" cy="34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B384-0EF8-4E89-89E4-ACE5EE117298}"/>
              </a:ext>
            </a:extLst>
          </p:cNvPr>
          <p:cNvSpPr/>
          <p:nvPr/>
        </p:nvSpPr>
        <p:spPr>
          <a:xfrm>
            <a:off x="2506717" y="4402252"/>
            <a:ext cx="720711" cy="34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F0D963-96A1-4F65-80B0-A61E683D0D98}"/>
              </a:ext>
            </a:extLst>
          </p:cNvPr>
          <p:cNvSpPr/>
          <p:nvPr/>
        </p:nvSpPr>
        <p:spPr>
          <a:xfrm>
            <a:off x="3837551" y="4402252"/>
            <a:ext cx="720711" cy="34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4C6C5F-2346-491E-8698-874BD6722BD6}"/>
              </a:ext>
            </a:extLst>
          </p:cNvPr>
          <p:cNvSpPr/>
          <p:nvPr/>
        </p:nvSpPr>
        <p:spPr>
          <a:xfrm>
            <a:off x="1518746" y="5368688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692B42-7752-46B1-87E6-2CF4518C28BC}"/>
              </a:ext>
            </a:extLst>
          </p:cNvPr>
          <p:cNvSpPr/>
          <p:nvPr/>
        </p:nvSpPr>
        <p:spPr>
          <a:xfrm>
            <a:off x="1823546" y="5242564"/>
            <a:ext cx="9144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CB9C66-F3E9-4FD2-94DB-68D977486C54}"/>
              </a:ext>
            </a:extLst>
          </p:cNvPr>
          <p:cNvSpPr/>
          <p:nvPr/>
        </p:nvSpPr>
        <p:spPr>
          <a:xfrm>
            <a:off x="2979683" y="5368688"/>
            <a:ext cx="126124" cy="11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22D0AC-9D4C-4C3F-A814-849CBFEB6D2A}"/>
              </a:ext>
            </a:extLst>
          </p:cNvPr>
          <p:cNvSpPr/>
          <p:nvPr/>
        </p:nvSpPr>
        <p:spPr>
          <a:xfrm>
            <a:off x="3284482" y="5242564"/>
            <a:ext cx="91439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iphone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F6FE26-E4D7-4EB1-8810-1FD048AB4BB5}"/>
              </a:ext>
            </a:extLst>
          </p:cNvPr>
          <p:cNvSpPr txBox="1"/>
          <p:nvPr/>
        </p:nvSpPr>
        <p:spPr>
          <a:xfrm>
            <a:off x="6379779" y="887673"/>
            <a:ext cx="4600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Bolt GBFS json</a:t>
            </a:r>
          </a:p>
          <a:p>
            <a:pPr marL="342900" indent="-342900">
              <a:buAutoNum type="arabicPeriod"/>
            </a:pPr>
            <a:r>
              <a:rPr lang="en-US" dirty="0"/>
              <a:t>Add Bird GBFS json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Move the search input and stored locations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Enable user range changes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</a:t>
            </a:r>
            <a:r>
              <a:rPr lang="en-US" dirty="0" err="1"/>
              <a:t>iphone</a:t>
            </a:r>
            <a:r>
              <a:rPr lang="en-US" dirty="0"/>
              <a:t> and </a:t>
            </a:r>
            <a:r>
              <a:rPr lang="en-US"/>
              <a:t>android checkboxes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4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Graciosa</dc:creator>
  <cp:lastModifiedBy>Erik Graciosa</cp:lastModifiedBy>
  <cp:revision>3</cp:revision>
  <dcterms:created xsi:type="dcterms:W3CDTF">2021-05-18T02:00:46Z</dcterms:created>
  <dcterms:modified xsi:type="dcterms:W3CDTF">2021-05-18T02:15:26Z</dcterms:modified>
</cp:coreProperties>
</file>