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notesSlides/notesSlide1.xml" ContentType="application/vnd.openxmlformats-officedocument.presentationml.notesSlide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/>
    <p:restoredTop sz="94724"/>
  </p:normalViewPr>
  <p:slideViewPr>
    <p:cSldViewPr snapToGrid="0">
      <p:cViewPr varScale="1">
        <p:scale>
          <a:sx n="138" d="100"/>
          <a:sy n="138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6:19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904 0 24575,'-17'27'0,"-16"30"0,-7-8 0,6-1 0,-3 2 0,-31 20-1280,24-28 0,-3 0 1280,-4-5 0,-2-4 0,1-6 0,1-3 816,-27 14-816,2-12 421,51-16-421,-15 3 0,25-8 0,-3 4 1323,3-17-1323,0 6 0,1-16 0,8 7 0,2-3 0,0 0 0,3 4 0,-3-4 0,4-8 0,0 10 0,0-14 0,8 11 0,-2-4 0,15-8 0,-9-2 0,4 1 0,1-7 0,-6 18 0,5-9 0,-2 11 0,-3 9 0,-10 7 0,-5 21 0,-16 7 0,-15 26 0,9-21 0,-13 19 0,23-32 0,-7 14 0,12-19 0,-1 6 0,4-13 0,11 5 0,-2-4 0,8 4 0,5-5 0,8 2 0,-1-1 0,27 4 0,-15-3 0,17 3 0,-22-7 0,-5-2 0,-9-5 0,-5 4 0,0 2 0,1 3 0,4 5 0,-4-4 0,4 4 0,-5-5 0,1 1 0,-1-1 0,0 1 0,5 3 0,-3-2 0,2 3 0,-7-9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9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24575,'-6'4'0,"-1"-1"0,3 1 0,-1-2 0,-1 4 0,1-1 0,-3 3 0,5-3 0,-5 13 0,8-8 0,-4 18 0,4-13 0,0 14 0,0-4 0,4 12 0,2-10 0,11 11 0,-4-19 0,3 6 0,-5-8 0,-8-4 0,9 9 0,-8-7 0,6 4 0,-4 3 0,-3-10 0,0 10 0,-1-13 0,-1 7 0,1-3 0,-7 4 0,1 0 0,-6-4 0,5-1 0,1-7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50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0 956 8191,'39'0'0,"0"0"0,1 2 0,1 2 1570,12 3 0,3 3-1570,5 2 0,2 1 0,-13-4 0,3 0 0,0 0 0,5 2 0,1 1 0,2-1 0,1-2 0,1 1 0,1-1 282,-12-2 1,0-1 0,1 1 0,0 1-283,0 0 0,-1 2 0,1-1 0,0-2-62,0 0 0,0-2 1,0-1-1,0 1 62,0 0 0,-1 0 0,1-1 0,-1 0 0,14 0 0,1-2 0,-1 0 0,1-1 0,0-1 0,-1-1 586,-5 1 0,-2 0 0,1 0-586,-1 0 0,-1 0 0,0 0-174,-5 0 0,-2 0 0,1 0 174,0 0 0,-1 0 0,1 0 0,0 0 0,0 0 0,0 0 0,-3 0 0,0 0 0,-1 0 110,19 0 1,0 0-111,-1 0 0,-1 0 0,-3 1 0,0-2 0,5-1 0,0-3 0,0-2 0,0-3 0,0-6 0,0-2 0,-23 7 0,1-1 0,-1 0 0,1-2 0,0 0 0,-1 1 0,18 0 0,0 0 0,0-2 0,-2-1 0,-9 4 0,0 0 0,4-3 0,-1-2 0,-7 2 0,-1 0 0,3 0 0,1-1 0,1-2 0,-2-2 777,-3 1 0,0-1-777,9-3 0,0-1 0,-4 0 0,0 1 0,9-1 0,2-1 368,-4-6 1,0-2-369,-16 13 0,1 0 0,-3-2 0,11-13 0,-4-1 673,-3 6 1,-3-1-674,-7 3 0,-4-1 1589,10-22-1589,-2 1 0,-13-7 0,-5 18 1611,2-6-1611,-10 25 2510,2 2-2510,-2-1 1264,-2 8-1264,1-4 291,-4 8-291,-1 1 0,1-4 0,-3 6 0,-2-2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52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1082 8191,'44'27'0,"5"3"1648,-7-8 1,4 0-1649,3 5 0,4 0 0,-10-7 0,2-1 0,1 1 101,4 0 0,2 1 0,1-1-101,6 3 0,0 0 0,1 0 0,0-1 0,-1-1 0,2-1 0,-12-4 0,1 0 0,0 0 0,-2 1 0,10 5 0,-2 2 0,1-2 0,4-3 0,2-2 0,-2 3 0,-11 1 0,-2 2 0,2-1 0,7-3 0,1-1 0,0 0 0,-5 2 0,-1 0 0,1-1 0,5-2 0,2-2 0,0-1 0,-4-2 0,-1 0 0,2-1 0,1 1 0,1-1 0,-1-1 0,-5-3 0,0-1 0,-1 1 0,0 1 0,0 1 0,0-1 0,-1-2 0,0-1 0,0 1 447,18 2 1,-2 1-448,0 2 0,0 1 0,-1-2 0,-1-1 0,-3-1 0,0 0 0,5-3 0,0-3 0,0-1 0,0-2 0,-5 1 0,0 0 0,-16 0 0,2 0 0,-1 0 0,21 0 0,0 0 0,-20 0 0,1 0 0,0 0 701,5 0 0,1 0 0,-1 0-701,-1 0 0,-1 0 0,1 0 0,3 0 0,0 0 0,0 0 0,3 0 0,-1 0 0,1 0 0,-3 0 0,0 0 0,-1 0 0,1 0 0,0 0 0,0 0 0,3 1 0,-1-1 0,1-1 0,-3 0 0,0-2 0,-1-1 0,1-1 0,0-1 0,0 0 0,3 0 0,0 1 0,-1-4 0,-8-3 0,-1-2 0,0 0 0,-1 5 0,0 1 0,0-2 0,-1-3 0,0-1 0,0-1 0,-2 2 0,0-1 0,1 0 0,-1 2 0,0 1 0,1-1-164,4-4 0,1-2 1,-1 2 163,13-1 0,0-1 0,-12 0 0,1-2 0,-1 1 0,-8 1 0,0 1 0,-1-1 0,6-1 0,0-2 0,-2 1 0,9-8 0,-3 0 1147,-1 2 1,1-2-1148,-11 2 0,2-2 0,-3 0 0,2-1 0,-1 0 388,13-11 1,-1 2-389,-18 17 0,-3 1 0,-4-3 0,0-1 0,9-6 0,-2 0 0,-6 1 0,0 0 0,9-10 0,1 1 0,-10 9 0,-1 0 0,11-9 0,0-1 0,-13 10 0,-1 0 0,4-3 0,0-2 0,-3 2 0,-2 1 0,-2 2 0,-1 1 0,1-7 0,-1 0 0,18-22 0,-17 22 0,0 1 2392,10-10-2392,-8 13 0,-1 1 0,7-11 0,11-14 0,0 0 0,-3 9 0,0 2 0,-11 13 2611,-2 2-2611,-13 9 0,-4 7 0,-5 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53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2045 24575,'4'-15'0,"-3"-2"0,6-8 0,-6-19 0,9-6-924,-6 13 1,0-4 923,3-3 0,1-2 0,0-5 0,0 0 0,-1 0 0,1 0 0,-1-4 0,2 0 0,5 3 0,2 2 0,-8 3 0,2 1 0,11-3 0,1 1 0,-11 12 0,1 1-175,5-4 0,1 0 175,-4 4 0,-1 1-152,10-15 152,3-14 0,-8 33 0,0-15 0,-7 25 1332,-2-13-1332,-2 16 847,7-17-847,-6 15 170,4-1-170,-4-4 0,6-6 0,-5 8 0,6-11 0,-4 13 0,2-5 0,14-14 0,-9 16 0,18-18 0,-11 15 0,15-3 0,-13 4 0,19-5 0,-28 14 0,11-10 0,-20 13 0,-3 3 0,2-8 0,-1 9 0,-3-6 0,2 6 0,-6 2 0,7-11 0,-3 6 0,3-4 0,0 7 0,-4 2 0,0 1 0,0-1 0,-2 3 0,2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54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1767 8191,'25'0'0,"20"0"2906,4 0-2906,19 0 0,-24-10 0,0-2 0,-4 3 0,3 0 0,19-7 0,5-1 0,-23 6 0,1 1 0,2 0 227,7 1 1,3 1 0,0-2-228,1-4 0,2-1 0,-1 0 0,4 0 0,0 0 0,-1-1 0,-8 0 0,-1-2 0,0 0 0,2-1 0,0-1 0,-2-1 237,-7 2 1,-2-1-1,0 0-237,1 0 0,0 0 0,-1 0 1541,13-5 1,0 1-1542,4 1 0,-3-1 0,-11 5 0,-1 0 0,8-5 0,1 0 0,-9 5 0,1-1 0,8-3 0,-1 0 0,-12 8 0,-1-1 770,-1-1 1,-2 0-771,18-9 0,-19 6 0,8-3 0,-14-3 0,5 5 0,-2-13 0,-8 16 0,4-7 0,14 3 0,5-1 0,10-2 0,-3 0 0,-6-7 0,-2 7 0,-3-12 0,-5 7 0,-2-13 0,6-3 0,-4 0 0,-14 22 0,1 1 0,10-13 0,7-2 0,-1 1 0,-10 9 2861,5 0-2861,0 1 0,-15 9 2688,9-8-2688,-19 13 1741,0 0-1741,-2 0 169,6 1-169,0-2 0,3 6 0,-2-4 0,-8 6 0,3-4 0,-3 0 0,0 0 0,0 0 0,-4 3 0,-2 1 0,-1 2 0,-3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58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1777 24575,'0'-7'0,"0"-2"0,0-2 0,0-2 0,0-5 0,0-12 0,0 8 0,4-12 0,7 5 0,-4 7 0,7-12 0,-8 5 0,-1-8 0,4-1 0,-3-6 0,-1 7 0,10-10 0,-7 0 0,14 0 0,-4 1 0,6-1 0,-8 10 0,-1 2 0,-5 0 0,-1 7 0,2-16 0,-1 7 0,0 0 0,2-8 0,-4 18 0,14-38 0,-11 37 0,10-36 0,-9 42 0,0-22 0,0 16 0,0-16 0,-4 16 0,-2-1 0,-2 10 0,-4 6 0,3 3 0,-2-3 0,2 3 0,0-4 0,-3 1 0,7-5 0,-3 3 0,0-3 0,-1 4 0,1-4 0,-3 3 0,2-3 0,-3 5 0,4-6 0,0 4 0,3-3 0,0 8 0,-1 0 0,4 0 0,-3 3 0,2-2 0,-5 2 0,2 0 0,-3 1 0,4-4 0,2 0 0,-2-1 0,6-1 0,-6 5 0,3-3 0,-4 3 0,1 1 0,-1-1 0,1-2 0,-1 1 0,-2-1 0,-1 5 0,-3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59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1340 8191,'56'-19'0,"-23"4"0,2-2 1440,9 1 0,2 0-1440,5-7 0,1-1 0,8-4 0,1-1 0,-3 1 0,1-2 0,-18 8 0,1 0 0,-1-1 0,-1-2 0,-2 0 0,1 0 0,3 2 0,-1 1 0,1-1 0,-2-2 0,-1 0 0,1 0 0,1 2 0,1 1 0,-1 0 0,18-11 0,-1-1 0,2 0 0,-3 1 940,-8 5 0,-2 1-940,-1 0 0,-2 1 812,-12 5 1,-2 1-813,2-1 0,-3 1 5147,7-9-5147,20-9 0,-22 17 0,23-5 0,-11 4 0,11 2 0,-8-4 0,-16 10 0,0 1 0,16-6 0,7 1 0,-9 1 0,0 4 2279,-16-5-2279,3 8 1692,-15-5-1692,1 7 822,4-8-822,-10 8 59,10-7-59,5 5 0,8-4 0,10 2 0,-10 5 0,-2 2 0,-15 2 0,-5 2 0,-5-2 0,-4 3 0,1 0 0,-1 0 0,-2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04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69 9842,'-13'2'0,"-1"5"5102,1 3-5102,-10 13 0,-11 11 0,5-1 0,6-5 0,1 1 1950,-2 20-1950,7-11 0,0 2 368,2 0 0,1 1-368,-2 3 0,2 2 0,5-2 0,1 1 0,-3 5 0,1 0 0,9-8 0,1-1 0,-4 3 0,0 0 4560,4 24-4560,6 0 0,6-9 0,15 1 0,-7-13 0,6-11 0,-12-3 642,9-9-642,-6-3 1191,18 20-1191,-9-13 0,12 16 0,-13-19 0,17 10 0,-19-21 0,24 16 0,0-18 0,2 10 0,-7-13 0,20 15 552,-40-21-552,40 10 0,-40-16 0,22-4 0,4-1 0,-16-1 0,12-3 0,-36 1 0,11-9 0,-8-19 0,-2-1 0,2-16 0,-9-1 0,9-2 0,-10-9 0,6-1 0,-7 30 0,0 0-468,0 4 0,0 0 468,0-9 0,0 0 0,0 8 0,0 1 0,-6-4 0,-1 0 0,6-1 0,-1 2 0,-15-23 0,13 22 0,0 2 0,-13-12-133,3-8 133,-3 11 0,7 8 0,-12-27 0,9 38 0,-12-27 0,7 24 929,2 8-929,1-3 140,-10-6-140,15 19 0,-15-19 0,18 23 0,-3-1 0,0 2 0,0 1 0,-3-1 0,0 3 0,-1-2 0,1 6 0,3-6 0,0 5 0,4-2 0,-1 0 0,0 2 0,-2-2 0,1 3 0,2 0 0,3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06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2270 0 8191,'-34'6'0,"0"0"0,-5 2 0,0 1 2195,-1 4 0,-1 2-2195,-8 0 0,-2 1 0,5 2 0,0 1 0,-8 1 0,-2 1 701,5 2 0,0 0-701,0-3 0,0 0 0,-4 3 0,0 0 0,9-4 0,0 1 585,1-2 1,0 2-586,0 2 0,2-1 4780,-18 6-4780,22-6 0,2-1 0,-2 3 616,0 2-616,15-8 1832,4-2-1832,-5 2 1327,5-2-1327,1-4 866,6 2-866,3-6 0,-3 6 0,3-6 0,-3 5 0,-1-2 0,-4 5 0,3-4 0,-3 0 0,5-5 0,2 1 0,-1-1 0,4-2 0,-4 2 0,5-6 0,-3 6 0,0-2 0,3 2 0,-5 1 0,1-1 0,1-2 0,-3 2 0,-2-6 0,0 3 0,0 0 0,2-2 0,6 5 0,-3-6 0,-5 7 0,4-3 0,-13 0 0,4 3 0,-5-3 0,0 5 0,5-5 0,1 3 0,1-3 0,6 0 0,-3 3 0,9-6 0,-1 4 0,1-4 0,-4 5 0,-6-2 0,2 0 0,-5 3 0,6-4 0,-5 1 0,6 2 0,-3-3 0,8 1 0,1 2 0,-1-6 0,-2 3 0,-2-3 0,1 3 0,-2-2 0,4 5 0,-1-3 0,-1 4 0,3-4 0,-3 3 0,1-2 0,1 2 0,-1 1 0,-1-1 0,3 1 0,0-3 0,4-2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07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24575,'6'0'0,"4"6"0,-3 1 0,2 7 0,5 14 0,10 13 0,-4-7 0,3 3-462,2-1 1,2 2 461,8 13 0,2 1-1226,3-6 1,1-1 1225,-11-9 0,0 1 0,3-2-1005,7 1 0,3-2 0,1-1 1005,0 0 0,0-1 0,1-1 0,-1-2 0,0 0 0,0-1-557,1 0 1,1 0-1,-4-1 557,4 5 0,-3 1 0,9 6 0,-1 1 0,-7-4 0,-1-1-358,-5-1 1,1 1 357,8 4 0,-2-1 0,-15-9 0,-1-1 625,8 2 0,-1 0-625,-9-3 0,1-1 0,4 0 0,-1-1 0,17 22 0,-12-14 0,1 0 0,-9-11 0,-1-2 0,4 6 0,2-1 0,0-5 0,0-1 0,25 14 0,-24-13 0,1 1 0,4 1 0,0-1 0,-4-3 0,1-1 0,-2 0 0,0-1 0,0 1 0,-2-1 2684,7 7-2684,-7-7 0,0 0 0,7 5 0,8 1 0,7 2 0,-24-10 0,33 12 0,-14-8 0,10 8 0,-3-1 0,-9-2 2102,-10-6-2102,-7-3 1746,-12-7-1746,0 1 877,-3-1-877,28 9 0,-19-6 0,40 15 0,-5-5 0,-25-9 0,2-1 0,4 1 0,-2-1 115,21 3-115,-18-6 0,-13 1 0,-17-4 0,-2 2 0,-2 1 0,-1 0 0,1-1 0,-1 3 0,4 2 0,-3-1 0,2-1 0,-2-2 0,-1 2 0,1 1 0,2 4 0,1-1 0,4-3 0,4 4 0,-4-6 0,10 0 0,-12-3 0,-1-4 0,-8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08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18506,'14'25'0,"-6"-12"1697,14 30-1697,-7-11 0,17 18 0,-15-17 0,0 1 0,4-2 0,0 1 0,1 10 0,0 1 0,5 2 0,-1 1 0,-2 3 0,1 3-746,6 5 0,3 0 746,-3-5 0,2-1 0,-3-12 0,2-1 0,-2-1 0,4 6 0,0-2 20,7 2 0,0-2-20,-10-6 0,-2 0 0,-3-4 0,-1 0 286,5 4 0,-1 1-286,-5-6 0,-1 0 0,-2 3 0,0-1 0,2-2 0,1 0 0,1 5 0,0 0 0,-1-5 0,1 1 0,3 4 0,3 0-298,7 3 1,0 0 297,-7-5 0,0 0 0,6 5 0,1-3 0,-10-7 0,-2-3 0,2-2 0,-1 1 0,0 1 0,1 1 0,-1-3 0,0 0 0,0 1 0,1-1 0,2 0 0,1-1 0,0-2 0,0-1 750,0 1 0,0-1-750,2-2 0,1-1 0,1 0 0,2 0-83,7 2 1,2-1 82,5 2 0,0 0 0,-5-3 0,1-1 0,7 3 0,-1-1 0,-16-10 1,-1-1-1,9 7 0,-2 0 0,16 0 1063,-3 0-1063,-9-9 613,-10-5-613,-3 0 1698,11 0-1698,4-6 0,19-2 0,-29 5 0,0-1 0,22-8 0,-18 8 0,-1 0 0,19-3 982,8 1-982,-13 0 0,0 5 0,-16-8 0,23 2 155,-33-2-155,24-3 0,-17 7 0,10-6 0,-1 5 0,1-6 0,-10-2 0,-10 4 0,-13-1 0,-7 1 0,0-5 0,0 3 0,-3-6 0,2 8 0,-2-3 0,2 2 0,-2 5 0,-1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9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24575,'13'10'0,"8"9"0,9 8 0,12 9 0,-4-7 0,5 8 0,-13-11 0,-1 3 0,-12-12 0,-6 2 0,-4-6 0,-7 10 0,3 2 0,-3-1 0,0-1 0,0 0 0,0-4 0,0 4 0,-3-7 0,-1 7 0,-4-4 0,-4 10 0,0-11 0,-1 5 0,3-10 0,-3 10 0,3-9 0,0 6 0,1 2 0,4-11 0,1 11 0,-5-2 0,7-2 0,-10 5 0,9-6 0,-7 12 0,6 4 0,0-8 0,4-5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10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24575,'8'45'0,"-1"1"0,1 0 0,3 21 0,2-1 0,3-10 0,0 0-4440,-3 4 1,-1 1 4439,1 1 0,-2 0 0,-2 5 0,-2 0 27,2-5 1,-1 0-28,-1 4 0,3-1 0,4-7 0,2-1 0,-3 9 0,1-1 0,5-12 0,1-1 338,-5 3 0,1-1-338,2-8 0,1-2 0,-1 1 0,2 0 0,2 0 0,1 0 0,0 5 0,0 0 0,-1-4 0,1 0 0,4 5 0,1 0-701,3 1 1,2-1 700,3-1 0,2-2 0,-4-4 0,2-1 1259,2 0 1,1-2-1260,-5-6 0,1-1 0,9 10 0,1 1 0,-10-9 0,1-1 0,10 9 0,1-2 0,-13-11 0,0-2 0,11 2 0,1 0 0,-3 3 0,0-1 0,4-4 0,-1-1 0,-2 7 0,-1 0 0,-2-8 0,-1-1 0,-7-1 0,-1-1 603,3 1 0,0 0-603,-3-4 0,-1 1 0,1 2 0,1 1 0,2 0 0,0 0 0,-3-4 0,-1 1 0,1 2 0,1 1 0,1 0 0,2-1 0,6 4 0,1-1 0,-10-4 0,1-2 0,14 4 0,1-4 0,-14-7 0,1-1 0,8 2 0,2 0 0,3 1 0,1-1 39,1 1 1,0-1-40,5-2 0,0-1 0,0 0 0,0-1 0,5-3 0,0 0 0,-4 0 0,0 0 0,4 0 0,0 0 0,-10 0 0,0 0 0,4 0 0,-1 0 0,-8-4 0,1 0 0,7 0 0,1-1 0,-4-2 0,0-2 0,5 1 0,0 0 0,0 0 0,0 0-2,5 0 0,0 0 2,-1 0 0,4 0 0,-2 0 0,4 0 0,-1 0 0,-12 0 0,-1 0 0,1 0-504,12 0 0,1 0 0,-1 0 504,-9 0 0,-1 0 0,-3 0 0,13 0 0,-1 0-450,2 1 1,-1-2 449,-4-6 0,-2-1 0,-7 4 0,0-3 0,9-7 0,0-3 0,-10 5 0,0 0-95,0 1 1,-2-2 94,-9 0 0,0-1 299,-1 0 1,0 0-300,-4 0 0,-2-1 0,16-14 0,-11 12 0,-3 0 0,2-11 0,-3 8 0,0-2 0,12-16 2167,9-4-2167,-9 4 0,6-2 0,-6 1 0,0 1 0,-2 0 0,-9 3 0,-5-6 0,0-10 0,-6 2 0,-11 12 0,2-2 0,0 9 0,2-1 0,0-8 0,2 0 0,5 2 0,1 3 0,16-21 0,-13 20 0,1 0 0,17-14 0,-20 17 0,-1 1 0,20-15 0,-5-7 0,-19 22 0,-2 0 0,8-14 0,-10 8 0,-1 0 0,3-12 0,-6 15 0,1 0 0,2 3 0,1-1 0,1-6 0,1 0 0,1 5 0,1 1 0,1-4 0,-1 0 0,-3 2 0,-1 1 0,3 2 0,-1 0 0,9-28 0,-8 21 0,0 0 0,6-13 0,-12 18 0,0 0 0,3-24 0,-6 23 0,-2 0 0,1-18 0,14-11 0,-9 6 0,5-4 0,-9 27 0,-2 0 0,5-32 0,-3 16 0,2-6 0,-1 9 0,-6 10 1951,-1-7-1951,-1 16 1673,-3-7-1673,6 10 1396,-6 5-1396,3 2 140,-4 7 1,0 5 0,0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12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3592 8191,'0'-18'0,"0"-2"5063,0 0-5063,0-23 2818,6 9-2818,1-32 0,-1 31 0,1 1 249,3-1 0,0-1-249,-2-12 0,1-1 0,4 8 0,1-1 0,2-12 0,0-2 0,-1 5 0,2 0 0,6-5 0,1 0 0,-5 5 0,1 0 0,3-5 0,2 2 0,0 11 0,2 1 0,-3-8 0,-1 1 0,3 7 0,0 1 0,1-6 0,-1 1 0,-3 9 0,0-1 2509,3-6 1,1 0-2510,-6 11 0,-1 1 0,3-12 0,-2 0-294,-3 13 0,-2 1 294,1-8 0,1 0 0,3 3 0,-1-1 0,-4 1 0,0-1 0,12-7 0,2 2 0,-11 9 0,-1 1 0,6-4 0,1 0 0,-4 4 0,-1 0 0,13-28 0,-13 26 0,-1 0 0,7-16 0,-3 14 0,1 1 0,11-20 0,-11 22 0,2 0 0,-3 5 0,1 0 0,0-1 0,0 1 0,1-4 0,-1 1 0,12-13 0,-17 14 0,0 0 0,18-12 0,-17 14 0,2-1 0,12-7 0,1-1 0,-9 7 0,0 0 0,9-7 0,1 1 0,-9 10 0,0 2 0,1-1 0,-1 1 0,19-16 0,-7 9 0,-5-3 1655,-13 16-1655,17-10 0,-16 14 0,22-8 0,-16 10 0,16-5 0,-17 7 0,18-2 1230,-8 0-1230,-6 5 689,3-3-689,-20 5 0,5-3 0,-6 3 0,0 1 0,0 0 0,0 2 0,-3-2 0,0 3 0,-4 0 0,-2 0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14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4403 8191,'6'-57'0,"-5"-11"1690,2 24 1,0-2-1691,-2-9 0,-2-2 0,0-5 0,2-1 0,6 1 0,0 0 0,-2 1 0,1 1 0,5 3 0,1 2 0,-4-1 0,0 0 0,0-6 0,0 2 0,3 8 0,0-1 0,2-11 0,0-1 0,2 12 0,1 1 0,0-3 0,0-2 0,0 2 0,0 1 0,-1 3 0,1 0 0,0-9 0,0-2 0,4 0 0,0 0 0,-3 0 0,1 0 0,5 0 0,1 2 0,-3 3 0,-1 2 0,-1 8 0,1 1 0,2-4 0,0 3 2442,6-14-2442,-9 23 0,2 0 0,1 2 0,0 1 0,-1-1 0,1 0 0,0-4 0,1 0 0,2 4 0,-2 0 0,-8 2 0,1-1 0,12-7 0,2 0 587,-7 5 1,0 0-588,3-4 0,1 0 0,2 4 0,0 0 0,-3 1 0,-1 0 0,1 3 0,0 0 2374,1 1 1,1 0-2375,1 3 0,0 1 0,-1 3 0,1 1 0,7-5 0,1 0 0,0-1 0,1-1 0,0 0 0,1 0 0,2 1 0,0 0 0,-4 0 0,0 2 0,2 5 0,0 1 0,3-5 0,0 2 0,2 5 0,2 2 27,3-5 1,1 1-28,1 2 0,0 0 0,5-1 0,0 1 0,0 0 0,0 1 0,0 2 0,0 2 0,4-2 0,2 1-713,4 3 0,2 0 713,-5 1 0,0 0 0,-16 6 0,0 1 0,0-1 0,16-2 0,-2 0 0,1-1 0,0 1 0,-1 3 0,0 1 0,0 0 0,0 1-293,-9 3 1,0 0 292,13 0 0,-1 0 0,-11 0 0,-1 0-159,-2 0 0,2 0 159,6 0 0,1 0 0,-7 0 0,0 0 0,14 0 0,2 0 0,-1 0 0,0 0 0,0-1 0,0 2 0,-5 6 0,0 0 0,-15-3 0,2-1 0,-4 1 0,0 7 0,-2 0 0,1-5 0,-3 0 1397,13 13-1397,-24-9 2144,24 13-2144,-16-5 2000,-5 1-2000,15 12 1370,-25-13-1370,19 17 0,4-11 0,-17 0 0,18 5 0,-22-4 0,1 1 0,6 6 0,-16-16 0,16 16 0,-12-1 0,1-4 0,1 16 0,-9-21 0,7 12 0,-4-9 0,1 0 0,-2-5 0,0-1 0,-5-6 0,2 0 0,-4 0 0,1-3 0,1 3 0,0-3 0,0 0 0,-1-1 0,-2-2 0,-1-1 0,1 4 0,-1-3 0,1 3 0,-1-4 0,1 1 0,-1-1 0,1 1 0,-1-1 0,1 1 0,2-1 0,7 1 0,4 5 0,5-7 0,9 13 0,-6-12 0,1 8 0,5 1 0,-12-6 0,7 6 0,-5-4 0,-10-3 0,5 3 0,-1 0 0,-4-3 0,10 7 0,-4-2 0,-3-1 0,0-1 0,-9-5 0,9 2 0,-5-2 0,6 5 0,1-3 0,-5 4 0,5-4 0,-6 5 0,0-3 0,0 3 0,10 10 0,-8-8 0,18 18 0,-12-16 0,8 8 0,-9-10 0,8 10 0,-15-13 0,14 12 0,-10-12 0,9 9 0,3 5 0,-7-5 0,10 12 0,-16-17 0,16 16 0,-16-16 0,7 7 0,-10-10 0,0 0 0,-3-3 0,3 2 0,-6-4 0,2 4 0,-2-5 0,-1 3 0,4-1 0,-3-1 0,0 1 0,1 0 0,-3 2 0,12 17 0,-9-14 0,11 18 0,-12-17 0,4 1 0,-4-1 0,-1-5 0,1 3 0,-4-5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2:16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2827 18229,'7'-10'0,"4"-5"2879,12-19-2879,7-7 0,-7 14 0,1-1-101,-1 1 1,3-1 100,8-1 0,4-1 0,5-3 0,1-2-461,4-2 0,3 1 461,-12 10 0,2 1 0,1 0 0,0-3 0,1 0 0,0 1 0,0 3 0,0 2 0,1-1 0,4-5 0,0-2 0,1 2 0,0 4 0,0 1 0,0-1-501,-3-1 0,1-1 0,0 1 501,7 1 0,1 1 0,-1 0 0,-4 3 0,-2 0 0,0 0 0,-2-2 0,0-1 0,1 1 0,6 1 0,3 1 0,-4-1-994,9-9 0,-1 1 994,-10 9 0,2 0 0,-3 1 0,10-6 0,-3 1 0,-1 1 0,2-1 0,-14 2 0,1 0 0,-1 0 0,11-3 0,0-1 0,-7-1 0,2-2 0,0 1 0,-7 7 0,-1 2 0,0-1 0,4-3 0,0-1 0,1 2 0,2 2 0,0 0 0,0 2 0,-3 0 0,0 2 0,1-1 0,5 0 0,1 0 0,-2-1 0,-4 1 0,-2 0 0,2 1 0,8 1 0,2 1 0,-3-1 0,-6-2 0,-2 0 0,2 2 0,7 2 0,1 2 0,-1-2 0,-2-3 0,0-1 0,0 0 0,0 2 0,1 1 0,0-1 0,5-3 0,0 0 0,1 0 0,0 0 0,0 0 0,1 1-573,0 2 1,0 0 0,0-1 572,-3 0 0,-2-1 0,1 0 0,-1 1 0,-1 2 0,0-1 0,-5 3 0,-2 0 0,3 1 0,7-3 0,3-1 0,-2 2 0,-4 4 0,-2 0 0,3 0 0,6-2 0,1-1 0,0-1 0,-6 2 0,0-1 0,-1 0 0,1 0 0,0 0 0,0 1 0,0 1 0,-1 1 0,0 1-195,-3-1 1,0 1 0,-1 0 194,-1-1 0,-2 1 0,0 0 352,20-1 0,-2-1-352,0-2 0,0 0 0,-4 4 0,0 0 0,0-1 0,0 1 0,-1 0 0,-1 0 0,-3 0 0,-2 0 0,1 0 0,0 0 0,-4 0 0,-2 0 0,-9 1 0,-1 0 0,7 3 0,1 0 0,-12-2 0,1 0 0,7 5 0,2 0 0,3-2 0,-1 0 445,-7 2 1,1 2-446,7-1 0,2 0 0,-2 0 0,1 0 0,1 0 0,0 0 0,4 0 0,2 0 0,-1 0 0,3 0 0,-2 0 0,6 0 0,0 0 394,-9 0 1,2 0 0,-4 0-395,0 0 0,-4 0 0,-3 0 0,0 0 623,4 0 0,1 0-623,-4-1 0,1 2 0,2 1 0,1 2 0,0 4 0,0 0 0,-4 1 0,0-1 0,4 0 0,0 0 0,-4-1 0,-2-1 0,-4-2 0,0 0 0,5 3 0,-2 1 0,18-1 1878,-5 4-1878,-2-4 0,-24 2 1149,24 3-1149,-27-4 1956,18 4-1956,-8-7 1373,9 5-1373,1-4 0,-10 5 0,7 0 0,-10 1 0,-4-6 0,-8 4 0,-10-7 0,-2 4 0,3-1 0,6 6 0,-8-8 0,22 14 0,-19-15 0,14 10 0,-10-9 0,-3 0 0,3 3 0,-5-4 0,-2 4 0,-2-3 0,-2 1 0,-4-4 0,0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7:5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60 24575,'-5'0'0,"-1"0"0,-4 0 0,0 0 0,-6 0 0,3 5 0,-12 8 0,-3 11 0,-4 9 0,-5 9 0,8 0 0,1-1 0,11-4 0,6-6 0,6 0 0,9 0 0,0-6 0,15 7 0,-3-10 0,9 7 0,-4-11 0,5-3 0,5-2 0,1-7 0,12 6 0,-11-11 0,4 3 0,-12-4 0,0-4 0,-8-3 0,-2 0 0,-3-3 0,0 3 0,-2-3 0,6 0 0,-7 0 0,5-3 0,-7 0 0,-1-4 0,0-6 0,-5-2 0,2 1 0,-3-12 0,0 16 0,0-16 0,-7 11 0,-2-6 0,-6 0 0,-4 3 0,-8-10 0,4 17 0,-12-15 0,16 23 0,-7-5 0,3 5 0,5 4 0,-16-6 0,15 8 0,-4 0 0,10 4 0,4 3 0,3 0 0,-3 0 0,4 0 0,-3 0 0,5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7:59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143 385 24575,'-4'0'0,"-6"-3"0,-1-2 0,0-1 0,-1-3 0,5 2 0,-2-2 0,0 0 0,2-3 0,0 2 0,2-5 0,-3 1 0,1-9 0,-4 5 0,7-2 0,-4 4 0,5 3 0,-2 0 0,2 1 0,1 3 0,5-3 0,0-2 0,2-2 0,3-1 0,-2 0 0,2 6 0,-1-1 0,-3 7 0,3-3 0,0-2 0,0 2 0,3-2 0,8 8 0,-3-3 0,21 5 0,-16-5 0,16 4 0,-18-4 0,5 4 0,-6-1 0,6 2 0,1 0 0,1 0 0,11 4 0,-20-1 0,19 5 0,-24-3 0,8 2 0,-12-2 0,-1 1 0,0 1 0,0 3 0,3 3 0,-5 4 0,3-1 0,-4 1 0,3 0 0,-3-4 0,-1-1 0,-2 0 0,-5 1 0,4 4 0,-9 0 0,9-4 0,-9 3 0,9-9 0,-6 5 0,4-7 0,1-1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0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24575,'3'9'0,"-1"3"0,-2 1 0,2 4 0,1 0 0,0-4 0,0-3 0,-3-2 0,0-3 0,2 3 0,2-5 0,3 1 0,11-4 0,4 0 0,9 0 0,6-8 0,-11 3 0,4-3 0,-17 5 0,-5 3 0,-4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0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1 722 24575,'6'2'0,"11"-7"0,10-5 0,12-7 0,7-5 0,14-9 0,-3-5 0,11-2 0,-5-8 0,-1 8 0,-3-14 0,-2 10 0,-11-9 0,0 0 0,-12 1 0,-5 3 0,-3 3 0,-4 5 0,-2 6 0,-1 4 0,-8 12 0,-3 6 0,-1 1 0,-4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1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24575,'3'-7'0,"2"1"0,8-2 0,-4 3 0,7-5 0,3 0 0,-4 1 0,7-1 0,-12 6 0,0 1 0,-3-1 0,-3 5 0,0 0 0,-1 5 0,5 11 0,-6-6 0,5 17 0,-7-13 0,0 14 0,0-10 0,-7 10 0,-2-4 0,-2-1 0,0-4 0,5-4 0,-1-9 0,4 3 0,1-7 0,2-2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2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24575,'19'0'0,"8"0"0,19 0 0,14 0 0,20 0 0,17 0-875,-38 0 0,0 0 875,1 0 0,0 0 0,3 0 0,-1 0 0,-3 0 0,0 0 14,-3 0 0,-1 0-14,-2 0 0,-2 0 0,44 5 0,-19 0 0,-3 6 0,-20-2 0,-7 0 0,-15-1 0,-8-2 1300,-12-1-1300,-1-2 105,-6-1 1,-1-2-1,-2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41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24575,'10'9'0,"-1"15"0,6 15 0,0 15 0,6 18 0,6 11-1269,-9 14 1269,1-43 0,0 2 0,-10-1 0,-2 1 0,4 6 0,0 1 0,-7-3 0,-3 0 0,-1 5 0,0 1 0,0-3 0,0 0 0,0 0 0,0 0 0,-2 0 0,-1-1 0,-2-3 0,-2 0 0,-4 0 0,-2 0 0,-1-6 0,-1-1 155,-13 37-155,6-10 0,4-24 0,11 3 0,-3-29 0,9-2 0,-1-19 0,2-2 0,0-4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3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24575,'13'3'0,"0"2"0,0 1 0,9 6 0,-1-1 0,-2-1 0,-2-2 0,-13-4 0,-2-2 0,-2 2 0,-4 3 0,-7-2 0,-8 6 0,-12 6 0,4-5 0,-15 9 0,22-12 0,-6 2 0,14-3 0,3-4 0,4-2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4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24575,'3'10'0,"7"4"0,7 7 0,4-3 0,7 5 0,4-3 0,9 8 0,0-1 0,-3-5 0,-4-1 0,-3-6 0,13 7 0,-4-4 0,18 6 0,-10-5 0,10 0 0,-11-4 0,-2-2 0,-7-5 0,-7-3 0,0 1 0,12 0 0,-8 2 0,8 0 0,1 1 0,-10-4 0,10 3 0,-19-8 0,-2 6 0,-12-5 0,-1 1 0,-6-2 0,-1 0 0,-1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4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24575,'9'3'0,"9"1"0,13 7 0,2 1 0,-2 1 0,-8-3 0,-12-5 0,-1-2 0,-6 0 0,-2 0 0,0 1 0,-2 1 0,0-1 0,0 0 0,0 2 0,0-1 0,-4 3 0,-4 0 0,-5 0 0,0-1 0,-3 1 0,6-3 0,-2 5 0,5-6 0,1 3 0,3-3 0,1 0 0,2-1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5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20428,'-6'0'0,"-3"0"1956,4 0-1956,-3 2 703,3 0-703,-3 5 361,1-1-361,0 3 1127,3-2-1127,2 1 0,2-1 0,0 5 0,0-2 0,0 6 0,0-9 0,0 5 0,0-7 0,2 1 0,0-2 0,2 1 0,1-3 0,-1 2 0,6-4 0,-4 4 0,3-3 0,-4 1 0,-1-2 0,0 0 0,3 0 0,-1 0 0,3 0 0,10-7 0,-8 5 0,8-9 0,-13 8 0,1-5 0,-5 1 0,2 0 0,-4 1 0,4 1 0,-3 1 0,1 0 0,-2-1 0,0 1 0,0-1 0,-2-1 0,-1 1 0,-3 1 0,1 0 0,-1 3 0,-1-1 0,2 2 0,-1 0 0,2 0 0,-1 0 0,3 0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5 24575,'-6'-2'0,"1"0"0,-7 4 0,6 1 0,-6 2 0,8-1 0,-3 0 0,-3 4 0,-1 0 0,-2 2 0,1 0 0,3-2 0,2-1 0,1 1 0,1-3 0,3 7 0,-2-4 0,3 4 0,-1-3 0,2-1 0,2 1 0,1-2 0,4 5 0,-2-7 0,4 7 0,-2-5 0,0 0 0,-1-1 0,0-2 0,11 2 0,-6-1 0,8 1 0,-7-1 0,8 1 0,-7-3 0,5 0 0,-12-3 0,3 0 0,-2 0 0,-1 0 0,-1-2 0,-1 0 0,0-3 0,3-1 0,-5-1 0,6-2 0,-7 3 0,3-3 0,-4-1 0,2 2 0,-2-4 0,2 2 0,-2 0 0,0-2 0,0 5 0,-2-5 0,-1 5 0,-2-4 0,1 3 0,0 3 0,-3-3 0,0 1 0,-1 0 0,-5-2 0,0 3 0,-4-5 0,4 6 0,1-3 0,3 6 0,0-2 0,-3 3 0,2-2 0,0 2 0,3-1 0,3 2 0,2 0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8:08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1 24575,'-4'0'0,"-3"2"0,1-2 0,-3 6 0,0-3 0,2 1 0,-1 2 0,1-3 0,0 3 0,1-1 0,1-1 0,1 0 0,1 3 0,1-3 0,1 3 0,0-3 0,-1 0 0,2 6 0,0-4 0,0 6 0,0-8 0,0 5 0,0-3 0,0 1 0,2 1 0,0-3 0,5 3 0,-1-1 0,1 0 0,0-1 0,-1-3 0,-1 1 0,1-4 0,-2 2 0,1-2 0,-1 0 0,2 0 0,1 0 0,5 0 0,8 0 0,-2 2 0,1-1 0,-6 1 0,-7-2 0,1 0 0,-3-1 0,0-2 0,-1-3 0,-1 1 0,-2-4 0,0 5 0,0-5 0,-2 2 0,1 1 0,-1-1 0,0 1 0,2-1 0,-4 0 0,3 1 0,-2 1 0,0-4 0,-2 3 0,0-4 0,-1 4 0,1 1 0,-3-4 0,3 4 0,-4-1 0,3 2 0,-3 1 0,-4 1 0,0 2 0,-4 0 0,1 0 0,3 0 0,0 0 0,6 0 0,3 0 0,2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11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11116,'0'51'0,"4"7"4782,-3 19-4782,13 18 0,-9-44 0,1 2 803,2 1 1,0 1-804,0 3 0,-1 2 0,-1 1 0,-1 0 0,0 2 0,1 2 179,1 7 1,1 0-180,-2-4 0,0 0 0,4 10 0,1 1 0,-5-5 0,0 0 0,4 4 0,0 2 0,-3-4 0,-2 0 0,1-3 0,-1 1 0,-2 1 0,-1 1 0,-2-5 0,0-1 0,0 0 0,0 0 0,0-6 0,0-1 1746,0-3 0,0 0-1746,0-5 0,0-1 0,0 0 0,0-1 0,0 44-169,0-8 169,0-12 733,0-18-733,-6-14 1475,4-13-1475,-4-5 819,6-6-819,0-1 361,0-9-361,0 3 0,0-8 0,2 5 0,-2-9 0,2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12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22942,'-1'-4'0,"12"-1"800,16-1-800,25-2 0,36 3 0,-37-2 0,3 0-1131,19 5 1,4 2 1130,5-5 0,2 0 0,8 4 0,2 2-642,-26-1 1,1 0 0,1 0 641,-2 0 0,0 0 0,0 0 0,1 0 0,1 0 0,1 0 0,0-1 0,0-1 0,0 0 0,-1 0 0,0 1 0,0-2 0,0-2 0,0-1 0,0 0 0,0 2 0,-1 0 0,0 0 0,30-5 0,-1 2 0,-2 3 0,-2 1 0,-4-2 0,-2 1 0,-5 3 0,-1 0 0,-5-1 0,-2-1 0,-1 3 0,-3 0-236,-6 1 1,-1-2 235,0-1 0,-2 0 0,-10 1 0,-1 1-151,0-3 1,-1 1 150,39 2 0,-5 0 0,-7 0 1578,-13 0-1578,-12 0 2789,-22 0-2789,-10 0 0,-16 0 0,-2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1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33 8191,'-28'13'0,"6"-2"5063,1 5-5063,5-1 2818,-9 6-2818,7-5 1719,-3 8-1719,1-3 6784,3 3-6784,1-2 0,6-7 0,3-1 0,2-4 0,3 0 0,2-4 0,0 1 0,0 1 0,3-1 0,10 0 0,5-3 0,20-1 0,-3-3 0,4 0 0,-4-10 0,-2-3 0,-1-11 0,-2 2 0,-12 3 0,-6-3 0,-6 0 0,1-5 0,-3 0 0,2 1 0,-8 4 0,3 2 0,-7 0 0,1 9 0,-2-5 0,5 14 0,-1-1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1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47 10308,'-39'0'0,"-12"8"5067,-2 2-5067,-11 8 0,0 5 0,-2 5 0,1 1 2481,5 2-2481,3-4 1438,11-3-1438,8 4 5281,4 0-5281,1 5 0,0-1 0,-10 7 0,9-1 0,-1 1 0,7 1 0,10-15 0,0 11 0,0-2 0,8 1 0,-1 9 0,11-16 0,0 4 0,-3-5 0,2 0 0,4-1 0,12 3 0,5 1 0,6-4 0,-7-6 0,5 1 0,-2-11 0,24 5 0,7-11 0,18 0 0,11-4 0,2-4-762,11-7 762,1-13 0,-44 11 0,-2-2 0,-1-3 0,-1-3 0,42-19 0,-10-10 0,-13 1 0,-24 11 0,-3-2 0,8-20 0,-15 17 0,-4-1 0,0-28 0,-10 7 0,-1-4 0,-9 16 0,-4-4 0,-1 11 0,-4 1 762,0 11-762,0 7 0,0 7 0,0 9 0,0 2 0,0 2 0,-2 3 0,2 0 0,-2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47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24575,'4'9'0,"2"0"0,-1-1 0,5 5 0,-3-4 0,3 7 0,-2-3 0,0 0 0,-1 3 0,-2-8 0,5 3 0,-5-4 0,1 0 0,-2-1 0,3 1 0,-3-3 0,3 1 0,-3-1 0,0-2 0,1 2 0,-1 1 0,2 1 0,-1-1 0,-1 1 0,0-2 0,-1 1 0,-1-1 0,2 2 0,0 1 0,1 0 0,1 1 0,-1-3 0,-1 1 0,0 0 0,3-3 0,-1-3 0,7-6 0,8-11 0,5 2 0,13-11 0,7 3 0,7-1 0,14-1 0,0 4 0,8 4 0,-20 3 0,-15 7 0,-23 3 0,-15 4 0,-2 2 0,-3 0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16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2108 204 8191,'-57'0'0,"4"0"5063,-10 0-5063,5 0 0,-7 8 0,-5-2 0,-1 12 0,-6-3 0,12 3 0,-15 10 0,18-8 0,-7 8 2818,0-10-2818,15 4 1719,-15 1-1719,10 4 6784,-5 0-6784,4 5 0,-5 1 0,4 5 0,-7 0 0,-3 1 0,8-2 0,-7 6 0,13-5 0,2 3 0,1-1 0,4 1 0,5 3 0,1 1 0,9-2 0,0 5 0,4 0 0,-5 12 0,12-6 0,-7 10 0,17 6 0,-3-8 0,8 1 0,5-18 0,0-6 0,7 1 0,1-7 0,7 5 0,0-10 0,0-1 0,6 4 0,-8-14 0,6 9 0,5-4 0,-6-8 0,10 10 0,-1-7 0,-4-2 0,10 7 0,-1-4 0,2 1 0,8 0 0,18 7 0,-11-11 0,34 13 0,-24-19 0,14 5 0,1-5 0,1 1 0,-5-5 0,8-1 0,-14-4 0,15 0 0,2 0 0,7 0 0,0-4 0,4-6 0,1-10 0,-4-5 0,3-9 0,-16 5 0,4-14 0,-4 8 0,-6-2 0,4-1 0,-15 2 0,5-2 0,-10-2 0,10-7 0,-8 5 0,-14 6 0,1-1 0,16-14 0,10-10 0,-20 22 0,3-1 0,-14 11 0,9-18 0,-14 12 0,7-18 0,0-3 0,-7-4 0,2-6 0,-11 2 0,2 0 0,-4 5 0,-4 2 0,7-1 0,-11 5 0,7-4 0,-4 5 0,-8 6 0,6 1 0,-6 6 0,-4 0 0,1 5 0,-8 2 0,2 5 0,-2 5 0,-3-3 0,2 4 0,-4-1 0,2 2 0,1 9 0,-11-10 0,5 9 0,-19-13 0,5 11 0,-17-6 0,-1 4 0,-11-2 0,4 4 0,1 5 0,-4 1 0,8 7 0,-9-3 0,6 7 0,0 3 0,-19 4 0,14-1 0,2 1 0,-10 13 0,28-12 0,7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28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24575,'0'4'0,"0"0"0,0 0 0,0 0 0,0 0 0,0-1 0,0-1 0,1 0 0,1 0 0,0-1 0,0-1 0,0 0 0,1 0 0,0-1 0,0-1 0,-1 0 0,0-1 0,-2 0 0,1 0 0,-1 1 0,-1-1 0,0 2 0,-2 0 0,1 2 0,0 0 0,1 1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2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24575,'-6'2'0,"-8"4"0,8-3 0,-16 5 0,13-3 0,-4 1 0,4-1 0,5-2 0,-2 1 0,4-2 0,-2-1 0,3 0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24575,'-6'0'0,"1"0"0,0 0 0,0 0 0,-1 0 0,-1 0 0,0 0 0,-1 0 0,1 0 0,-2 0 0,3 0 0,1 0 0,3 0 0,1 0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1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24575,'-1'4'0,"-1"1"0,1-1 0,-2 3 0,2-2 0,-2 1 0,3-1 0,-2-1 0,2 1 0,-2-1 0,2 1 0,-1-1 0,-1 2 0,2-3 0,-1 2 0,0-3 0,0-1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2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0 24575,'-7'3'0,"-1"-2"0,-1 2 0,0-3 0,-3 3 0,4-2 0,-3 2 0,6-2 0,-2 1 0,3 0 0,-3-1 0,3 0 0,-4 2 0,5-3 0,-2 2 0,2-1 0,2-1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24575,'-3'1'0,"0"0"0,2 1 0,0 1 0,0-1 0,0 0 0,-1 2 0,-1-1 0,1 1 0,-1-1 0,-1 0 0,0 3 0,0-2 0,0 1 0,1-2 0,2 0 0,-1 0 0,1-1 0,-1 1 0,0 0 0,0 1 0,-1-1 0,1 0 0,1-2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3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8 24575,'-6'-2'0,"-5"-1"0,6 3 0,-7-2 0,2 2 0,1 0 0,-2 0 0,3 0 0,1 0 0,1 0 0,0 0 0,3 0 0,-1 0 0,1 0 0,-1 1 0,0-1 0,2 1 0,0-1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24575,'-2'5'0,"0"-2"0,0 1 0,0-1 0,2 1 0,-2-1 0,1 1 0,-2-1 0,1 1 0,0 0 0,0 0 0,-2 1 0,1 0 0,-1-2 0,1 1 0,0 0 0,0 1 0,2-3 0,-2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 24575,'-5'1'0,"1"1"0,-1-1 0,-1 2 0,-3-1 0,-3 1 0,3-2 0,-10 4 0,5-4 0,-6 3 0,7-3 0,-2 2 0,7-2 0,-3 1 0,5-1 0,-2-1 0,4 1 0,-2 0 0,3-1 0,1 1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48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24575,'23'2'0,"17"-4"0,28-5 0,27-4-1139,-40 5 0,2 0 1139,7 3 0,4 0 0,11 0 0,2 0 0,4 3 0,2 0-856,10-2 1,3-1 855,-29 2 0,0 1 0,-1-1-491,0-2 1,0-2-1,-1 2 491,0 2 0,0 1 0,-1-1 0,31-2 0,-2 1-649,-17 1 1,-2 2 648,1-1 0,-6 0 773,26-5-773,-20 0 1581,-43 0-1581,-11-1 0,-20 5 0,-1-1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4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24575,'-1'3'0,"1"2"0,-1-3 0,1 1 0,0 0 0,0-2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4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18664,'0'5'0,"0"0"2704,0-1-2704,0 0 1009,0-1-1009,0 0 526,0 0-526,0 0 1672,0-1-1672,0 2 0,-1-2 0,-1 1 0,0-1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4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0 24575,'-5'2'0,"0"1"0,2-1 0,-1 0 0,0 0 0,-1 1 0,1-1 0,-3 0 0,0 1 0,3-1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4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0 22781,'-7'1'0,"2"1"876,-3-1-876,3 1 302,-7 0-302,1 2 152,1-2-152,0 1 0,9-3 0,-1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4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24575,'-7'3'0,"-2"1"0,6-1 0,-4-2 0,4 1 0,0-2 0,1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4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20996,'-3'3'0,"2"0"1703,-1 0-1703,1-1 606,-2 1-606,0 0 77,-1 1 1,2-2-1,0 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5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24575,'-1'3'0,"1"1"0,-2-2 0,0 1 0,1-1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5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24575,'-1'5'0,"-1"-1"0,1 0 0,-2 0 0,1-1 0,0 1 0,-1-2 0,1 2 0,1-3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24575,'-3'5'0,"-1"-1"0,2-2 0,-3 1 0,1-2 0,-3 2 0,1-2 0,3 0 0,-1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24575,'-5'2'0,"2"0"0,-1-2 0,1 2 0,-3-2 0,2 1 0,0-1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48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24575,'1'4'0,"22"20"0,3-2 0,23 22 0,1-8 0,0-2 0,12 7 0,-19-12 0,0 3 0,-21-13 0,-8-6 0,-10-7 0,-2 1 0,-2-3 0,-4 5 0,-1-2 0,-14 4 0,8-3 0,-6-1 0,11-3 0,2-2 0,-1 3 0,1-1 0,1-2 0,1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0 24575,'-4'3'0,"0"0"0,0-2 0,0 2 0,0-1 0,-5 3 0,4-2 0,-5 1 0,6-1 0,-2-1 0,4 0 0,-2-1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24575,'-5'5'0,"0"-1"0,2 0 0,0-2 0,-1 0 0,2 0 0,-2-1 0,2 0 0,0 1 0,-2 1 0,2 0 0,-1 0 0,1-1 0,1 1 0,-1 0 0,-1-1 0,1 2 0,0-1 0,-2 1 0,3-2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6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24575,'0'4'0,"-1"-1"0,0 0 0,-2 0 0,1 0 0,0-1 0,1 0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6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24575,'-4'4'0,"1"-1"0,-2 0 0,2-2 0,-1 0 0,3-1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24575,'-4'2'0,"2"0"0,1-1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7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24575,'1'4'0,"0"-1"0,-1-1 0,0 1 0,0-1 0,0 0 0,1 0 0,1 1 0,0-2 0,0-1 0,0-1 0,1-2 0,-2 1 0,-1 0 0,-1-1 0,-2 2 0,0 0 0,0 1 0,0 0 0,0 0 0,1-1 0,-1 0 0,2 0 0,1 0 0,-2-1 0,2 1 0,-1-1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39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24575,'-3'1'0,"-1"3"0,2-1 0,-1 5 0,-1-3 0,-1 4 0,1-2 0,-1-1 0,2 1 0,-1-2 0,1 0 0,-1 0 0,1-3 0,0 1 0,0 0 0,2-1 0,-1 0 0,4-1 0,-1 0 0,6-1 0,-2 0 0,10 3 0,-3-1 0,7 0 0,-6 3 0,3-3 0,-7 1 0,3 0 0,-3-1 0,-2 1 0,-2-2 0,-2 0 0,0 0 0,-2-1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41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 24575,'0'5'0,"-4"6"0,2-3 0,-8 9 0,2-6 0,-2 1 0,-2 2 0,5-6 0,-2 4 0,5-4 0,-1-3 0,3 0 0,-2 0 0,1-2 0,1 1 0,-1-1 0,3 0 0,-1 0 0,1 0 0,0-1 0,0 1 0,0-1 0,4 2 0,-1-3 0,12 4 0,0 0 0,9 0 0,0 4 0,-1-4 0,1 2 0,-7-3 0,2 0 0,-6 0 0,-2-2 0,-1 0 0,-7-1 0,0-1 0,-2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4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24575,'1'4'0,"0"3"0,-1-2 0,0 3 0,0-3 0,-1 1 0,0-1 0,-2 1 0,1-1 0,-1 4 0,-1-3 0,1 1 0,-1 0 0,3-3 0,-1 0 0,1 0 0,-1-1 0,2 0 0,3-2 0,2 1 0,2 0 0,2 1 0,3 0 0,4 3 0,1 1 0,3 2 0,-7-4 0,-1 1 0,-5-4 0,-3 0 0,-2-1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43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24575,'5'2'0,"-2"0"0,-1 2 0,-2 0 0,0 0 0,0 0 0,0 0 0,0 0 0,-1 0 0,0 0 0,-1 2 0,1-2 0,-1 2 0,1-2 0,1-1 0,0 0 0,0 0 0,0 0 0,0 0 0,0-1 0,1 1 0,0 0 0,2-1 0,-1-1 0,1-1 0,1 0 0,2 0 0,1 0 0,0 0 0,4 0 0,0 2 0,6-2 0,-1 2 0,-3-2 0,2 0 0,-7 0 0,1 0 0,-6 0 0,-2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49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9647,'-16'8'0,"2"-1"5111,-8 6-5111,11-3 2591,-4 5-2591,11-2 1523,4 4-1523,0 6 5703,0-5-5703,18 20 0,4-3 0,12 13 0,-1-5 0,1 10 0,-14-16 0,4 8 0,-20-14 0,-1 0 0,-3 0 0,0-6 0,-2-2 0,-4-6 0,-2-1 0,-4 1 0,-1 6 0,5-8 0,0-1 0,6-10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51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4 21307,'-13'-2'0,"-2"0"1563,0 2-1563,-2 0 552,-2 5-552,3-2 282,-9 7-282,9-3 871,-4 5-871,4 0 0,2 1 0,4 3 0,4 1 0,4-2 0,2 2 0,0-6 0,0 3 0,3-4 0,0-3 0,1 0 0,1-4 0,-1 0 0,7-2 0,-2 0 0,9-1 0,-7 0 0,2 0 0,-3-1 0,-2-2 0,-1-1 0,-4-1 0,3-3 0,-6 3 0,4-3 0,-2 4 0,-1-1 0,0 2 0,-2-4 0,1 3 0,-1-2 0,1 6 0,0 10 0,0 5 0,0 7 0,0 4 0,0-2 0,0 3 0,0-4 0,0-1 0,0-7 0,1-3 0,0-5 0,2-2 0,-2-2 0,0-1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52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24575,'1'5'0,"-1"2"0,3 1 0,-3 6 0,2-3 0,0 6 0,-2-6 0,2 3 0,-2-6 0,0-1 0,2-2 0,-1 0 0,0-1 0,1 0 0,-2-2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0:5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24575,'0'-6'0,"0"2"0,0-1 0,0 1 0,2-1 0,1 1 0,5 0 0,-1 1 0,1 0 0,-1 1 0,-2 1 0,-2 1 0,0 0 0,1 0 0,0 0 0,0 0 0,1 0 0,1 1 0,-2 1 0,3 2 0,-4 0 0,0 3 0,-1-1 0,0 3 0,-1-1 0,1 6 0,-2-3 0,0 6 0,0-2 0,0-2 0,-3 0 0,0-7 0,-3 0 0,-1-2 0,-1-1 0,-2 0 0,0-1 0,0-1 0,2-1 0,2 0 0,2 0 0,1 0 0,1-1 0,-1 0 0,2-1 0,-1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1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528 1 8970,'-85'15'0,"17"-2"2558,17 2 1,0 1-2559,-10 5 0,2 7 2700,14-4-2700,9 1 1613,1 6-1613,19-9 6175,1 3-6175,12-2 0,1-8 0,2 3 0,2-5 0,4 0 0,1 10 0,9-2 0,-8 3 0,14-2 0,-13-8 0,16 4 0,-2 0 0,9-5 0,1 7 0,-2-11 0,7 3 0,-16-8 0,3 0 0,-16-4 0,3 0 0,-4 0 0,7-2 0,-9 1 0,9-4 0,-7 2 0,8-2 0,-7 0 0,2 3 0,-3 0 0,-3 0 0,3 1 0,-3-3 0,1 4 0,0-4 0,1 1 0,0-1 0,-1 2 0,0-2 0,-1 1 0,1-1 0,1-1 0,3 0 0,0 1 0,0-1 0,-4 1 0,1-3 0,-3 2 0,3-1 0,-3 0 0,0-1 0,1 0 0,-1-1 0,1-3 0,-1 2 0,1-4 0,-3 1 0,0-1 0,-2 0 0,0 0 0,0 1 0,0 2 0,0-2 0,0 3 0,0 0 0,0 2 0,0-1 0,0 3 0,-2-3 0,-2 1 0,-1 0 0,-1-1 0,-1 1 0,3 0 0,-3-1 0,3 3 0,-1-3 0,-1 1 0,1-2 0,-1 2 0,-1 1 0,1 3 0,-3 1 0,0 2 0,0 0 0,0 0 0,3 0 0,-1 0 0,5 0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2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296 666 24575,'-6'0'0,"-1"0"0,-11-4 0,6-1 0,-10-4 0,9-1 0,-7-7 0,6 6 0,-8-11 0,6 5 0,-2-3 0,-1-6 0,5 1 0,-2-13 0,4 12 0,-5-16 0,10 22 0,-5-16 0,5 11 0,0-6 0,-1 0 0,3 6 0,2-4 0,3 11 0,0-6 0,0 1 0,0 9 0,2-9 0,1 14 0,0-2 0,4-1 0,-2 5 0,3-4 0,0 3 0,11 0 0,-8 0 0,13 0 0,-4 2 0,-5 3 0,7-1 0,-3 4 0,6 0 0,6 0 0,0 0 0,6 0 0,-10 0 0,-1 0 0,-11 3 0,-2 0 0,4 2 0,0 1 0,-1-3 0,-3 1 0,0 1 0,-7-1 0,3 5 0,-5-5 0,5 5 0,-4-3 0,1 3 0,-4-2 0,0 1 0,-2-1 0,0 2 0,0-3 0,0 1 0,0-3 0,0 0 0,0 1 0,0-1 0,0 0 0,0 1 0,-2-1 0,2-2 0,-2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2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24575,'0'17'0,"0"-1"0,0 7 0,0-4 0,0 10 0,5-11 0,-2 0 0,5-3 0,-3-9 0,-1 6 0,1-8 0,-3 3 0,2-1 0,-2-3 0,5 3 0,-1-6 0,3 2 0,3-2 0,-2 0 0,6-5 0,-3-1 0,4-3 0,8-9 0,3 1 0,5-5 0,-3-3 0,-9 14 0,-3-2 0,-10 8 0,0 2 0,-6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3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1023 22092,'4'-7'0,"3"-3"1201,1-3-1201,4-4 418,10-8-418,-1-3 213,22-16-213,-8 0 0,28-10 0,4 0-13,-27 23 0,1 0 13,2-1 0,-1 0 0,-1 1 0,-2-1 0,29-33 0,-4 5-159,-17 2 159,-3 8 0,2-5 0,-8 16 0,7-16 0,-7 12 0,1-1 0,-13 10 0,-6 14 0,-13 10 0,-5 8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4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0 8191,'-27'20'0,"-3"4"5063,-4-2-5063,-6 1 2818,2 4-2818,0-9 1719,11-2-1719,8-7 6784,8-6-6784,7-5 0,4-1 0,4-5 0,13-2 0,10-8 0,13 0 0,5-4 0,0 4 0,-6 1 0,-11 7 0,-11 3 0,-11 9 0,-4 2 0,0 7 0,-4 2 0,-2 10 0,-8 8 0,0 1 0,-5 6 0,5-7 0,2-10 0,4-6 0,2-9 0,1-6 0,1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5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0 739 24575,'58'-5'0,"23"-7"0,-29 6 0,2 0-1130,8-5 1,2-1 1129,2 3 0,0-1 0,1-4 0,-1-1 0,1 3 0,-1-2 0,-3-5 0,0-2 0,-6 7 0,-3-2 0,-1-9 0,-2-1 247,27-14-247,-34 15 0,-1 0 0,24-18 0,1 1 0,-5 0 0,0-1 484,-15 9-484,5-4 0,-34 16 0,4-4 1140,-10 3-1140,-5 8 388,0-3-388,-1 5 0,-4 0 0,5 2 0,-1 3 0,-3 4 0,1 2 0,-3-1 0,-2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1 24575,'-25'4'0,"-4"5"0,-17 5 0,17-2 0,4-1 0,6-9 0,8 2 0,-8-2 0,18 1 0,0-3 0,20-4 0,-7 1 0,18-1 0,1 4 0,1 0 0,-1 0 0,-13 0 0,-6 0 0,-7 2 0,-1 3 0,-7 5 0,-2-1 0,-6 7 0,-5 0 0,5-2 0,-3 5 0,8-10 0,1 4 0,2-5 0,1-1 0,2-2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0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20260,'-9'5'0,"-3"2"2030,4-2-2030,-2 2 732,5 3-732,3 1 376,-1 6-376,3 6 1177,0-5-1177,3 5 0,4 0 0,4 2 0,3 0 0,-1-2 0,-5-10 0,10 11 0,-8-8 0,10 15 0,-9-12 0,8 7 0,-7-9 0,5 3 0,-9-7 0,2 2 0,-5-5 0,3 2 0,-6-3 0,2 3 0,-3 1 0,2 4 0,-1 0 0,-1-1 0,1 7 0,-2-4 0,0 4 0,0-7 0,0-7 0,0-1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6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16195,'12'0'0,"1"3"3642,4 2-3642,-4 1 1443,11 12-1443,0-1 770,7 8-770,4 6 2525,1 1-2525,2 5 0,11 2 0,-6 0 0,5-5 0,8 10 0,-9-14 0,7 9 0,-2-11 0,-12-9 0,4 2 0,-7-12 0,-10 2 0,-1-7 0,-16-1 0,-4-3 0,-1 0 0,-3 0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7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24575,'15'15'0,"3"0"0,-11-4 0,7 9 0,-2-4 0,11 6 0,-9-13 0,8 1 0,-14-6 0,2 1 0,-10-1 0,0 1 0,-5-1 0,-1 2 0,-11 4 0,6-3 0,-18 4 0,18-4 0,-8-1 0,11 1 0,1-3 0,0 0 0,7 1 0,-2-3 0,4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0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398 1 24575,'-12'0'0,"-8"0"0,-11 0 0,-2 3 0,-10 2 0,3 8 0,-5-3 0,6 2 0,1 0 0,17-5 0,2 2 0,11-4 0,-1-1 0,0-2 0,2 2 0,1-1 0,1 1 0,-1 0 0,3 1 0,-1-1 0,4 0 0,2 3 0,2-1 0,20 3 0,5-4 0,29 4 0,-9-4 0,3 1 0,-21 0 0,-14-5 0,-7 1 0,-6-2 0,1 2 0,-3 1 0,0 1 0,-2 0 0,-4 2 0,-1-1 0,-14 7 0,5-6 0,-22 9 0,3-2 0,0 2 0,7-4 0,10-3 0,9-4 0,-3 1 0,5-1 0,5 1 0,6 0 0,5-3 0,12 1 0,8-3 0,8 0 0,13 0 0,8 0 0,8 0 0,6 0 0,-6 0 0,-8 0 0,-8 0 0,-23 0 0,-6 2 0,-19-2 0,-2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10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23497,'-12'5'0,"4"-2"531,-4 6-531,7-4 181,-1 3-181,2-1 91,1 2-91,1-1 275,2 1-275,0-2 0,0-1 0,0-2 0,2 1 0,2 1 0,7-3 0,8 1 0,6-1 0,12-2 0,-14 3 0,12-4 0,-20-3 0,4 1 0,-7-5 0,1-1 0,-6 1 0,3-1 0,-7 4 0,0-1 0,-2 1 0,1 0 0,-2-1 0,0 1 0,0 3 0,5 7 0,0 2 0,5 4 0,-2-3 0,1-2 0,0-3 0,0-2 0,3-2 0,-3 0 0,7 0 0,-6-2 0,0 0 0,-4-3 0,-1-1 0,-1-5 0,1 2 0,-2-4 0,-1 5 0,0 1 0,-2-2 0,2 5 0,-2-3 0,0 3 0,0 1 0,0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11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24575,'37'0'0,"2"0"0,0 0 0,-1 0 0,-14-2 0,-6 1 0,-10-1 0,-6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11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24575,'16'0'0,"3"0"0,18 0 0,9 0 0,1 0 0,11-5 0,-27 4 0,10-10 0,-34 9 0,7-5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9:12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24575,'-3'17'0,"6"-5"0,-2 18 0,11-6 0,-7 7 0,7 0 0,-6-6 0,-2-5 0,6 2 0,-7-11 0,5 4 0,-6-11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0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8191,'15'31'0,"6"7"5063,1-3-5063,5 5 2818,0-4-2818,5-3 1719,-6-4-1719,19-1 6784,-7-2-6784,20 3 0,-3 6 0,-1-9 0,-1 3 0,-14-16 0,-8-1 0,-8-6 0,-11-1 0,-3 0 0,-6-3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1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0 695 24575,'7'0'0,"-1"-2"0,1-3 0,3-7 0,-2 1 0,8-9 0,8-6 0,19-7 0,13 2 0,13 1 0,12 8 0,-11 6 0,9 0 0,-24 10 0,3-3 0,-19 8 0,-8-3 0,-11 4 0,-4 0 0,3 4 0,12 5 0,2 3 0,7 10 0,-2-4 0,3 4 0,-12-10 0,6-3 0,-20-5 0,8-3 0,-7 1 0,-4-2 0,9-7 0,-11 3 0,18-10 0,-10 0 0,12-2 0,-6-7 0,9 1 0,-3-7 0,2-4 0,0-7 0,1-3 0,1-5 0,0 4 0,-1 1 0,0 1 0,-13 16 0,19-5 0,-23 20 0,20-2 0,-21 6 0,3 1 0,-5 3 0,-6-1 0,5 4 0,-2-2 0,4 2 0,2-3 0,7-1 0,-8 1 0,7-6 0,-12 6 0,5-7 0,-9 7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0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548 197 8191,'-70'37'0,"-4"2"4567,2 4-4567,-6 7 0,7-6 0,11 8 2877,11-11-2877,24-2 1780,0 1-1780,19-1 6598,-2 0-6598,8-1 562,16-5-562,4 1 0,8-9 0,10 5 0,-5-18 0,25 10 0,4-11 0,12 0 0,-12-6 0,9-5 0,-16 0 0,11-9 0,-13-2 0,-7-6 0,-12-4 0,-16 8 0,-7-6 0,-9 6 0,-2-4 0,-2 4 0,-6 0 0,-10 4 0,-13-1 0,-21 6 0,-3 0 0,-24 4 0,9 9 0,-12 13 0,5 12 0,6 15 0,1 0 0,22 1 0,8 5 0,17-2 0,7 7 0,6-7 0,6-1 0,17 1 0,14-2 0,5-11 0,35-5 0,-10-25 0,30-1 0,-11-9-737,18-10 737,3-8 0,-45 5 0,1-4 0,0-4 0,-1-3 0,32-17 0,-20-1 0,-14-2 0,-27 19 0,-4-7 0,-17 16 0,-14-10 0,7 13 0,-21-4 737,0 15-737,-7 2 0,-58 25 0,21 0-364,14-2 1,-1 4 363,-26 22 0,12 1 0,11 2 0,20-2 0,12-3 0,18-8 0,2-11 0,10-6 0,15-4 727,9-4-727,22 4 0,19-8 0,15-5 0,15 0 0,-7-5 0,-2-9 0,-14-3 0,-16-12 0,-19 9 0,-20-5 0,-17 9 0,1-2 0,-3-3 0,-5 3 0,2 4 0,-7-1 0,-7 10 0,3-2 0,-9 4 0,-27 19 0,10 4 0,-22 16 0,18 3 0,10 4 0,4 8 0,10-3 0,11-8 0,5-1 0,4-21 0,4 5 0,24-9 0,17 2 0,10-2 0,36-3 0,-19-11 0,1-1 0,2-3 0,-24-7 0,-1-2 0,18 0 0,-1-3 0,9-17 0,-14-5 0,-21 10 0,-22-16 0,-9 10 0,-10-9 0,-24-3 0,-2 9 0,-23-2 0,-3 19 0,5 7 0,-18 8 0,33 2 0,-6 3 0,28 5 0,-3 16 0,-2 6 0,1 8 0,1 3 0,9-4 0,0 0 0,4-1 0,12-5 0,7 1 0,17-6 0,19 0 0,13-13 0,20 1-564,3-5 564,4-4 0,-6-2 0,0-5 0,-13-9 0,-3-7-36,-13-9 36,-11-4 0,2 0 0,-8-3 0,-10 1 0,0-17 0,-11 1 0,-6-13 0,-1 1 0,-11-8 562,-4-1-562,-4 0 38,-2 2-38,-4 6 0,-3 7 0,-7-5 0,0 10 0,-15-18 0,-2 1 0,-6 5 0,-2 4 0,8 14 0,0 4 0,-7-6 0,6 11 0,-11-5 0,1 8 0,9-2 0,-4 10 0,19-1 0,-3 3 0,10-7 0,2 10 0,-1-14 0,2 9 0,-12-14 0,4 2 0,-4 3 0,-11-14 0,17 24 0,-5-10 0,18 18 0,4 4 0,1-7 0,2 3 0,0-1 0,2-1 0,6 4 0,10-1 0,7-1 0,-1 8 0,-1-5 0,1 10 0,-6-3 0,11 3 0,-4 0 0,6 4 0,-4 7 0,6 11 0,5 16 0,2 6 0,7 14 0,7 13-650,3 4 650,-26-36 0,1 1 0,29 37 0,-11-5 0,-1 6 0,-10-2 0,15 2 0,-19-9 0,-4-30 0,2 0 0,12 25 0,-12-25 0,1 1 0,27 27 0,1-1 0,3 0 0,-24-25 0,8 7 0,-24-23 0,-3-2 0,-7-8 0,-2-5 0,0 0 650,0-4-650,3-1 0,-3-5 0,11 0 0,-6-3 0,3-1 0,-9-4 0,-4-10 0,-3-4 0,-2-15 0,-3-9 0,-9-14 0,-8-14 0,-11-2 0,-16-13 0,19 44 0,-2 0-348,-1 1 1,-2 0 347,-4-2 0,0 1 0,5 2 0,0 1 0,-2 1 0,0 1 0,0 0 0,0 1 0,-24-31-195,3 17 195,0-3 0,7 10 0,-1 0 0,-2 7 0,7 7 0,-5 5 687,5 0-687,0-1 203,7 6-203,7 3 0,-5-1 0,17 8 0,-6-5 0,6 2 0,4 4 0,-4-4 0,8 6 0,3 1 0,2 1 0,2-5 0,0 6 0,4-6 0,4 7 0,25-3 0,-5 4 0,17 1 0,-7 3 0,-6 0 0,12 4 0,-5 9 0,6 6 0,3 14 0,1 7 0,3 7 0,6 7 0,2 5 0,5 1 0,2 7 0,-6-2 0,-12-1 0,-9-3 0,-4 7 0,-4-6 0,10 14 0,-10-15 0,15 9 0,-15-10 0,-2-20 0,2-1 0,8 21 0,17 12 0,-23-28 0,3-1 0,-17-19 0,13 5 0,-11-15 0,5 2 0,-4-4 0,-7-5 0,8 2 0,-6-4 0,11-1 0,-4-1 0,6-3 0,0-4 0,-6-1 0,10-8 0,-18 2 0,11-12 0,-19 2 0,7-17 0,-7-1 0,7 0 0,-1-11 0,-6 9 0,9-24 0,-16 10 0,8-11 0,-10 0 0,0 4 0,-8 2 0,-3 2 0,-13 4 0,-8-13 0,-2 15 0,-9-15 0,12 33 0,-7-13 0,12 17 0,-4-1 0,10 5 0,4 6 0,5 7 0,1-3 0,-1 3 0,-4-8 0,-4-5 0,3 7 0,-7-9 0,12 20 0,-20-11 0,14 15 0,-19-8 0,22 11 0,-9-2 0,14 3 0,-7 0 0,8 0 0,-4 4 0,2 2 0,-12 15 0,-6 4 0,-8 11 0,0 1 0,-4 11 0,2-2 0,2 8 0,3-7 0,4 11 0,0-3 0,3 5 0,-3 5 0,8-10 0,-9 18 0,13-18 0,-12 16 0,8-16 0,-1 11 0,-2 7 0,4-10 0,1 22 0,-5-2 0,6 14-242,9-42 0,0 0 242,0-6 0,1 0 0,2 6 0,0-1 0,-5 36 0,8-38 0,0-2 0,-2 34 0,5 4 0,0-14 0,4-6 0,-3-8 0,7-15 0,-3 6 0,0-30 0,-1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2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1 14262,'-19'13'0,"-2"3"4263,-2 7-4263,0 0 1786,-2 6-1786,6-7 975,-6 16-975,14-18 3289,-7 10-3289,12-14 0,-6 7 0,6-8 0,-2 4 0,4-11 0,1 5 0,-1-4 0,1-1 0,1-4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2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24575,'-7'4'0,"0"1"0,-10 16 0,3 1 0,-6 11 0,7 5 0,2-6 0,6 6 0,1-14 0,4 6 0,0-12 0,0 5 0,3-6 0,-3 6 0,3-8 0,-3 7 0,0-9 0,0 3 0,-2-2 0,-1 1 0,-2-5 0,0 6 0,2-7 0,-2 7 0,3-6 0,-1 2 0,1 0 0,2 1 0,-3 4 0,3-8 0,-3-1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3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8191,'24'-12'0,"12"5"5063,-10 1-5063,12 5 2818,-7-2-2818,0 3 1719,0 0-1719,-6 0 6784,-2 0-6784,-12 0 0,-3 0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20711,'22'27'0,"4"4"-8366,3 11 8366,-1 4 2921,-7-7-2921,10 20 0,-8-16 0,14 35 0,-22-22 0,1 25 0,-11 0 0,-5 1 689,0-31 1,0 0-690,0 48 0,0-41 0,0 0 0,0 41 0,0-47 0,0-2 0,0 26 673,0-16-673,-2-26 6550,1-16-6550,-5-9 0,5-2 0,-2-1 176,3-1 1,0-3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5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24575,'5'13'0,"1"3"0,3 4 0,3 11 0,4 1 0,2 12 0,10 3 0,-3 1 0,4-1 0,-12-10 0,-8-15 0,0 0 0,-4-13 0,3 4 0,-4-7 0,0-1 0,3-3 0,3-2 0,10 0 0,19-19 0,2 2 0,27-25 0,-13 12 0,13-7 0,-8 7 0,-7 6 0,-8 1 0,-19 12 0,-8 3 0,-13 4 0,-1 4 0,-2-2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6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24575,'6'0'0,"11"0"0,17 0 0,19 0 0,34 0 0,-35 0 0,2 0 0,8 0 0,2 0-956,5 0 0,1 0 956,3 0 0,1 0 0,3 0 0,1 0 0,4 0 0,-2 0 0,-5 0 0,-1 0 0,2 0 0,0 0 0,-2 0 0,-1 0 0,5 0 0,0 0 0,3 0 0,0 0 0,-6-3 0,-2 0 0,-2 3 0,-2-1 0,-12-2 0,-3 0 460,22 0-460,-29 2 0,-30-4 0,-13 4 0,-2-1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56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24575,'0'4'0,"5"6"0,0-4 0,21 6 0,-10-5 0,26 7 0,-9 1 0,6 2 0,-11-4 0,-6 0 0,-13-4 0,4 1 0,2 5 0,-7-6 0,6 15 0,-9-15 0,-1 14 0,0-14 0,-4 7 0,0-7 0,-4 4 0,-9 2 0,-4 2 0,-16 4 0,-9 4 0,1-6 0,3 1 0,19-10 0,8-3 0,5-3 0,2 1 0,-1-1 0,1 2 0,-1-1 0,3-1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33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8191,'5'33'0,"-1"15"5063,-4 0-5063,0 13 0,0 18 0,0-3 0,0 7 0,0 4 0,0-5 2390,0 7-2390,0 7 0,0-12 0,0 3 1778,0-25-1778,0-4 6601,0-19-6601,4-2 0,-3-12 0,4-6 552,-4-6-552,2-5 0,0 1 0,-1-2 0,5 5 0,-3-1 0,3 0 0,-2-1 0,0-6 0,-1-3 0,0 0 0,2-5 0,18 0 0,5-3 0,42-4 0,-19-2 0,4 3 0,4 2-1343,36-3 1343,-22 5 0,4 1 0,-7 4 0,0 2 0,3-1 0,-1 0 0,-2 0 0,-2 0 0,-9 0 0,-1 0-189,-2 0 1,-4 0 188,17 0 0,-23 0 0,-31-2 0,-11 2 0,-3-2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37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1 750 24575,'4'-4'0,"2"0"0,5 1 0,2-4 0,0 6 0,3-6 0,-3 3 0,0-1 0,-1 0 0,-3 1 0,0 0 0,-1-3 0,5 2 0,-4-2 0,7-1 0,-3 0 0,10-5 0,-10 4 0,9-3 0,-15 5 0,5-3 0,-5 1 0,3-3 0,-2-1 0,2 0 0,0 0 0,5-9 0,-1-1 0,2-2 0,-3 3 0,-5 3 0,0 4 0,-2-7 0,-1 12 0,0-2 0,-3-1 0,2 4 0,-2-4 0,1 1 0,1 2 0,-4-2 0,4 3 0,-2 0 0,1 0 0,-1 3 0,-2-3 0,0 2 0,2-1 0,-2-3 0,2 2 0,0-2 0,-2 4 0,5-5 0,-3 4 0,1-4 0,1 3 0,-1-3 0,0 4 0,1-4 0,-4 6 0,4-3 0,-1 0 0,3 0 0,-1 2 0,1-1 0,-2 3 0,3-3 0,-2 3 0,1-3 0,-2 3 0,2-4 0,-1 5 0,2-5 0,-3 4 0,0-1 0,1 2 0,1-1 0,-1 1 0,3-1 0,-3 1 0,1 2 0,4-3 0,-3 4 0,4-3 0,-3 4 0,-3-2 0,1 2 0,-2 0 0,1 0 0,-1 0 0,2 0 0,1 0 0,2 1 0,0 2 0,-1 3 0,1 1 0,-2 0 0,1 1 0,-3-1 0,1 1 0,-2 1 0,-1-2 0,4 5 0,-6-5 0,4 6 0,-3-1 0,1 1 0,0 0 0,0 3 0,-3-3 0,0 4 0,0-1 0,0 1 0,0 0 0,0 6 0,0-5 0,0 11 0,3-4 0,-2-1 0,6 6 0,-6-12 0,2 5 0,1 0 0,-3-8 0,5 7 0,-3-9 0,2 4 0,2-4 0,0-1 0,9 3 0,-2-3 0,5 2 0,11-1 0,-11-6 0,24 6 0,-17-6 0,11 1 0,-6 0 0,-6-1 0,-6-3 0,-3 1 0,-3-2 0,4 2 0,13 1 0,-3 0 0,1 0 0,-13-2 0,-11-2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39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24575,'0'10'0,"3"1"0,6 25 0,-4-2 0,8 25 0,-7-6 0,-1 20 0,0 3 0,-5 13-486,0-1 486,0 1 0,0-6 0,0-2 0,0-20 0,3-9 0,1-14 0,1-14 0,-2-4 0,-3-8 486,2-5-486,6 2 0,22-6 0,24-3 0,28-6 0,-31 0 0,2 0-551,5 3 1,2 0 550,3 0 0,0 0 0,3 3 0,1 0 0,2 0 0,1 0 0,-3 0 0,0 0 0,6 0 0,0 0 0,-9 0 0,0 0 0,-1 0 0,-2 0 0,36 0 0,-35-2 0,-23 1 0,-29-1 0,-6 2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4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24575,'2'6'0,"1"1"0,7 18 0,6 0 0,15 34 0,5-12 0,5 1 0,-6-4 0,1 0-942,18 12 0,3-1 942,-6-13 0,-1-2 0,-2-4 0,2 0 0,9 4 0,0-2 0,-7-4 0,-1-2-205,4-1 0,2-3 205,-5-4 0,0-1 0,-3-3 0,-1-1-227,48 10 227,-14-2 0,-14-11 0,-26-6 0,-17-6 1348,-18-4-1348,-1 2 0,-3-1 0,-1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42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1 847 24575,'4'-4'0,"2"-2"0,-1 1 0,4-4 0,4-4 0,4-4 0,0-3 0,2-6 0,-7 8 0,1-6 0,-5 8 0,-2-1 0,0-6 0,-3 5 0,3-6 0,-2 1 0,-2 5 0,1-11 0,-2 4 0,5 0 0,-5-4 0,5-3 0,-2 6 0,0-16 0,2 16 0,-1-12 0,7 1 0,-4 10 0,4-9 0,-6 18 0,5-11 0,-2 10 0,1-4 0,3 0 0,-5 8 0,0-2 0,1 6 0,-4 3 0,3-2 0,-2 3 0,-2 3 0,1 1 0,-1-1 0,6 4 0,-3-2 0,4 2 0,-5 2 0,4 1 0,-3 1 0,9 4 0,-3 0 0,0 0 0,0 0 0,-7-4 0,3 2 0,-5-1 0,3 3 0,-3-1 0,0 2 0,1 3 0,3 1 0,-3 0 0,5 0 0,-5-1 0,1-5 0,8 12 0,-8-11 0,7 7 0,-9-8 0,2 1 0,-3-3 0,3 3 0,-4-3 0,1 1 0,4 4 0,-6-4 0,4 4 0,-1-4 0,-1 1 0,3 0 0,-1 4 0,-1-3 0,-1 2 0,1-3 0,2 2 0,-1-1 0,2 2 0,-2 2 0,-1-6 0,1 4 0,1-4 0,5 2 0,-2-1 0,2-2 0,-5-3 0,0-2 0,-1 0 0,1 0 0,-1 0 0,1 0 0,-1 0 0,3-2 0,2-1 0,0 0 0,2-1 0,-5 4 0,1-4 0,-1 3 0,0-1 0,1 0 0,-3 2 0,3-2 0,-1 2 0,-1 0 0,3 0 0,1 0 0,-2 0 0,1 0 0,-2 2 0,-3 0 0,3 2 0,-3 1 0,0-1 0,3 0 0,-2 1 0,1-1 0,0 2 0,-1-1 0,1 1 0,-1-1 0,-1-1 0,-2 0 0,3 6 0,-5-2 0,5 4 0,-5-3 0,4 0 0,-4-1 0,2 1 0,1 3 0,-3-4 0,5 4 0,-5-7 0,4 3 0,-3-3 0,2 3 0,0-3 0,-1 1 0,2 0 0,-1-1 0,-1 1 0,2-1 0,0 1 0,1-1 0,1 1 0,4 1 0,-2-2 0,4 3 0,0-1 0,8 0 0,-2 3 0,5-5 0,0 4 0,-8-7 0,3 2 0,-9-2 0,0 0 0,-2-1 0,1 0 0,2 2 0,3 0 0,4 3 0,-1-1 0,1-2 0,-4 2 0,-2-5 0,-3 4 0,-3-2 0,1 3 0,0-1 0,-1 0 0,1 1 0,-1-1 0,-1 2 0,-2-1 0,2 1 0,-3-1 0,1-1 0,-2 2 0,1-1 0,2 3 0,-1-1 0,0 0 0,0 1 0,-1-3 0,2 3 0,-2-3 0,1 1 0,0-1 0,1 4 0,-1-3 0,3 6 0,-5-9 0,2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49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8191,'10'72'0,"1"17"1753,-3-34 0,1 2-1753,-3 2 0,1 2 1053,2 2 0,-1-2-1053,-1 38 1822,7-5-1822,-11-27 0,14-7 1427,-15-21 1,6-17 0,-8-14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49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24575,'13'-8'0,"6"0"0,18 0 0,17-1 0,7-1 0,12-1 0,-12 1 0,-17 4 0,-13 2 0,-26 4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50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24575,'10'3'0,"8"-9"0,13-3 0,21-5 0,3-4 0,5 3 0,-21 1 0,-10 6 0,-18 5 0,-3 3 0,-6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50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24575,'6'-2'0,"1"-1"0,5 1 0,21-4 0,14 0 0,33-5 0,11 5-362,-36 0 1,0 1 361,37 4 0,-5-4 0,-39 5 0,-18 0 0,-22 0 0,-6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51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24575,'2'19'0,"4"9"0,0 17 0,-1-4 0,4 15 0,-6-28 0,2 14 0,-2-24 0,-1 2 0,-2-8 0,2-5 0,-2-3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51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23274,'0'-6'0,"0"1"640,0-2-640,0 3 218,0 0-218,0-1 109,4-1-109,17-1 334,8-2-334,23-1 0,8 5 0,-5-3 0,3 7 0,-25-3 0,-9 4 0,-14 0 0,-8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55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1 24575,'-17'0'0,"5"0"0,-18 0 0,-1 0 0,-8 8 0,-13 3 0,5 7 0,1 0 0,15-4 0,12-2 0,10-2 0,5-1 0,4 0 0,0-1 0,4 1 0,1 0 0,2-2 0,-1-1 0,-1-2 0,-1-1 0,0-1 0,0-2 0,3-2 0,0-1 0,5-2 0,1-2 0,4-2 0,6-4 0,-9 2 0,5-1 0,-12 6 0,1-3 0,-5 4 0,3-1 0,-4 2 0,2-1 0,-1 1 0,-1-1 0,2 7 0,0 11 0,6 1 0,-4 6 0,4-8 0,-3 0 0,2-2 0,11 2 0,8-3 0,4-2 0,18-2 0,-15-1 0,9-4 0,-7-8 0,-4-1 0,-10-1 0,-9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9:56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30 24575,'-10'-2'0,"-2"0"0,-4 2 0,-1 0 0,4 0 0,1 2 0,3 2 0,2 1 0,-1 3 0,3-1 0,-2 2 0,5 0 0,0-1 0,2-1 0,0 1 0,0-3 0,2 7 0,3-6 0,2 1 0,5-5 0,2-2 0,2 0 0,-3 0 0,0 0 0,-7-2 0,3 0 0,-3-4 0,7-2 0,-6 1 0,3-1 0,-3-2 0,1-1 0,-1-2 0,4-9 0,-7 10 0,3-4 0,-5 9 0,-2 7 0,3 6 0,1 11 0,4 1 0,7 8 0,0-2 0,1-6 0,-1-1 0,-6-11 0,7 0 0,-6-4 0,2 1 0,-3-3 0,3-3 0,-2 1 0,5-4 0,-1 1 0,-5 2 0,-2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0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8 24575,'-4'-5'0,"-10"3"0,5 2 0,-11 3 0,7 2 0,-3 3 0,-1-2 0,0 4 0,0-1 0,4 1 0,1 0 0,2 2 0,0 1 0,-1 4 0,1 6 0,2-5 0,4 11 0,4-10 0,3 4 0,3 0 0,-1-9 0,6 15 0,-3-18 0,5 11 0,-6-14 0,8 10 0,-6-13 0,16 9 0,2-10 0,12 5 0,7-4 0,6-1 0,1-4 0,7 0 0,-13 0 0,0-6 0,-26 3 0,-1-5 0,-16 4 0,-2 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4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0 24575,'17'15'0,"7"2"0,21 10 0,15 8 0,-11-6 0,-2-1 0,-18-10 0,-9-2 0,-8-6 0,-3 1 0,-12-9 0,-4 0 0,-11-2 0,3 4 0,-15 4 0,-7 5 0,-10 0 0,-7 5 0,-4 2 0,11 0 0,2 2 0,13-8 0,9-3 0,12-3 0,-1-4 0,9-1 0,-1-1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1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24575,'6'-3'0,"11"1"0,17-6 0,6 5 0,12-10 0,0 8 0,-5 0 0,-2-3 0,-17 7 0,-11-3 0,-13 4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24575,'13'-5'0,"0"3"0,10-4 0,8 1 0,1-3 0,12-1 0,-21 4 0,6 1 0,-22 4 0,5 0 0,-7 0 0,1 0 0,-2 0 0,-1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 23963,'-5'0'0,"1"0"303,-2 0-303,-5 0 103,-2 0-103,-10 3 51,5 1-51,-14 12 155,6-4-155,-9 14 0,6-6 0,3 0 0,9-1 0,3-5 0,6-1 0,3 3 0,3-3 0,2 4 0,0-4 0,7 9 0,-1-7 0,13 11 0,-8-12 0,4 1 0,-2-5 0,0 0 0,3-4 0,10 11 0,5-14 0,4 13 0,3-16 0,-1 4 0,-4-4 0,4-7 0,-6 5 0,-11-7 0,-4 7 0,-14-1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5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0 365 22071,'9'-3'0,"3"1"1211,-2 0-1211,12-2 422,-11 2-422,11-2 214,-8 2-214,9-3 657,-5 2-657,1-2 0,-6 2 0,-7 1 0,1-2 0,-3-1 0,1-5 0,-3 0 0,1-12 0,-3 11 0,0-8 0,0 10 0,0 1 0,0 1 0,0 0 0,-2 3 0,-1 0 0,-1 1 0,-2 1 0,-1 2 0,-2 0 0,0 0 0,-3 0 0,2 4 0,-2 1 0,5 2 0,-2 4 0,6-5 0,-5 9 0,7-9 0,-1 6 0,2-7 0,0 1 0,0 0 0,0 1 0,2 2 0,3 3 0,0-4 0,6 7 0,-4-7 0,3 2 0,8 1 0,-7-7 0,18 3 0,-8-7 0,17 0 0,-6 0 0,6 0 0,-14 0 0,-4 0 0,-8-4 0,-5-1 0,0-8 0,0 0 0,-1-3 0,7-8 0,0-13 0,-2 9 0,3-21 0,-7 17 0,-2-1 0,-1-3 0,-4 18 0,0-5 0,0 9 0,0 2 0,0 3 0,-2 3 0,0 1 0,-8 6 0,4 7 0,-2 10 0,2 6 0,1 7 0,1 7 0,0 1 0,4 0 0,13 5 0,2-9 0,5-4 0,3-2 0,-11-15 0,3 1 0,-3-8 0,1 0 0,4-4 0,0-1 0,-4-2 0,-1 0 0,0-4 0,-4-2 0,0-4 0,-6-2 0,-2 2 0,0-2 0,0 3 0,0 3 0,-2-3 0,-1 4 0,-3-3 0,1 3 0,-1-1 0,-1 1 0,-3 0 0,-3 3 0,-4-3 0,6 4 0,1-1 0,8 2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 10136,'30'-4'0,"9"-2"5081,8 1-5081,5-3 2510,-7 3-2510,-12 0 1461,-9-1-1461,-15 5 1346,-4-3 1,-3 4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6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5 24575,'-4'-2'0,"-3"0"0,-3 2 0,0 3 0,-2 0 0,0 7 0,4-5 0,-2 4 0,5 1 0,1 0 0,1 2 0,1-3 0,2 0 0,6 9 0,0-6 0,18 14 0,-12-17 0,12 6 0,-14-12 0,2 1 0,-3-5 0,-2 0 0,1-3 0,-1-1 0,0 3 0,4-3 0,-7 5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06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16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1 21383,'-17'0'0,"-6"0"1528,-2 0-1528,1 2 539,-6 6-539,5 3 275,-6 4-275,7-1 850,-3 4-850,11 4 0,1-1 0,7 8 0,2-4 0,6 6 0,0 0 0,11-3 0,7 4 0,3-12 0,13 9 0,-2-13 0,14 2 0,-1-5 0,-6-8 0,-1-1 0,-17-4 0,-3-2 0,-9-2 0,-4-6 0,-1-4 0,-4-9 0,0 5 0,-3-5 0,3 0 0,-3 8 0,1-4 0,2 7 0,-4 2 0,4-2 0,-2 3 0,0 2 0,-1-5 0,-2 7 0,-2-7 0,0 5 0,1 0 0,-3-1 0,4 5 0,-3-3 0,-2 3 0,2 0 0,-2 1 0,6 2 0,1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16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24575,'0'19'0,"0"2"0,0 16 0,0-4 0,4 11 0,0-11 0,4 4 0,-1-16 0,-1 1 0,-3-16 0,-1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17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81 24575,'-4'-4'0,"1"-1"0,1-1 0,2-1 0,2-2 0,2 0 0,3 1 0,5-2 0,-4 3 0,14-2 0,-15 6 0,11-1 0,-11 4 0,0 0 0,1 0 0,-3 0 0,3 0 0,-3 2 0,1 1 0,-3 7 0,-1 1 0,-2 2 0,0 3 0,0-7 0,0 3 0,-3 1 0,0-4 0,-1 2 0,-1-5 0,-1-2 0,-5 1 0,4 0 0,-3-3 0,5 2 0,10-3 0,9 1 0,4-2 0,18 0 0,-10 0 0,18 0 0,-5 0 0,-6 0 0,-7 0 0,-16 0 0,-4 2 0,-3 2 0,-1 3 0,-2 5 0,0-2 0,0 2 0,-4 7 0,-1-8 0,-19 12 0,7-15 0,-25 9 0,9-9 0,-6 5 0,8-6 0,11-1 0,5-1 0,7-2 0,-4-1 0,7-2 0,-1 0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5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17834,'-13'10'0,"0"0"3035,5 9-3035,3 2 1154,2 10-1154,3 6 607,0 2-607,3 0 1945,10 1-1945,6-6 0,12 2 0,-3 1 0,2-7 0,-9 3 0,-5-16 0,-5 6 0,-3-4 0,-3-4 0,-1 7 0,-5-9 0,-3 0 0,-12 12 0,4-10 0,-13 19 0,12-15 0,-6 6 0,8-8 0,3-4 0,2-5 0,5-4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18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5 24575,'-1'-2'0,"-2"0"0,-9 2 0,-2 0 0,1 0 0,-3 0 0,9 0 0,-9 5 0,11-2 0,-11 7 0,9-3 0,-6 3 0,6-1 0,0 3 0,5-3 0,-1 2 0,7 7 0,4-8 0,18 13 0,6-8 0,14 3 0,-1-4 0,-6-1 0,-8-6 0,-11-1 0,-10-3 0,-4 1 0,-1-2 0,-3 5 0,0-2 0,-2 3 0,0 2 0,-10 6 0,-7 1 0,-13 7 0,-8-2 0,-10 7 0,1-6 0,8-3 0,9-8 0,14-4 0,3-5 0,4 0 0,5-3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19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0:19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5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73 24575,'-5'39'0,"-3"5"0,3-5 0,-4 7 0,0-1 0,0 1 0,0-7 0,-4 4 0,8-16 0,-3-1 0,8-16 0,0-4 0,0-5 0,8-20 0,6-4 0,4-16 0,13-2 0,0-7 0,4-8 0,5-1 0,-10 5 0,-4 17 0,-9 9 0,-11 14 0,0 3 0,-6 11 0,5 10 0,-4 13 0,3-1 0,-4 6 0,0-6 0,2-3 0,-2 2 0,4-16 0,-2 5 0,5-5 0,-2 0 0,1-3 0,-2-2 0,0-2 0,6 0 0,1-3 0,6-2 0,8-11 0,-3-2 0,13-13 0,-10 6 0,0-8 0,0-1 0,-11 8 0,12-12 0,-16 24 0,4-4 0,-9 13 0,-1 5 0,0 2 0,7 21 0,-7-7 0,8 27 0,-11-24 0,6 17 0,-2-11 0,1 0 0,2 10 0,3-8 0,-3 4 0,1-12 0,-4-9 0,0-3 0,-3-5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5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5 24575,'-12'-3'0,"-8"1"0,5 2 0,-13 4 0,13 2 0,-3 0 0,8 2 0,8-4 0,0 0 0,2 2 0,2 5 0,3-4 0,6 6 0,2-7 0,0 1 0,-1-2 0,-3-1 0,-2 1 0,-1-1 0,0 2 0,1 1 0,-2 2 0,1 3 0,-5-2 0,1 6 0,-2-3 0,0-2 0,-2 4 0,-6-6 0,-1 1 0,-3-2 0,3-6 0,2 0 0,1-2 0,2 0 0,-1 0 0,3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6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24575,'11'39'0,"3"5"0,7-5 0,4 13 0,-3-12 0,1 11 0,-7-19 0,-4-1 0,0-8 0,-8-12 0,1-1 0,-5-7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7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24575,'0'-7'0,"0"2"0,0-3 0,3 1 0,6 0 0,17-6 0,6 9 0,7-8 0,-8 11 0,-8-2 0,-9 3 0,-4 0 0,-4 4 0,-3 0 0,-2 9 0,-6 0 0,-13 18 0,-8-6 0,-12 13 0,10-18 0,3-5 0,12-7 0,2-3 0,9-3 0,8 0 0,18-2 0,15 0 0,14-4 0,20 3 0,-10-4 0,3 5 0,-27 0 0,-13 0 0,-16 2 0,-5 0 0,-5 3 0,-3 1 0,-1-1 0,-1 3 0,-2 2 0,0 0 0,-3 2 0,-2-4 0,-8-1 0,-5 4 0,1-4 0,-6 4 0,17-7 0,-3-1 0,14-3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7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24575,'2'9'0,"-3"3"0,1 4 0,-5-3 0,5 0 0,-2-5 0,2-1 0,0-1 0,0-3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8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24575,'0'2'0,"0"0"0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8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22594,'-7'0'0,"-1"0"965,1 0-965,-2 0 333,-10 0-333,8 2 168,-8 2-168,13 1 515,-1 3-515,5-1 0,0 1 0,5 11 0,0-10 0,3 8 0,0-13 0,-1-2 0,3 0 0,-1-2 0,0 0 0,5-2 0,-9-1 0,7-4 0,-10-3 0,4 0 0,-4-2 0,2 3 0,-2 0 0,0 2 0,0 1 0,0 2 0,-2-1 0,-2 7 0,1-1 0,-1 3 0,4-2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6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0 24575,'-5'0'0,"-1"0"0,-1 4 0,-2 1 0,2 7 0,-5 8 0,4 11 0,0 8 0,4 19 0,4-3 0,8 5 0,8-2 0,4-4 0,8 5 0,-13-18 0,7 8 0,-14-23 0,3 5 0,-7-8 0,-1 0 0,-3-5 0,-3 5 0,-4 0 0,1-8 0,-9 14 0,7-15 0,-13 18 0,-9 6 0,-8-3 0,-10 2 0,3-10 0,-1-8 0,13 0 0,7-6 0,14-3 0,7-5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9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24575,'0'18'0,"0"4"0,-4 21 0,2 4 0,-2 13 0,4-7 0,0 6 0,0-19 0,0 4 0,2-19 0,2-2 0,-1-12 0,1-1 0,-4-8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29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24575,'3'4'0,"-2"-1"0,-1-2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36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24575,'35'13'0,"19"10"0,15 9 0,12 6 0,-6-6 0,1 5 0,-6 6 0,-1 6 0,-10 4 0,-1 0 0,-9 5 0,-12-1 0,-12-2 0,-11 4 0,-4-6 0,0 20 0,1 9 0,0 2 0,0-3 0,-2-21 0,0-15 0,-4-14 0,-1-11 0,-4-10 0,0-6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52:3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24575,'13'23'0,"-1"-5"0,0 2 0,-4-10 0,0-6 0,-1-2 0,1-2 0,1 0 0,0 0 0,3-5 0,14-4 0,13-3 0,14-6 0,7 3 0,-13 0 0,-3 2 0,-19 6 0,-8 1 0,-9 3 0,-6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2:31.8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8191,'21'53'0,"9"42"1505,-9-30 1,0 5-1506,2 20 0,0 6 0,1-15 0,1 3 0,0 2-12,-3 2 1,-1 1 0,2 3 11,-3-13 0,2 2 0,0 1 0,0 0 0,0 0 0,0-1 0,-1 0 0,0 1 0,0-1 0,-1 1 0,0-1 0,0 1 0,1 1 0,-1 0 0,0 0 0,-1-1 0,-2-5 0,-1-1 0,-1-1 0,0 0 0,2 23 0,-2-1 0,0-3 0,-2-15 0,-1-3 0,0 0 0,-1-3 0,-1-1 0,-1-2 557,-1 20 0,1-2-557,5 1 0,-2-1 0,-10-8 0,-1-1 1727,6-7 0,-1-3-1727,-6-13 0,0-3 1574,0 34-1574,0-40 4065,0-16-4065,0-19 0,0-7 0,0-2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2:32.3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1 127 24575,'30'35'0,"7"8"0,-3 8 0,1 5 0,-4-1 0,-9-8 0,-1-14 0,-9-11 0,-5-12 0,-2-2 0,3 0 0,-2-5 0,8-1 0,7-6 0,11-12 0,31-15 0,-14-4 0,-6 10 0,2-1-531,26-18 531,-25 17 0,1 0 0,-3 1 0,-2 0 0,34-25 0,-9 2 0,-14 8 0,-17 11 0,-13 12 0,-16 8 0,-4 5 0,-1-1 0,-2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2:34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24575,'5'6'0,"11"9"0,8 10 0,15 18 0,19 12 0,-1 0 0,-13-20 0,3 1 0,27 30-1726,-20-18 1,3 2 1725,-4-3 0,0-1 0,5 5 0,0-1 0,-2-4 0,1-1 0,1-2 0,2-2 0,0-4 0,0-2 0,-1 0 0,1-3-202,2-6 0,-1-3 202,-3 5 0,-2-3 503,37 4-503,-45-10 0,-1-2 0,17 1 0,-2 5 0,-8-2 1655,8 7-1655,10-3 0,2 5 0,5-11 0,-23 1 311,-11-10 0,-26-1 0,-10-6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3:42:35.5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166 1 24575,'35'30'0,"9"7"0,1-3 0,13 12 0,2-3 0,-6-2 0,5 0 0,-16-8 0,-14-11 0,-6-4 0,-16-10 0,-4-3 0,-1 3 0,-2-3 0,-2 5 0,-3-2 0,-3 3 0,-22 9 0,2-7 0,-24 12 0,-11-7 0,-3-1 0,-21 7 0,6 1 0,15-5 0,-4 12 0,43-22 0,-2 7 0,21-12 0,5-2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1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1418 0 24575,'0'9'0,"0"1"0,0-1 0,0 9 0,-8-2 0,-5 15 0,-7-10 0,3 1 0,-4 4 0,3-2 0,5 1 0,-2 0 0,9-14 0,1 7 0,-4-4 0,8 1 0,-3-1 0,4-5 0,0 1 0,-4-1 0,-1 1 0,-1-1 0,2 1 0,0-1 0,-2 5 0,-7 0 0,-2 5 0,0-4 0,-3 3 0,7-11 0,-15 12 0,13-17 0,-12 18 0,14-18 0,-7 10 0,3-6 0,-4 3 0,4 1 0,1-1 0,0 5 0,3-4 0,-7 4 0,3 0 0,0-4 0,-3 8 0,-4-1 0,5-2 0,-17 8 0,18-12 0,-7 1 0,9-4 0,0-2 0,4 3 0,-8 0 0,7 1 0,-7-1 0,3 5 0,0-3 0,1 2 0,4-3 0,1-1 0,4 1 0,-4 3 0,8-2 0,-3 2 0,4-3 0,0-1 0,0 1 0,0-1 0,0 1 0,0-1 0,0 5 0,-5-4 0,0 8 0,-5-3 0,1 4 0,-5 0 0,3 0 0,-7 0 0,8-4 0,-9-1 0,4-5 0,-4 0 0,0 1 0,-8 0 0,6 0 0,-27-3 0,1-3 0,-6-4 0,2 0 0,15 0 0,-1 0 0,9 0 0,1 0 0,12 0 0,1 0 0,4 0 0,1 0 0,-1 0 0,-4 4 0,4 1 0,-4 5 0,4-1 0,5 0 0,5 5 0,5-3 0,0-2 0,-1-5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2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624 0 24575,'-11'21'0,"6"4"0,-1 25 0,1-10 0,4 24 0,-9-32 0,9 30 0,-8-37 0,8 23 0,-7-27 0,7 1 0,-8-4 0,-15 11 0,10-11 0,-14 10 0,19-18 0,-5-1 0,-1 1 0,0-1 0,-3 0 0,7 1 0,-3-1 0,5 1 0,-5 3 0,3-2 0,2 3 0,-1 7 0,8-9 0,-7 14 0,8-4 0,-4-5 0,5 9 0,0-11 0,0 11 0,0-5 0,5 6 0,-4 0 0,3-6 0,1 13 0,-3-13 0,3 6 0,-5-8 0,0 0 0,0 0 0,0 0 0,0-5 0,-5 12 0,-1-9 0,-1 5 0,-8 4 0,8-10 0,-13 11 0,5-8 0,-4 0 0,0 0 0,-15 14 0,12-10 0,-7 6 0,10-11 0,4-8 0,-4 8 0,4-7 0,-3 7 0,8-8 0,-4 4 0,4-5 0,1 5 0,3 1 0,2 4 0,4 0 0,0-4 0,-4 3 0,3-8 0,-4 8 0,5-7 0,0 7 0,6 4 0,-5-5 0,4 8 0,-5-2 0,5-2 0,-4 14 0,3-14 0,-4 6 0,0-12 0,0 3 0,0-7 0,0 2 0,0-3 0,0-1 0,-4 5 0,2-8 0,-2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6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24575,'0'-10'0,"10"-4"0,-2-4 0,14-4 0,12-1 0,-3 5 0,32-5 0,-8 12 0,26-4 0,1 9 0,1 1 0,-3 5 0,-12 4 0,-2 6 0,-12 5 0,-6 8 0,-14-2 0,-8-1 0,3 3 0,-18-13 0,25 11 0,-23-12 0,29 0 0,-3 0 0,8-7 0,5 2 0,-19-4 0,-4 2 0,-12-1 0,-4 3 0,-1-3 0,-7 1 0,-1-2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4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24575,'0'9'0,"0"1"0,0-1 0,-4 5 0,-1-4 0,-1 4 0,2-5 0,4 1 0,0-1 0,0 1 0,4 3 0,1-2 0,5 7 0,-1-8 0,1 4 0,-1 0 0,1 1 0,-1-1 0,0 0 0,1-5 0,-1 1 0,1-1 0,-1 1 0,1-1 0,-1 1 0,0-5 0,13 10 0,-10-12 0,10 12 0,-13-10 0,5 8 0,0-2 0,5 3 0,1-1 0,-1-6 0,-5 5 0,4-6 0,-7-1 0,7 3 0,-8-3 0,4 1 0,0 2 0,-4-3 0,4 5 0,-5-1 0,1 5 0,-1 1 0,1-1 0,0 12 0,0-9 0,0 9 0,3 15 0,-2-21 0,1 20 0,-6-25 0,-2-1 0,-4 4 0,4-3 0,-3 4 0,7-4 0,-7 3 0,8-8 0,-8 8 0,7-7 0,-7 2 0,3-3 0,-4-1 0,6 13 0,-5-6 0,10 19 0,-10-19 0,5 10 0,-2-11 0,2 12 0,4-7 0,-4 3 0,4 3 0,-5-10 0,2 7 0,1-5 0,-3-8 0,5 8 0,-1-3 0,1 4 0,-1 0 0,0-4 0,-3-2 0,2-3 0,-3-1 0,1 5 0,2-4 0,-7 4 0,3-4 0,-4-1 0,0 0 0,0 1 0,0-1 0,0 1 0,0 3 0,-4-2 0,-1 3 0,-5-5 0,0 0 0,5 1 0,-3-1 0,7-3 0,-4-2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481 0 19268,'0'10'0,"0"-1"2455,-5 1-2455,4-1 903,-7 5-903,7-4 469,-4 4-469,5 0 1480,0 0-1480,0 5 0,0 0 0,0-4 0,0 11 0,0-14 0,0 14 0,0-4 0,0-1 0,0 6 0,0 0 0,0-6 0,0 1 0,-4-4 0,3-3 0,-7 4 0,7-4 0,-8 2 0,4-2 0,-1 0 0,2 3 0,4-8 0,-4 8 0,-2-7 0,1 7 0,-3-3 0,2-1 0,-4 12 0,0-14 0,-1 14 0,1-15 0,1 7 0,-1-8 0,1 4 0,-1-5 0,0 1 0,1-1 0,-1 1 0,-4-1 0,-1 0 0,0 1 0,-3 4 0,8-8 0,-4 6 0,0-6 0,3 3 0,-7 1 0,7-1 0,-2 0 0,-1 1 0,3-1 0,-15 7 0,14-5 0,-10 5 0,13-2 0,-1-3 0,0 2 0,5-3 0,1-1 0,0 1 0,2-1 0,-2 0 0,4 1 0,0-1 0,0 1 0,0-1 0,0 1 0,0-5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7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24575,'0'9'0,"0"1"0,4 4 0,2-4 0,3 4 0,0-5 0,27 12 0,-8-8 0,50 21 0,-43-20 0,41 12 0,-43-9 0,31 0 0,-24 1 0,10-9 0,-22 1 0,7 2 0,-19-1 0,6 5 0,-9-3 0,-2-2 0,3 3 0,-4 7 0,-4-9 0,3 14 0,-3-11 0,4 11 0,1 3 0,0 0 0,-5-7 0,3-4 0,-4-7 0,4 2 0,5 1 0,-3-4 0,7 4 0,-8-4 0,8-1 0,-7-4 0,6 4 0,-2-4 0,0 0 0,3 4 0,-8-8 0,4 3 0,-4-4 0,-1 0 0,0 0 0,1 0 0,-1 0 0,1 4 0,3 1 0,-2 0 0,7 4 0,-3-4 0,-1 0 0,0 4 0,-4-4 0,-1 4 0,0 1 0,1-1 0,4 5 0,-4-4 0,4 4 0,-1-4 0,-2-1 0,3 0 0,-5 1 0,-4-5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8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 24575,'5'9'0,"0"13"0,-10-6 0,-1 19 0,-5-7 0,0-3 0,0 0 0,-5-2 0,9-6 0,-8 8 0,14-14 0,-4 2 0,5-3 0,0 3 0,-4-2 0,3 3 0,-7-1 0,7-2 0,-4 15 0,5-10 0,0 11 0,-5 0 0,3-6 0,-3 5 0,5 1 0,0-6 0,0 6 0,0-8 0,4 0 0,-3 0 0,8 0 0,-8 0 0,3-5 0,0 4 0,-3-7 0,3 7 0,-4-3 0,0-1 0,0 0 0,5 0 0,-9 1 0,-15 18 0,5-15 0,-14 10 0,22-19 0,2 1 0,0-1 0,3 1 0,-4-1 0,5-4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8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24575,'5'22'0,"5"-6"0,6 11 0,29 10 0,17-4 0,14 13 0,6-10 0,-15-10 0,1 6 0,-14-15 0,-4 10 0,-22-15 0,-5 0 0,-9-4 0,-5-2 0,0 3 0,1 0 0,-5 1 0,-1-1 0,2 13 0,-1-6 0,2 11 0,5-8 0,-1 0 0,10 8 0,-1-6 0,1 5 0,-6-11 0,-1-1 0,-1 0 0,-2-4 0,2 4 0,-3-5 0,-1 1 0,-3-5 0,-2-1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39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17540,'9'-10'0,"13"5"3149,2 1-3149,12 4 1205,28 0-1205,8 0 0,27 0 0,0 0 636,-14 0-636,-4 7 0,-35-1 2045,-9 3-2045,-23-5 0,-5 0 0,5 1 0,-4 5 0,4-1 0,-5-4 0,1 4 0,-5-8 0,-1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40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24575,'-10'9'0,"1"1"0,-1-1 0,1 1 0,-2 11 0,5-9 0,-5 22 0,6-18 0,-2 11 0,3-8 0,4 0 0,0 0 0,0 0 0,0 0 0,0-4 0,0 3 0,0 4 0,0-1 0,5 14 0,-3-19 0,3 6 0,-5-9 0,0 2 0,0 0 0,0-1 0,0-5 0,0 1 0,0-1 0,0 0 0,0 1 0,0-1 0,0 5 0,0-4 0,-4 4 0,3-4 0,-8-1 0,8 0 0,-3 1 0,0 4 0,-2-4 0,-3 8 0,-1-7 0,1 7 0,-1-4 0,0 1 0,1 3 0,-1-7 0,5 2 0,1-3 0,4-1 0,0 1 0,0-5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44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19771,'0'10'0,"0"-1"2242,0 1-2242,0-1 816,0 1-816,4 3 422,-3-2-422,3 14 1324,0-8-1324,-3 17 0,4-5 0,-1 0 0,4 19 0,3-24 0,-3 25 0,11-7 0,-15-14 0,11 12 0,-9-18 0,-1-1 0,1 1 0,-1 4 0,-1-9 0,-3 5 0,3-8 0,-4-5 0,0 5 0,4 1 0,2 0 0,3 3 0,-4-8 0,4 4 0,-4-1 0,4 2 0,1 0 0,-1 3 0,1-3 0,3 4 0,2 0 0,4 0 0,-4-4 0,-1-2 0,-5-3 0,0 3 0,1-2 0,-5 3 0,-1-5 0,0 5 0,-2 0 0,7 13 0,-8-6 0,5 2 0,-2-6 0,-3-6 0,7 7 0,-7 4 0,4-1 0,-5 6 0,0-8 0,0 8 0,0 1 0,0 9 0,5-1 0,-4 14 0,5-18 0,-2 9 0,-3-26 0,3-2 0,-4 1 0,5 8 0,-3-5 0,3 16 0,-1-16 0,-3 6 0,4-6 0,-1-2 0,1 4 0,4 0 0,-3-4 0,9 11 0,-13-14 0,13 14 0,-9-16 0,-1 4 0,10 7 0,-7 4 0,15 11 0,-11-12 0,0-2 0,3-1 0,-8-9 0,13 14 0,-10-15 0,4 2 0,-5 1 0,1-4 0,-1 4 0,1-4 0,3 3 0,-2 2 0,3 0 0,-5 3 0,1-8 0,-1 4 0,-4-5 0,4 1 0,-8-1 0,7 5 0,-7 1 0,7 4 0,-2-4 0,3 2 0,-4-6 0,4 7 0,-4-3 0,0-1 0,4 4 0,-8-7 0,7 7 0,-3-3 0,5 4 0,-5-5 0,8 4 0,-11-7 0,15 7 0,-11-8 0,8 4 0,-5-4 0,1-1 0,-1 5 0,5 0 0,-4 1 0,4-1 0,0 0 0,-4-4 0,8 8 0,11 11 0,-7-7 0,12 7 0,-15-15 0,0-5 0,0 1 0,-5-1 0,12 7 0,-9-5 0,9 1 0,-11-3 0,11-3 0,-9 0 0,9 3 0,1-2 0,-6-2 0,1 5 0,-4-5 0,-3 4 0,0-3 0,-2 2 0,1-3 0,-3 5 0,7-1 0,-8 0 0,4-3 0,-5 2 0,1-3 0,-1 5 0,5-1 0,-4 1 0,4-1 0,-5 0 0,5 1 0,1-1 0,0-3 0,-2 2 0,-3-7 0,-1 7 0,5-7 0,-4 8 0,4-8 0,-4 3 0,-1 0 0,0 2 0,1 3 0,-5 0 0,-1 5 0,1 1 0,-4 0 0,7 3 0,-7 4 0,7-5 0,-7 4 0,8-7 0,-8 1 0,7 4 0,-7-5 0,4 0 0,-5-5 0,4 1 0,1 4 0,0-4 0,-1 4 0,-4-5 0,5 5 0,-4-4 0,3 4 0,0 0 0,-3-4 0,3 4 0,-4-5 0,0 1 0,0 4 0,0-4 0,0 4 0,0-5 0,0 1 0,0-1 0,0 0 0,0 1 0,0-1 0,0 1 0,0-1 0,0 1 0,4-1 0,2 1 0,3-1 0,1 0 0,-1 1 0,0-1 0,1 5 0,-1-4 0,1 4 0,-1-4 0,1-1 0,-1 0 0,0 1 0,-3-1 0,-2 1 0,-4-1 0,0 1 0,-4-1 0,3-4 0,-4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45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1 24575,'-6'9'0,"2"5"0,0 1 0,-1 4 0,-9 0 0,3-5 0,-7 4 0,3-3 0,-4 4 0,0-4 0,-1-1 0,6-9 0,-5 3 0,9-2 0,-16 4 0,9 0 0,-6 0 0,10 0 0,-1-5 0,3 4 0,-3-8 0,5 7 0,-1-3 0,0 5 0,1-1 0,-1 0 0,1 1 0,-1-1 0,0 1 0,1-1 0,-1 1 0,1-1 0,-1 5 0,5-4 0,-4 4 0,8 0 0,-7 0 0,7 1 0,-8 3 0,8-3 0,-8 0 0,8-2 0,-3-7 0,4-2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4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24575,'15'9'0,"-2"1"0,-3 4 0,-1-4 0,5 8 0,-8-3 0,13 12 0,-12-7 0,16 15 0,-9 7 0,-1-14 0,0 19 0,-12-30 0,9 10 0,-9-8 0,3 0 0,-4 0 0,0-4 0,0 3 0,4-4 0,-3 1 0,3-1 0,-4-5 0,4 1 0,-2-1 0,2 1 0,-4-1 0,0 1 0,0-1 0,0 0 0,0 1 0,0-1 0,0 1 0,0 3 0,0-2 0,0 3 0,0-5 0,0 0 0,0 1 0,0-1 0,0 5 0,0-3 0,0 2 0,0 1 0,0 1 0,0-1 0,0 4 0,4-3 0,2 12 0,0-6 0,3 1 0,-3-8 0,-1-5 0,3 5 0,-2-3 0,-1 2 0,3-3 0,-3-1 0,1 1 0,2 3 0,-7-2 0,3 2 0,-4-3 0,0-1 0,0 1 0,0-1 0,0 1 0,0-1 0,0 1 0,-4-1 0,3 0 0,-3 1 0,4-1 0,0 1 0,0-1 0,0 1 0,0-1 0,0 0 0,4 5 0,-3-8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7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0 18009,'-11'2'0,"1"2"2966,5 7-2966,0 2 1124,-1 10-1124,2-5 589,-3 11-589,6-10 1887,-2 10-1887,3-11 0,3 12 0,3-12 0,1 5 0,3-10 0,5 12 0,-6-14 0,11 20 0,-15-19 0,5 10 0,-6-13 0,1 4 0,-2-5 0,1 1 0,-4 0 0,2-1 0,-2-1 0,0 2 0,-10 4 0,3-3 0,-15 12 0,12-12 0,-3 3 0,6-4 0,5-7 0,0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0:4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24575,'13'0'0,"2"0"0,4 0 0,22 8 0,-9-7 0,32 7 0,-24-8 0,10 5 0,-14-3 0,-7 7 0,-7-8 0,-4 3 0,-3-4 0,4 5 0,-4-4 0,-2 3 0,-3-4 0,-1 4 0,1 1 0,3 9 0,-2-3 0,3 2 0,-5-3 0,1-1 0,-1 1 0,0-1 0,1 0 0,4 1 0,-4-1 0,4 1 0,-1-1 0,2 1 0,4-1 0,0 0 0,8 2 0,-10-5 0,8 3 0,-10-4 0,4 5 0,-4-5 0,3 3 0,-3-7 0,-1 4 0,4-5 0,-7 0 0,3 4 0,-5-3 0,0 3 0,5-4 0,1 0 0,12 0 0,-7 0 0,7 0 0,-8 0 0,0-4 0,-4 3 0,-1-4 0,-5 5 0,1 0 0,-1 0 0,0 0 0,5 0 0,-3 0 0,2 0 0,-3 0 0,3 0 0,-2 5 0,-2-4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6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24575,'-3'7'0,"-1"2"0,0-1 0,1 4 0,0-2 0,3 3 0,-3 0 0,6 1 0,0-1 0,1 0 0,2 0 0,0 0 0,4 0 0,9 2 0,-8-7 0,7 2 0,-11-9 0,6 2 0,-6-3 0,2 0 0,1-3 0,-3-4 0,0 0 0,-4-11 0,-3 6 0,0-6 0,0-1 0,0 5 0,0-5 0,0 6 0,0 0 0,0 2 0,-3-1 0,-1 7 0,-3 0 0,-2 5 0,-2 0 0,-7 0 0,3 0 0,-18 0 0,16 0 0,-8 0 0,12 0 0,6 0 0,0 0 0,4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2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4 24575,'-10'-3'0,"0"3"0,0 0 0,-8 7 0,6-3 0,-12 4 0,10 1 0,-2 0 0,4 0 0,1 0 0,1-1 0,0 4 0,7-5 0,-4 11 0,6-9 0,-3 8 0,4-7 0,0 1 0,0 1 0,0-2 0,6 3 0,-1-5 0,7 0 0,-2-7 0,3 2 0,-2-3 0,-2 0 0,0-3 0,-1-1 0,-2-2 0,-3-1 0,-3-2 0,0-2 0,0-2 0,3 0 0,-2 0 0,2 2 0,-3-1 0,0 4 0,0-4 0,0 5 0,0-3 0,-3 3 0,2 4 0,-2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8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7 17707,'-13'-4'0,"3"1"3084,0 3-3084,-5 4 1177,4 0-1177,-8 3 618,-9 7-618,11-5 1989,-11 7-1989,5 4 0,13-4 0,-8 7 0,17-10 0,-2-3 0,3 0 0,6-1 0,-2-2 0,6 3 0,-1-4 0,1-2 0,3-1 0,-2-3 0,6 0 0,-5 0 0,6-6 0,-8 1 0,0-4 0,-7 2 0,3 1 0,-1-12 0,-2 5 0,1-8 0,-4 8 0,0 0 0,0 2 0,0-1 0,0 4 0,0-1 0,0 2 0,-3 1 0,3 2 0,-3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9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61 24575,'-7'0'0,"1"0"0,-1 0 0,-3 3 0,3 1 0,-3 5 0,4 2 0,2 2 0,1 0 0,3 0 0,0 0 0,0 0 0,0-3 0,4 8 0,0-9 0,6 8 0,-3-9 0,11 2 0,-1-3 0,17 8 0,-12-8 0,12 7 0,-23-13 0,4 2 0,-8-6 0,-4 0 0,0-12 0,-3-2 0,0-8 0,0 0 0,0 0 0,0 5 0,-3 1 0,-1 6 0,-3-6 0,-3 5 0,-11-14 0,6 15 0,-8-6 0,10 12 0,-6 3 0,4 1 0,0 3 0,5 0 0,1 3 0,1 1 0,-1 2 0,5-2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3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24575,'-7'-1'0,"0"2"0,1 5 0,-1 1 0,3-1 0,1 4 0,3-3 0,0 5 0,0-4 0,0 4 0,3-2 0,1 0 0,2-3 0,4-1 0,0-6 0,3 3 0,0-3 0,0 0 0,-2 0 0,-2 3 0,1-5 0,-6 1 0,2-5 0,-3-4 0,-3 3 0,3-6 0,-3 6 0,0-3 0,0 4 0,0-1 0,0 0 0,-3 1 0,0 2 0,-1 1 0,1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4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24575,'-9'9'0,"1"-2"0,-1 3 0,2-1 0,3-2 0,-2 11 0,5-6 0,-3 6 0,4-8 0,0 3 0,8 2 0,-4-3 0,7 2 0,4-6 0,-3-2 0,6 2 0,-5-5 0,0 0 0,0-3 0,-2 0 0,6-3 0,-5-4 0,6-1 0,-11-2 0,2 3 0,-8 1 0,2-1 0,-3-8 0,0 7 0,0-10 0,0 10 0,0-1 0,0 2 0,-3-2 0,-1 1 0,-2 2 0,-1 3 0,0 3 0,1 3 0,2-3 0,1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0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9 24575,'-7'-4'0,"0"1"0,-2 6 0,2 1 0,0 2 0,4 4 0,0-3 0,2 2 0,-2 1 0,3-3 0,0 3 0,0-4 0,0 4 0,3-3 0,1 2 0,2-2 0,1-1 0,-1-2 0,1-1 0,-1-3 0,1 0 0,-1 0 0,1 0 0,-1 0 0,1-3 0,-1-1 0,1-2 0,-3-4 0,1 3 0,-1-3 0,0 3 0,-2 1 0,-4-4 0,1 3 0,-5-3 0,2 1 0,-2 1 0,-1-4 0,0 7 0,1 0 0,-1 5 0,1 2 0,-1 2 0,3 3 0,1-1 0,3-2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0 24575,'-7'0'0,"0"0"0,-2 3 0,2 1 0,-6 5 0,9 2 0,-2-1 0,3-1 0,2-2 0,-2-1 0,3 4 0,0-3 0,0 2 0,3 1 0,1-3 0,2 0 0,1-4 0,2-3 0,-2 0 0,3 0 0,-4 0 0,1 0 0,-1-3 0,1-1 0,-4-3 0,0 1 0,-3-1 0,0 0 0,0 1 0,0-1 0,-3-2 0,3 1 0,-6-1 0,5 5 0,-2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5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23406,'-7'0'0,"-2"6"576,1-2-576,-1 6 196,-1-1-196,-2 7 98,1-2-98,3 5 299,5-6-299,3-3 0,0-1 0,0 1 0,0-3 0,0 3 0,3-1 0,1-2 0,2 0 0,4-1 0,-3-6 0,2 3 0,6-7 0,-6 1 0,6-5 0,-12 2 0,3-4 0,-5 3 0,4-6 0,-4 3 0,2-3 0,-3-1 0,0 1 0,0 0 0,0 3 0,0 0 0,0 3 0,-3-2 0,-1 4 0,-2-1 0,-1 6 0,1 0 0,-1 0 0,0 0 0,1 0 0,-1 0 0,3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8:38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24575,'4'-2'0,"1"-6"0,-3-10 0,11-3 0,0-6 0,10 4 0,4 6 0,7 2 0,11 11 0,2-1 0,-1 5 0,-2 0 0,-5 0 0,6 9 0,-6-4 0,5 8 0,1 0 0,2-3 0,-1 0 0,-2-2 0,-12-7 0,6 3 0,-14-4 0,-4 0 0,-8 0 0,-5 0 0,1 0 0,-1-2 0,5 2 0,1-2 0,17 2 0,-4 0 0,11 0 0,-6-4 0,0 0 0,-13 0 0,-5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37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0 24575,'-9'3'0,"-2"4"0,-2 3 0,2 8 0,4-3 0,4 9 0,3-10 0,0 10 0,0-10 0,0 5 0,0-6 0,2 0 0,-1-3 0,8 2 0,-5-7 0,14 1 0,-7-6 0,8 0 0,-6 0 0,0-6 0,-6 1 0,-1-4 0,-6 2 0,0 1 0,0-4 0,0 3 0,0-3 0,0 3 0,0 1 0,0-1 0,0 1 0,-3-1 0,0 3 0,-4 1 0,-8 3 0,4 0 0,-5 0 0,6 0 0,7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0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2334 24575,'0'-15'0,"-4"-2"0,4-18 0,-4-2 0,4-29-875,0 31 0,0-1 875,-1-8 0,2-2 0,2 2 0,0-2 0,1-8 0,2-1-733,1 3 1,1-1 732,0-7 0,0-2 0,4 1 0,0 1-1017,-1 2 0,3 1 1017,10-5 0,0 0 0,-9 5 0,-1 1-602,9 3 0,-1 2 602,-10 5 0,-2 2 173,4 4 1,1 2-174,2 3 0,-1 1 1572,1-25-1572,8 13 2129,-12 1-2129,-3 23 1552,4-12-1552,-10 15 853,5-7-853,-5 7 0,3 0 0,-3 1 0,0 6 0,0-6 0,-1 8 0,0 0 0,1-3 0,2 3 0,-3-15 0,4 9 0,2-23 0,-2 22 0,-1-11 0,7 0 0,-11 14 0,12-14 0,-11 18 0,4-3 0,-1 2 0,-2 2 0,5-1 0,-8 3 0,8-3 0,-5 4 0,2-4 0,1 3 0,-1-6 0,4 3 0,-3 0 0,5-3 0,0-2 0,-1 0 0,-3 2 0,-5 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2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1 863 8191,'31'-3'0,"3"3"5063,-15-7-5063,1 3 2818,4-4-2818,5-1 0,8-2 0,20-7 0,1 3 0,-24 2 0,1 0 0,3 5 0,2 1 0,0-6 0,0-2 0,4 1 0,2-2 301,4-3 0,0-1-301,-5 0 0,2 1 0,8 2 0,-1 2 0,-17 2 0,0 0 3020,7 2 0,-3 1-3020,-2-8 0,6-2 0,-26 8 0,5 0 0,-12 2 1653,5-1-1653,-7 1 208,4 0-208,-1 0 0,5-1 0,2-1 0,5-5 0,-8 5 0,6-4 0,-15 8 0,7-3 0,-9 4 0,2-7 0,1 2 0,2-7 0,0 9 0,6-4 0,0 2 0,8-1 0,0 0 0,-5 6 0,-2-1 0,-5 2 0,1-1 0,-1 4 0,0-3 0,0 2 0,-3-3 0,8 0 0,-1-1 0,8 0 0,-6 3 0,0-1 0,-6 5 0,0-5 0,-3 5 0,0-5 0,-4 6 0,1-3 0,2 3 0,1 0 0,1 0 0,1 0 0,-5 0 0,3 0 0,-4 0 0,1 0 0,-1 0 0,1 0 0,2 0 0,1 0 0,1 0 0,-2 0 0,-3-3 0,1 2 0,0-5 0,-1 5 0,3-5 0,-1 3 0,4-4 0,-5 3 0,21-9 0,-14 10 0,19-11 0,-19 13 0,5-5 0,-9 5 0,-1-2 0,-2 0 0,-1 2 0,4-5 0,-3 3 0,3-1 0,-4-2 0,1 3 0,-1-4 0,1 3 0,-1-2 0,-2 6 0,-1-3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3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0 761 20943,'3'-7'0,"4"-2"1727,28-2-1727,-11-3 0,40-7 0,-30 9 0,0 0-956,2 1 1,1 0 955,15-4 0,3 0 0,1-1 0,0-1 0,1 1 0,3-2 0,-8 2 0,3-2 0,-1 2-671,-8 3 1,0 2-1,0-1 671,8-5 0,2 0 0,0 0 0,-1 4 0,0 2 0,0-2 0,-1-1 0,-2 0 0,0 0 0,-2 2 0,-2 1 0,0 0-275,1 0 0,-1 0 0,-4-1 275,5-3 0,-3 0-193,0 3 1,-4 1 192,15-8 1501,-26 10-1501,-3 0 2950,-14 2-2950,-1 0 2016,0 1-2016,5-2 571,12-1-571,16-2 0,3-1 0,8-1 0,-1 7 0,-7-5 0,17 4 0,-32 0 0,4-2 0,-20 5 0,2-4 0,0 3 0,-2-1 0,1 5 0,0-2 0,6 3 0,0 0 0,-5 0 0,4 0 0,-10 0 0,10 0 0,-4 0 0,5 0 0,0 0 0,0 0 0,10 0 0,2 0 0,0-4 0,7 3 0,-17-2 0,8 3 0,-18 0 0,-2 0 0,-9 0 0,1 0 0,-1-3 0,1-1 0,-1-3 0,-2 1 0,-1-1 0,-3 4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4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24575,'5'32'0,"2"-12"0,15 17 0,12-9 0,18 11-944,-15-14 0,1 1 944,-6-5 0,1 1 0,12 9 0,1 0 0,-7-5 0,0 1 0,12 9 0,3 1-672,0 0 1,0 1 671,-15-12 0,0-1 0,0 0 0,14 8 0,-1-1 0,0 0 0,0-1 0,-1-8 0,-1 2 0,-1 9 0,-1 1 0,-1-6 0,0-1 0,0 7 0,0 1 0,-5-9 0,0-1-385,-4 1 0,0-2 385,-2-4 0,-1 1 0,19 19 0,-23-21 0,-1 1 0,-2-1 0,0 1 0,3-1 0,-1 1 0,25 19-208,-24-22 0,-1-1 208,13 12 0,10-5 0,-15-3 0,8 2 0,-9-2 1209,-2-2-1209,0 1 1800,-8-3-1800,8 3 891,-16-8-891,5 4 517,-9-6-517,3 2 0,6 8 0,-8-8 0,10 14 0,-12-12 0,2 10 0,-1-4 0,0 0 0,1 3 0,-2-8 0,-2 0 0,-3-5 0,-2-4 0,-1 4 0,5 5 0,-6-3 0,3 5 0,-6-7 0,-1 1 0,2-2 0,0 1 0,1-3 0,-1 2 0,0 1 0,0 0 0,-2-3 0,2-1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5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2969 15256,'13'-3'0,"0"-6"3958,5 0-3958,15-17 0,9-5 0,12-10-205,-18 16 1,1-1 204,1 0 0,2-2 0,15-8 0,5-2 0,-18 11 0,1-2 0,1 0-987,5-6 0,2-1 0,0 0 987,3 0 0,0 0 0,-1-1 0,-2-1 0,0-1 0,0 0 0,5 0 0,2 0 0,-3 0 0,-6 3 0,-1 0 0,2-1 0,-6 6 0,2-1 0,0 0 0,-2 0 0,6-5 0,-2 1 0,1 0-109,1 0 0,1 1 0,-2 0 109,-8 4 0,-2 0 0,-1 0-472,-1 1 0,-1 0 0,-1 0 472,10-11 0,-1-1 96,-3-1 1,-2-1-97,-8 10 0,-2 0 0,0 2 0,-2 0 1647,-6 5 0,0-1-1647,3 1 0,-1 0 0,-1-4 0,-3 1 0,15-23 2564,-6 6-2564,0 8 0,-7 3 2271,1 4-2271,-5 3 1474,-9 13-1474,6-2 555,-1 1-555,14-21 0,-8 10 0,9-11 123,-13 20-123,-2-5 0,-1 9 0,-3-9 0,4 10 0,-4-10 0,0 9 0,-1-8 0,9-3 0,-2-1 0,6 1 0,-6 11 0,-2 5 0,5 3 0,-3 0 0,8-1 0,-8 1 0,0 0 0,12-2 0,-7-3 0,14 1 0,-9-1 0,10 2 0,-8 1 0,27-3 0,-24 7 0,34-7 0,-34 10 0,14-8 0,-24 6 0,-2-3 0,-5 0 0,3-5 0,-2 4 0,2-5 0,-6 7 0,3-4 0,-3 0 0,3-4 0,5 0 0,-3 0 0,3-1 0,-5 5 0,1-3 0,-4 6 0,-1-3 0,6-1 0,-7 3 0,10-3 0,-11 5 0,3 2 0,-4-2 0,1 5 0,-1-5 0,1 3 0,-1-1 0,1 1 0,-3 3 0,-2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6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24575,'6'7'0,"3"2"0,3 7 0,14 17 0,2-1 0,-9-3 0,2 1 0,15 9 0,-14-10 0,2 0-982,22 11 982,-14-12 0,0 0 0,16 12 0,-9-10 0,2-1 0,-13-9 0,0 1 0,13 9 0,2-1 0,-8-7 0,-1-1 0,-3 0 0,0 0 0,-1-1 0,-1-1 0,29 8 0,-27-7 0,0-1 0,18 6 0,5 5 241,-27-12-241,18 4 0,-8-1 0,19 10-804,3-4 804,-25-10 0,0-1 0,15 3 0,-4 1 0,-11-9 0,13 10 0,2-2 0,-16-9 0,0 0 0,6 6 711,15-4-711,-26 1 0,1-6 0,-10 3 834,-6-9-834,5 5 0,-3-5 0,3 6 0,-5-4 0,0 4 0,6 4 0,0-3 0,6 8 0,-5-7 0,4 6 0,-4-3 0,-1 3 0,0 0 0,-6-2 0,5 2 0,-3-1 0,3 0 0,-5-1 0,-2-2 0,-2-2 0,-3-2 0,1-1 0,-1 1 0,-2-4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7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1625 24575,'20'-15'0,"-5"0"0,-2 2 0,-1-6 0,6-10 0,10-12 0,5-16-470,-13 26 0,1 0 470,0 0 0,-1-1 0,0-1 0,1-1 0,4-4 0,1 2 0,-6 7 0,1 1 0,9-13 0,-1 2 0,1 4 0,8-22 0,-20 29 0,-2-6 0,0 8 0,-6-8 0,2 11 940,-2-10-940,1 13 0,-2-5 0,3 0 0,-4 5 0,0-4 0,-4 4 0,2 0 0,-1-3 0,2 3 0,5-5 0,-3 0 0,6 5 0,-4 1 0,-1 9 0,7-4 0,-5 3 0,21-8 0,-16 7 0,36-17 0,-29 14 0,30-16 0,-7 3-651,12-5 651,-1-1 0,-27 15 0,-2-1 0,22-13 0,-14 4 0,4-6 0,-31 19 0,11-7 0,-20 10 0,8 0 0,-5 3 0,2 0 162,1 0 1,-4 6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8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9103,'11'34'0,"-3"13"4970,16 12-4970,-10-21 0,1 2 0,3-1 0,1 2 568,8 10 0,1 0-568,0-3 0,0 0 0,0 3 0,1 0 0,3 2 0,-1-1 0,-8-13 0,-1-1 582,2 7 0,-1-1-582,-3-13 0,-1 0 0,-1 0 0,-1 0 4879,16 26-4879,6-3 0,-6-3 0,-9-23 0,-1-1 0,9 14 0,10 2 0,-13-4 0,16 1 0,-18-16 0,1-1 0,15 7 0,-15-10 0,1-1 0,19 5 0,4 7 0,-18-13 0,-2-3 0,8 4 0,14 10 0,-8-4 0,-6-6 128,14 5-128,-27-12 1797,2-2-1797,-5 2 1043,-4-4-1043,5-4 355,0 4-355,10-2 0,-13 2 0,21 3 0,-2 5 0,-1-4 0,-1 1 0,-21-7 0,-8-2 0,3 3 0,-6-1 0,2 1 0,-2-1 0,-1 4 0,5 5 0,-3 0 0,3 0 0,-4-6 0,-1 1 0,-2-6 0,-1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21:49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24575,'15'0'0,"21"6"0,13-5 0,-7 2 0,4 0-1730,4-2 0,2-2 1730,9 1 0,2 0-545,-16 0 1,2 0-1,-1 0 545,20 0 0,0 0 0,-1 4 0,0-1 0,-6-3 0,-1 2 0,-8 8 0,-2 0 0,-4-8 0,-2 0 0,-4 8 0,-2-1 456,21-7-456,-12 7 0,-3-8 0,-17 7 1536,27-1-1536,-14 3 0,16 3 0,-9-7 0,0 4 2254,-1-8-2254,1 8 0,0 2 848,-10-4-848,-3 6 0,-14-11 0,4 6 0,-4-6 0,-1 4 0,5-6 0,-10 2 0,5-1 0,-9-1 0,0 2 0,-1-6 0,-5 2 0,2-2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F153-B174-F943-9885-A4FB7FD2E11A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4AA30-6E70-AB4A-90FD-E6B351B136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761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4AA30-6E70-AB4A-90FD-E6B351B13645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829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721D-97CD-792E-6E16-EC1A203C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2D116-C3D1-19EB-913A-723C7F18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2095-6F4E-3175-E9F3-2C34DF3C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6B75-EFBB-6902-0AA8-44C83EE5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276C-F240-5BB4-34A3-89040828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88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9D5-63FD-2388-E69D-3A4E0E9B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B0015-C5C0-E9C6-E9B4-FB2E6DEB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B375-5808-677E-E12E-A2E174BA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3F26-D0E4-9C71-521F-09625F0E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B2F3-48D7-E655-F4F2-1CF93DE7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6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0F029-DADC-7181-1F59-9AE92089B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53BC0-5081-9375-DD15-08F6CC22F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0705-F2A6-D145-F094-FCAC8986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05E2-572C-AE8C-9078-B5F18245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18CB-AC8C-25B7-739E-304FF1B5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63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AE03-6697-2B58-BCBA-201D9C72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F8DA-4C6B-D874-1B28-5E5E8992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C39E-9B1D-B068-5994-4BCEA5CB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762B-9FB8-2B4F-A55B-BB4FD78A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EAB2-F896-DCF2-5766-74C7D7E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992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223B-96AC-D644-95C1-45061B11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FCC2-364B-57A4-7306-4B722B70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2D99-5947-8BA3-8CEC-FCB1BE7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54AE-6917-183B-79D7-2942D240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2A1A-A139-04F5-8014-A928FCFE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48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5463-3F3C-CD33-B3BB-4EA20D38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BEB4-75A6-9838-74A0-040D3A69F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E0797-1D53-8C00-8781-EEEEEF07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3DB8-75E1-177C-2863-14A41B7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A7D7-CCF2-D409-3878-2B42603D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9669F-725C-457E-9B4D-42E8643D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39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756-A280-D59A-7AC7-C9EC931C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66A5-EF9B-F320-7B70-6CA53B05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D05C6-D1E5-DC0A-5798-0681C503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9F3C0-B516-26FC-17F3-AC3A86D2E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CA3B1-3B70-BF68-B24E-10F8A5FC5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DB72E-492C-2EB2-6B27-75002296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9EC0A-75B1-CEEE-1FD0-6E08862D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0C559-6A6B-0605-76F1-8DBD2463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290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239C-3CA6-D9E7-C487-F9BD1D88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FEBFC-0B4C-9770-360F-3A4659BD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494FD-D30D-BF13-0543-09741681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C5BB8-AB9A-BDB5-65AA-755B522E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62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1A886-5B22-8A97-9CCB-468FAAB0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3BA01-7CC8-ADD2-CE75-5C1FCEA4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03A8-AFED-6F37-7049-C1F3785C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29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CCF5-0C5D-B711-75F3-FA576D1D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D9A7-1A78-409F-E5DF-1672EDEB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2D42-0361-2DE7-FED5-277AD9B0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BEE33-5A9B-C8E3-783E-649218C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C8E9-E39A-19BB-F4EC-5E836142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54B1-9194-9A5E-0EF9-5F0E9D32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85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337F-CF97-5D02-680C-0FF1DEEF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08C8B-1255-AFB2-1E05-664445395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A1F07-0577-DE8A-9B92-311C025DD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7309-55AD-D10D-494A-CF43097C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26DD-3F14-A843-AB39-A9672839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74B1-FF39-80A0-846A-48EE793F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226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454B7-FF0F-DFE0-ED05-0FF43F67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A1C00-9403-DFDC-3AB8-E7C82489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71D0-ABC7-4AF9-8142-C21B42A93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764-4BB9-AC40-B767-D559DEAD5728}" type="datetimeFigureOut">
              <a:rPr lang="en-SE" smtClean="0"/>
              <a:t>2024-02-08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323A-A231-74FF-E317-412B88058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328-DE55-B706-EA2A-F4DC6B6DB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41A1-B35A-6149-9596-C22FFE730E5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53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customXml" Target="../ink/ink168.xml"/><Relationship Id="rId18" Type="http://schemas.openxmlformats.org/officeDocument/2006/relationships/image" Target="../media/image1550.png"/><Relationship Id="rId26" Type="http://schemas.openxmlformats.org/officeDocument/2006/relationships/image" Target="../media/image180.png"/><Relationship Id="rId3" Type="http://schemas.openxmlformats.org/officeDocument/2006/relationships/customXml" Target="../ink/ink163.xml"/><Relationship Id="rId21" Type="http://schemas.openxmlformats.org/officeDocument/2006/relationships/customXml" Target="../ink/ink172.xml"/><Relationship Id="rId7" Type="http://schemas.openxmlformats.org/officeDocument/2006/relationships/customXml" Target="../ink/ink165.xml"/><Relationship Id="rId12" Type="http://schemas.openxmlformats.org/officeDocument/2006/relationships/image" Target="../media/image1520.png"/><Relationship Id="rId17" Type="http://schemas.openxmlformats.org/officeDocument/2006/relationships/customXml" Target="../ink/ink170.xml"/><Relationship Id="rId25" Type="http://schemas.openxmlformats.org/officeDocument/2006/relationships/customXml" Target="../ink/ink174.xml"/><Relationship Id="rId2" Type="http://schemas.openxmlformats.org/officeDocument/2006/relationships/image" Target="../media/image1470.png"/><Relationship Id="rId16" Type="http://schemas.openxmlformats.org/officeDocument/2006/relationships/image" Target="../media/image1540.png"/><Relationship Id="rId20" Type="http://schemas.openxmlformats.org/officeDocument/2006/relationships/image" Target="../media/image1560.png"/><Relationship Id="rId29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0.png"/><Relationship Id="rId11" Type="http://schemas.openxmlformats.org/officeDocument/2006/relationships/customXml" Target="../ink/ink167.xml"/><Relationship Id="rId24" Type="http://schemas.openxmlformats.org/officeDocument/2006/relationships/image" Target="../media/image179.png"/><Relationship Id="rId5" Type="http://schemas.openxmlformats.org/officeDocument/2006/relationships/customXml" Target="../ink/ink164.xml"/><Relationship Id="rId15" Type="http://schemas.openxmlformats.org/officeDocument/2006/relationships/customXml" Target="../ink/ink169.xml"/><Relationship Id="rId23" Type="http://schemas.openxmlformats.org/officeDocument/2006/relationships/customXml" Target="../ink/ink173.xml"/><Relationship Id="rId28" Type="http://schemas.openxmlformats.org/officeDocument/2006/relationships/image" Target="../media/image181.png"/><Relationship Id="rId10" Type="http://schemas.openxmlformats.org/officeDocument/2006/relationships/image" Target="../media/image1510.png"/><Relationship Id="rId19" Type="http://schemas.openxmlformats.org/officeDocument/2006/relationships/customXml" Target="../ink/ink171.xml"/><Relationship Id="rId4" Type="http://schemas.openxmlformats.org/officeDocument/2006/relationships/image" Target="../media/image1480.png"/><Relationship Id="rId9" Type="http://schemas.openxmlformats.org/officeDocument/2006/relationships/customXml" Target="../ink/ink166.xml"/><Relationship Id="rId14" Type="http://schemas.openxmlformats.org/officeDocument/2006/relationships/image" Target="../media/image1530.png"/><Relationship Id="rId22" Type="http://schemas.openxmlformats.org/officeDocument/2006/relationships/image" Target="../media/image178.png"/><Relationship Id="rId27" Type="http://schemas.openxmlformats.org/officeDocument/2006/relationships/customXml" Target="../ink/ink175.xml"/><Relationship Id="rId30" Type="http://schemas.openxmlformats.org/officeDocument/2006/relationships/image" Target="../media/image1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7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hyperlink" Target="https://www.nature.com/articles/s41586-023-06600-9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andom_walk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1" Type="http://schemas.openxmlformats.org/officeDocument/2006/relationships/image" Target="../media/image27.png"/><Relationship Id="rId42" Type="http://schemas.openxmlformats.org/officeDocument/2006/relationships/customXml" Target="../ink/ink22.xml"/><Relationship Id="rId47" Type="http://schemas.openxmlformats.org/officeDocument/2006/relationships/image" Target="../media/image40.png"/><Relationship Id="rId63" Type="http://schemas.openxmlformats.org/officeDocument/2006/relationships/image" Target="../media/image48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61.png"/><Relationship Id="rId112" Type="http://schemas.openxmlformats.org/officeDocument/2006/relationships/customXml" Target="../ink/ink58.xml"/><Relationship Id="rId16" Type="http://schemas.openxmlformats.org/officeDocument/2006/relationships/customXml" Target="../ink/ink9.xml"/><Relationship Id="rId107" Type="http://schemas.openxmlformats.org/officeDocument/2006/relationships/image" Target="../media/image69.png"/><Relationship Id="rId11" Type="http://schemas.openxmlformats.org/officeDocument/2006/relationships/image" Target="../media/image22.png"/><Relationship Id="rId32" Type="http://schemas.openxmlformats.org/officeDocument/2006/relationships/customXml" Target="../ink/ink17.xml"/><Relationship Id="rId37" Type="http://schemas.openxmlformats.org/officeDocument/2006/relationships/image" Target="../media/image35.png"/><Relationship Id="rId53" Type="http://schemas.openxmlformats.org/officeDocument/2006/relationships/image" Target="../media/image43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56.png"/><Relationship Id="rId102" Type="http://schemas.openxmlformats.org/officeDocument/2006/relationships/customXml" Target="../ink/ink53.xml"/><Relationship Id="rId123" Type="http://schemas.openxmlformats.org/officeDocument/2006/relationships/customXml" Target="../ink/ink64.xml"/><Relationship Id="rId128" Type="http://schemas.openxmlformats.org/officeDocument/2006/relationships/image" Target="../media/image79.png"/><Relationship Id="rId5" Type="http://schemas.openxmlformats.org/officeDocument/2006/relationships/image" Target="../media/image190.png"/><Relationship Id="rId90" Type="http://schemas.openxmlformats.org/officeDocument/2006/relationships/customXml" Target="../ink/ink46.xml"/><Relationship Id="rId95" Type="http://schemas.openxmlformats.org/officeDocument/2006/relationships/image" Target="../media/image64.png"/><Relationship Id="rId22" Type="http://schemas.openxmlformats.org/officeDocument/2006/relationships/customXml" Target="../ink/ink12.xml"/><Relationship Id="rId27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51.png"/><Relationship Id="rId113" Type="http://schemas.openxmlformats.org/officeDocument/2006/relationships/image" Target="../media/image72.png"/><Relationship Id="rId118" Type="http://schemas.openxmlformats.org/officeDocument/2006/relationships/customXml" Target="../ink/ink61.xml"/><Relationship Id="rId80" Type="http://schemas.openxmlformats.org/officeDocument/2006/relationships/customXml" Target="../ink/ink41.xml"/><Relationship Id="rId85" Type="http://schemas.openxmlformats.org/officeDocument/2006/relationships/image" Target="../media/image59.png"/><Relationship Id="rId12" Type="http://schemas.openxmlformats.org/officeDocument/2006/relationships/customXml" Target="../ink/ink7.xml"/><Relationship Id="rId17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customXml" Target="../ink/ink20.xml"/><Relationship Id="rId59" Type="http://schemas.openxmlformats.org/officeDocument/2006/relationships/image" Target="../media/image46.png"/><Relationship Id="rId103" Type="http://schemas.openxmlformats.org/officeDocument/2006/relationships/image" Target="../media/image67.png"/><Relationship Id="rId108" Type="http://schemas.openxmlformats.org/officeDocument/2006/relationships/customXml" Target="../ink/ink56.xml"/><Relationship Id="rId124" Type="http://schemas.openxmlformats.org/officeDocument/2006/relationships/image" Target="../media/image77.png"/><Relationship Id="rId129" Type="http://schemas.openxmlformats.org/officeDocument/2006/relationships/customXml" Target="../ink/ink67.xml"/><Relationship Id="rId54" Type="http://schemas.openxmlformats.org/officeDocument/2006/relationships/customXml" Target="../ink/ink28.xml"/><Relationship Id="rId70" Type="http://schemas.openxmlformats.org/officeDocument/2006/relationships/customXml" Target="../ink/ink36.xml"/><Relationship Id="rId75" Type="http://schemas.openxmlformats.org/officeDocument/2006/relationships/image" Target="../media/image54.png"/><Relationship Id="rId91" Type="http://schemas.openxmlformats.org/officeDocument/2006/relationships/image" Target="../media/image62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23" Type="http://schemas.openxmlformats.org/officeDocument/2006/relationships/image" Target="../media/image28.png"/><Relationship Id="rId28" Type="http://schemas.openxmlformats.org/officeDocument/2006/relationships/customXml" Target="../ink/ink15.xml"/><Relationship Id="rId49" Type="http://schemas.openxmlformats.org/officeDocument/2006/relationships/image" Target="../media/image41.png"/><Relationship Id="rId114" Type="http://schemas.openxmlformats.org/officeDocument/2006/relationships/customXml" Target="../ink/ink59.xml"/><Relationship Id="rId119" Type="http://schemas.openxmlformats.org/officeDocument/2006/relationships/customXml" Target="../ink/ink62.xml"/><Relationship Id="rId44" Type="http://schemas.openxmlformats.org/officeDocument/2006/relationships/customXml" Target="../ink/ink23.xml"/><Relationship Id="rId60" Type="http://schemas.openxmlformats.org/officeDocument/2006/relationships/customXml" Target="../ink/ink31.xml"/><Relationship Id="rId65" Type="http://schemas.openxmlformats.org/officeDocument/2006/relationships/image" Target="../media/image49.png"/><Relationship Id="rId81" Type="http://schemas.openxmlformats.org/officeDocument/2006/relationships/image" Target="../media/image57.png"/><Relationship Id="rId86" Type="http://schemas.openxmlformats.org/officeDocument/2006/relationships/customXml" Target="../ink/ink44.xml"/><Relationship Id="rId130" Type="http://schemas.openxmlformats.org/officeDocument/2006/relationships/image" Target="../media/image80.png"/><Relationship Id="rId13" Type="http://schemas.openxmlformats.org/officeDocument/2006/relationships/image" Target="../media/image23.png"/><Relationship Id="rId18" Type="http://schemas.openxmlformats.org/officeDocument/2006/relationships/customXml" Target="../ink/ink10.xml"/><Relationship Id="rId39" Type="http://schemas.openxmlformats.org/officeDocument/2006/relationships/image" Target="../media/image36.png"/><Relationship Id="rId109" Type="http://schemas.openxmlformats.org/officeDocument/2006/relationships/image" Target="../media/image70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44.png"/><Relationship Id="rId76" Type="http://schemas.openxmlformats.org/officeDocument/2006/relationships/customXml" Target="../ink/ink39.xml"/><Relationship Id="rId97" Type="http://schemas.openxmlformats.org/officeDocument/2006/relationships/image" Target="../media/image65.png"/><Relationship Id="rId104" Type="http://schemas.openxmlformats.org/officeDocument/2006/relationships/customXml" Target="../ink/ink54.xml"/><Relationship Id="rId120" Type="http://schemas.openxmlformats.org/officeDocument/2006/relationships/image" Target="../media/image75.png"/><Relationship Id="rId125" Type="http://schemas.openxmlformats.org/officeDocument/2006/relationships/customXml" Target="../ink/ink65.xml"/><Relationship Id="rId7" Type="http://schemas.openxmlformats.org/officeDocument/2006/relationships/image" Target="../media/image20.png"/><Relationship Id="rId71" Type="http://schemas.openxmlformats.org/officeDocument/2006/relationships/image" Target="../media/image52.png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31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39.png"/><Relationship Id="rId66" Type="http://schemas.openxmlformats.org/officeDocument/2006/relationships/customXml" Target="../ink/ink34.xml"/><Relationship Id="rId87" Type="http://schemas.openxmlformats.org/officeDocument/2006/relationships/image" Target="../media/image60.png"/><Relationship Id="rId110" Type="http://schemas.openxmlformats.org/officeDocument/2006/relationships/customXml" Target="../ink/ink57.xml"/><Relationship Id="rId115" Type="http://schemas.openxmlformats.org/officeDocument/2006/relationships/image" Target="../media/image73.png"/><Relationship Id="rId61" Type="http://schemas.openxmlformats.org/officeDocument/2006/relationships/image" Target="../media/image47.png"/><Relationship Id="rId82" Type="http://schemas.openxmlformats.org/officeDocument/2006/relationships/customXml" Target="../ink/ink42.xml"/><Relationship Id="rId19" Type="http://schemas.openxmlformats.org/officeDocument/2006/relationships/image" Target="../media/image26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34.png"/><Relationship Id="rId56" Type="http://schemas.openxmlformats.org/officeDocument/2006/relationships/customXml" Target="../ink/ink29.xml"/><Relationship Id="rId77" Type="http://schemas.openxmlformats.org/officeDocument/2006/relationships/image" Target="../media/image55.png"/><Relationship Id="rId100" Type="http://schemas.openxmlformats.org/officeDocument/2006/relationships/customXml" Target="../ink/ink51.xml"/><Relationship Id="rId105" Type="http://schemas.openxmlformats.org/officeDocument/2006/relationships/image" Target="../media/image68.png"/><Relationship Id="rId126" Type="http://schemas.openxmlformats.org/officeDocument/2006/relationships/image" Target="../media/image78.png"/><Relationship Id="rId8" Type="http://schemas.openxmlformats.org/officeDocument/2006/relationships/customXml" Target="../ink/ink5.xml"/><Relationship Id="rId51" Type="http://schemas.openxmlformats.org/officeDocument/2006/relationships/image" Target="../media/image42.png"/><Relationship Id="rId72" Type="http://schemas.openxmlformats.org/officeDocument/2006/relationships/customXml" Target="../ink/ink37.xml"/><Relationship Id="rId93" Type="http://schemas.openxmlformats.org/officeDocument/2006/relationships/image" Target="../media/image63.png"/><Relationship Id="rId98" Type="http://schemas.openxmlformats.org/officeDocument/2006/relationships/customXml" Target="../ink/ink50.xml"/><Relationship Id="rId121" Type="http://schemas.openxmlformats.org/officeDocument/2006/relationships/customXml" Target="../ink/ink63.xml"/><Relationship Id="rId3" Type="http://schemas.openxmlformats.org/officeDocument/2006/relationships/image" Target="../media/image1810.png"/><Relationship Id="rId25" Type="http://schemas.openxmlformats.org/officeDocument/2006/relationships/image" Target="../media/image29.png"/><Relationship Id="rId46" Type="http://schemas.openxmlformats.org/officeDocument/2006/relationships/customXml" Target="../ink/ink24.xml"/><Relationship Id="rId67" Type="http://schemas.openxmlformats.org/officeDocument/2006/relationships/image" Target="../media/image50.png"/><Relationship Id="rId116" Type="http://schemas.openxmlformats.org/officeDocument/2006/relationships/customXml" Target="../ink/ink60.xml"/><Relationship Id="rId20" Type="http://schemas.openxmlformats.org/officeDocument/2006/relationships/customXml" Target="../ink/ink11.xml"/><Relationship Id="rId41" Type="http://schemas.openxmlformats.org/officeDocument/2006/relationships/image" Target="../media/image37.png"/><Relationship Id="rId62" Type="http://schemas.openxmlformats.org/officeDocument/2006/relationships/customXml" Target="../ink/ink32.xml"/><Relationship Id="rId83" Type="http://schemas.openxmlformats.org/officeDocument/2006/relationships/image" Target="../media/image58.png"/><Relationship Id="rId88" Type="http://schemas.openxmlformats.org/officeDocument/2006/relationships/customXml" Target="../ink/ink45.xml"/><Relationship Id="rId111" Type="http://schemas.openxmlformats.org/officeDocument/2006/relationships/image" Target="../media/image71.png"/><Relationship Id="rId15" Type="http://schemas.openxmlformats.org/officeDocument/2006/relationships/image" Target="../media/image24.png"/><Relationship Id="rId36" Type="http://schemas.openxmlformats.org/officeDocument/2006/relationships/customXml" Target="../ink/ink19.xml"/><Relationship Id="rId57" Type="http://schemas.openxmlformats.org/officeDocument/2006/relationships/image" Target="../media/image45.png"/><Relationship Id="rId106" Type="http://schemas.openxmlformats.org/officeDocument/2006/relationships/customXml" Target="../ink/ink55.xml"/><Relationship Id="rId127" Type="http://schemas.openxmlformats.org/officeDocument/2006/relationships/customXml" Target="../ink/ink66.xml"/><Relationship Id="rId10" Type="http://schemas.openxmlformats.org/officeDocument/2006/relationships/customXml" Target="../ink/ink6.xml"/><Relationship Id="rId31" Type="http://schemas.openxmlformats.org/officeDocument/2006/relationships/image" Target="../media/image32.png"/><Relationship Id="rId52" Type="http://schemas.openxmlformats.org/officeDocument/2006/relationships/customXml" Target="../ink/ink27.xml"/><Relationship Id="rId73" Type="http://schemas.openxmlformats.org/officeDocument/2006/relationships/image" Target="../media/image53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66.png"/><Relationship Id="rId101" Type="http://schemas.openxmlformats.org/officeDocument/2006/relationships/customXml" Target="../ink/ink52.xml"/><Relationship Id="rId122" Type="http://schemas.openxmlformats.org/officeDocument/2006/relationships/image" Target="../media/image76.png"/><Relationship Id="rId4" Type="http://schemas.openxmlformats.org/officeDocument/2006/relationships/customXml" Target="../ink/ink3.xml"/><Relationship Id="rId9" Type="http://schemas.openxmlformats.org/officeDocument/2006/relationships/image" Target="../media/image21.png"/><Relationship Id="rId26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83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82.png"/><Relationship Id="rId21" Type="http://schemas.openxmlformats.org/officeDocument/2006/relationships/image" Target="../media/image87.png"/><Relationship Id="rId7" Type="http://schemas.openxmlformats.org/officeDocument/2006/relationships/image" Target="../media/image800.png"/><Relationship Id="rId12" Type="http://schemas.openxmlformats.org/officeDocument/2006/relationships/customXml" Target="../ink/ink72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820.png"/><Relationship Id="rId24" Type="http://schemas.openxmlformats.org/officeDocument/2006/relationships/customXml" Target="../ink/ink78.xml"/><Relationship Id="rId5" Type="http://schemas.openxmlformats.org/officeDocument/2006/relationships/image" Target="../media/image790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28" Type="http://schemas.openxmlformats.org/officeDocument/2006/relationships/customXml" Target="../ink/ink80.xml"/><Relationship Id="rId10" Type="http://schemas.openxmlformats.org/officeDocument/2006/relationships/customXml" Target="../ink/ink71.xml"/><Relationship Id="rId19" Type="http://schemas.openxmlformats.org/officeDocument/2006/relationships/image" Target="../media/image86.png"/><Relationship Id="rId4" Type="http://schemas.openxmlformats.org/officeDocument/2006/relationships/customXml" Target="../ink/ink68.xml"/><Relationship Id="rId9" Type="http://schemas.openxmlformats.org/officeDocument/2006/relationships/image" Target="../media/image810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.xml"/><Relationship Id="rId21" Type="http://schemas.openxmlformats.org/officeDocument/2006/relationships/image" Target="../media/image101.png"/><Relationship Id="rId42" Type="http://schemas.openxmlformats.org/officeDocument/2006/relationships/customXml" Target="../ink/ink101.xml"/><Relationship Id="rId47" Type="http://schemas.openxmlformats.org/officeDocument/2006/relationships/image" Target="../media/image114.png"/><Relationship Id="rId63" Type="http://schemas.openxmlformats.org/officeDocument/2006/relationships/image" Target="../media/image122.png"/><Relationship Id="rId68" Type="http://schemas.openxmlformats.org/officeDocument/2006/relationships/image" Target="../media/image125.png"/><Relationship Id="rId7" Type="http://schemas.openxmlformats.org/officeDocument/2006/relationships/image" Target="../media/image94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9" Type="http://schemas.openxmlformats.org/officeDocument/2006/relationships/image" Target="../media/image105.png"/><Relationship Id="rId11" Type="http://schemas.openxmlformats.org/officeDocument/2006/relationships/image" Target="../media/image96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09.png"/><Relationship Id="rId40" Type="http://schemas.openxmlformats.org/officeDocument/2006/relationships/customXml" Target="../ink/ink100.xml"/><Relationship Id="rId45" Type="http://schemas.openxmlformats.org/officeDocument/2006/relationships/image" Target="../media/image113.png"/><Relationship Id="rId53" Type="http://schemas.openxmlformats.org/officeDocument/2006/relationships/image" Target="../media/image117.png"/><Relationship Id="rId58" Type="http://schemas.openxmlformats.org/officeDocument/2006/relationships/customXml" Target="../ink/ink109.xml"/><Relationship Id="rId66" Type="http://schemas.openxmlformats.org/officeDocument/2006/relationships/customXml" Target="../ink/ink113.xml"/><Relationship Id="rId5" Type="http://schemas.openxmlformats.org/officeDocument/2006/relationships/image" Target="../media/image93.png"/><Relationship Id="rId61" Type="http://schemas.openxmlformats.org/officeDocument/2006/relationships/image" Target="../media/image121.png"/><Relationship Id="rId19" Type="http://schemas.openxmlformats.org/officeDocument/2006/relationships/image" Target="../media/image100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04.png"/><Relationship Id="rId30" Type="http://schemas.openxmlformats.org/officeDocument/2006/relationships/customXml" Target="../ink/ink95.xml"/><Relationship Id="rId35" Type="http://schemas.openxmlformats.org/officeDocument/2006/relationships/image" Target="../media/image108.png"/><Relationship Id="rId43" Type="http://schemas.openxmlformats.org/officeDocument/2006/relationships/image" Target="../media/image112.png"/><Relationship Id="rId48" Type="http://schemas.openxmlformats.org/officeDocument/2006/relationships/customXml" Target="../ink/ink104.xml"/><Relationship Id="rId56" Type="http://schemas.openxmlformats.org/officeDocument/2006/relationships/customXml" Target="../ink/ink108.xml"/><Relationship Id="rId64" Type="http://schemas.openxmlformats.org/officeDocument/2006/relationships/customXml" Target="../ink/ink112.xml"/><Relationship Id="rId69" Type="http://schemas.openxmlformats.org/officeDocument/2006/relationships/image" Target="../media/image126.png"/><Relationship Id="rId8" Type="http://schemas.openxmlformats.org/officeDocument/2006/relationships/customXml" Target="../ink/ink84.xml"/><Relationship Id="rId51" Type="http://schemas.openxmlformats.org/officeDocument/2006/relationships/image" Target="../media/image116.png"/><Relationship Id="rId3" Type="http://schemas.openxmlformats.org/officeDocument/2006/relationships/image" Target="../media/image92.png"/><Relationship Id="rId12" Type="http://schemas.openxmlformats.org/officeDocument/2006/relationships/customXml" Target="../ink/ink86.xml"/><Relationship Id="rId17" Type="http://schemas.openxmlformats.org/officeDocument/2006/relationships/image" Target="../media/image99.png"/><Relationship Id="rId25" Type="http://schemas.openxmlformats.org/officeDocument/2006/relationships/image" Target="../media/image103.png"/><Relationship Id="rId33" Type="http://schemas.openxmlformats.org/officeDocument/2006/relationships/image" Target="../media/image107.png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59" Type="http://schemas.openxmlformats.org/officeDocument/2006/relationships/image" Target="../media/image120.png"/><Relationship Id="rId67" Type="http://schemas.openxmlformats.org/officeDocument/2006/relationships/image" Target="../media/image124.png"/><Relationship Id="rId20" Type="http://schemas.openxmlformats.org/officeDocument/2006/relationships/customXml" Target="../ink/ink90.xml"/><Relationship Id="rId41" Type="http://schemas.openxmlformats.org/officeDocument/2006/relationships/image" Target="../media/image111.png"/><Relationship Id="rId54" Type="http://schemas.openxmlformats.org/officeDocument/2006/relationships/customXml" Target="../ink/ink107.xml"/><Relationship Id="rId62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5" Type="http://schemas.openxmlformats.org/officeDocument/2006/relationships/image" Target="../media/image98.png"/><Relationship Id="rId23" Type="http://schemas.openxmlformats.org/officeDocument/2006/relationships/image" Target="../media/image102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49" Type="http://schemas.openxmlformats.org/officeDocument/2006/relationships/image" Target="../media/image115.png"/><Relationship Id="rId57" Type="http://schemas.openxmlformats.org/officeDocument/2006/relationships/image" Target="../media/image119.png"/><Relationship Id="rId10" Type="http://schemas.openxmlformats.org/officeDocument/2006/relationships/customXml" Target="../ink/ink85.xml"/><Relationship Id="rId31" Type="http://schemas.openxmlformats.org/officeDocument/2006/relationships/image" Target="../media/image106.png"/><Relationship Id="rId44" Type="http://schemas.openxmlformats.org/officeDocument/2006/relationships/customXml" Target="../ink/ink102.xml"/><Relationship Id="rId52" Type="http://schemas.openxmlformats.org/officeDocument/2006/relationships/customXml" Target="../ink/ink106.xml"/><Relationship Id="rId60" Type="http://schemas.openxmlformats.org/officeDocument/2006/relationships/customXml" Target="../ink/ink110.xml"/><Relationship Id="rId65" Type="http://schemas.openxmlformats.org/officeDocument/2006/relationships/image" Target="../media/image123.png"/><Relationship Id="rId4" Type="http://schemas.openxmlformats.org/officeDocument/2006/relationships/customXml" Target="../ink/ink82.xml"/><Relationship Id="rId9" Type="http://schemas.openxmlformats.org/officeDocument/2006/relationships/image" Target="../media/image95.png"/><Relationship Id="rId13" Type="http://schemas.openxmlformats.org/officeDocument/2006/relationships/image" Target="../media/image97.png"/><Relationship Id="rId18" Type="http://schemas.openxmlformats.org/officeDocument/2006/relationships/customXml" Target="../ink/ink89.xml"/><Relationship Id="rId39" Type="http://schemas.openxmlformats.org/officeDocument/2006/relationships/image" Target="../media/image110.png"/><Relationship Id="rId34" Type="http://schemas.openxmlformats.org/officeDocument/2006/relationships/customXml" Target="../ink/ink97.xml"/><Relationship Id="rId50" Type="http://schemas.openxmlformats.org/officeDocument/2006/relationships/customXml" Target="../ink/ink105.xml"/><Relationship Id="rId55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1.png"/><Relationship Id="rId21" Type="http://schemas.openxmlformats.org/officeDocument/2006/relationships/customXml" Target="../ink/ink120.xml"/><Relationship Id="rId42" Type="http://schemas.openxmlformats.org/officeDocument/2006/relationships/image" Target="../media/image149.png"/><Relationship Id="rId47" Type="http://schemas.openxmlformats.org/officeDocument/2006/relationships/customXml" Target="../ink/ink133.xml"/><Relationship Id="rId63" Type="http://schemas.openxmlformats.org/officeDocument/2006/relationships/image" Target="../media/image159.png"/><Relationship Id="rId68" Type="http://schemas.openxmlformats.org/officeDocument/2006/relationships/customXml" Target="../ink/ink144.xml"/><Relationship Id="rId84" Type="http://schemas.openxmlformats.org/officeDocument/2006/relationships/customXml" Target="../ink/ink154.xml"/><Relationship Id="rId89" Type="http://schemas.openxmlformats.org/officeDocument/2006/relationships/customXml" Target="../ink/ink157.xml"/><Relationship Id="rId16" Type="http://schemas.openxmlformats.org/officeDocument/2006/relationships/image" Target="../media/image136.png"/><Relationship Id="rId11" Type="http://schemas.openxmlformats.org/officeDocument/2006/relationships/customXml" Target="../ink/ink115.xml"/><Relationship Id="rId32" Type="http://schemas.openxmlformats.org/officeDocument/2006/relationships/image" Target="../media/image144.png"/><Relationship Id="rId37" Type="http://schemas.openxmlformats.org/officeDocument/2006/relationships/customXml" Target="../ink/ink128.xml"/><Relationship Id="rId53" Type="http://schemas.openxmlformats.org/officeDocument/2006/relationships/customXml" Target="../ink/ink136.xml"/><Relationship Id="rId58" Type="http://schemas.openxmlformats.org/officeDocument/2006/relationships/image" Target="../media/image157.png"/><Relationship Id="rId74" Type="http://schemas.openxmlformats.org/officeDocument/2006/relationships/customXml" Target="../ink/ink148.xml"/><Relationship Id="rId79" Type="http://schemas.openxmlformats.org/officeDocument/2006/relationships/customXml" Target="../ink/ink151.xml"/><Relationship Id="rId5" Type="http://schemas.openxmlformats.org/officeDocument/2006/relationships/image" Target="../media/image129.png"/><Relationship Id="rId90" Type="http://schemas.openxmlformats.org/officeDocument/2006/relationships/image" Target="../media/image170.png"/><Relationship Id="rId95" Type="http://schemas.openxmlformats.org/officeDocument/2006/relationships/customXml" Target="../ink/ink160.xml"/><Relationship Id="rId22" Type="http://schemas.openxmlformats.org/officeDocument/2006/relationships/image" Target="../media/image139.png"/><Relationship Id="rId27" Type="http://schemas.openxmlformats.org/officeDocument/2006/relationships/customXml" Target="../ink/ink123.xml"/><Relationship Id="rId43" Type="http://schemas.openxmlformats.org/officeDocument/2006/relationships/customXml" Target="../ink/ink131.xml"/><Relationship Id="rId48" Type="http://schemas.openxmlformats.org/officeDocument/2006/relationships/image" Target="../media/image152.png"/><Relationship Id="rId64" Type="http://schemas.openxmlformats.org/officeDocument/2006/relationships/customXml" Target="../ink/ink142.xml"/><Relationship Id="rId69" Type="http://schemas.openxmlformats.org/officeDocument/2006/relationships/image" Target="../media/image162.png"/><Relationship Id="rId80" Type="http://schemas.openxmlformats.org/officeDocument/2006/relationships/image" Target="../media/image166.png"/><Relationship Id="rId85" Type="http://schemas.openxmlformats.org/officeDocument/2006/relationships/customXml" Target="../ink/ink155.xml"/><Relationship Id="rId3" Type="http://schemas.openxmlformats.org/officeDocument/2006/relationships/image" Target="../media/image127.png"/><Relationship Id="rId12" Type="http://schemas.openxmlformats.org/officeDocument/2006/relationships/image" Target="../media/image134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47.png"/><Relationship Id="rId46" Type="http://schemas.openxmlformats.org/officeDocument/2006/relationships/image" Target="../media/image151.png"/><Relationship Id="rId59" Type="http://schemas.openxmlformats.org/officeDocument/2006/relationships/customXml" Target="../ink/ink139.xml"/><Relationship Id="rId67" Type="http://schemas.openxmlformats.org/officeDocument/2006/relationships/image" Target="../media/image161.png"/><Relationship Id="rId20" Type="http://schemas.openxmlformats.org/officeDocument/2006/relationships/image" Target="../media/image138.png"/><Relationship Id="rId41" Type="http://schemas.openxmlformats.org/officeDocument/2006/relationships/customXml" Target="../ink/ink130.xml"/><Relationship Id="rId54" Type="http://schemas.openxmlformats.org/officeDocument/2006/relationships/image" Target="../media/image155.png"/><Relationship Id="rId62" Type="http://schemas.openxmlformats.org/officeDocument/2006/relationships/customXml" Target="../ink/ink141.xml"/><Relationship Id="rId70" Type="http://schemas.openxmlformats.org/officeDocument/2006/relationships/customXml" Target="../ink/ink145.xml"/><Relationship Id="rId75" Type="http://schemas.openxmlformats.org/officeDocument/2006/relationships/image" Target="../media/image164.png"/><Relationship Id="rId83" Type="http://schemas.openxmlformats.org/officeDocument/2006/relationships/customXml" Target="../ink/ink153.xml"/><Relationship Id="rId88" Type="http://schemas.openxmlformats.org/officeDocument/2006/relationships/image" Target="../media/image169.png"/><Relationship Id="rId91" Type="http://schemas.openxmlformats.org/officeDocument/2006/relationships/customXml" Target="../ink/ink158.xml"/><Relationship Id="rId9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42.png"/><Relationship Id="rId36" Type="http://schemas.openxmlformats.org/officeDocument/2006/relationships/image" Target="../media/image146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133.png"/><Relationship Id="rId31" Type="http://schemas.openxmlformats.org/officeDocument/2006/relationships/customXml" Target="../ink/ink125.xml"/><Relationship Id="rId44" Type="http://schemas.openxmlformats.org/officeDocument/2006/relationships/image" Target="../media/image150.png"/><Relationship Id="rId52" Type="http://schemas.openxmlformats.org/officeDocument/2006/relationships/image" Target="../media/image154.png"/><Relationship Id="rId60" Type="http://schemas.openxmlformats.org/officeDocument/2006/relationships/image" Target="../media/image158.png"/><Relationship Id="rId65" Type="http://schemas.openxmlformats.org/officeDocument/2006/relationships/image" Target="../media/image160.png"/><Relationship Id="rId73" Type="http://schemas.openxmlformats.org/officeDocument/2006/relationships/customXml" Target="../ink/ink147.xml"/><Relationship Id="rId78" Type="http://schemas.openxmlformats.org/officeDocument/2006/relationships/image" Target="../media/image165.png"/><Relationship Id="rId81" Type="http://schemas.openxmlformats.org/officeDocument/2006/relationships/customXml" Target="../ink/ink152.xml"/><Relationship Id="rId86" Type="http://schemas.openxmlformats.org/officeDocument/2006/relationships/image" Target="../media/image168.png"/><Relationship Id="rId94" Type="http://schemas.openxmlformats.org/officeDocument/2006/relationships/image" Target="../media/image172.png"/><Relationship Id="rId99" Type="http://schemas.openxmlformats.org/officeDocument/2006/relationships/customXml" Target="../ink/ink162.xml"/><Relationship Id="rId4" Type="http://schemas.openxmlformats.org/officeDocument/2006/relationships/image" Target="../media/image128.png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37.png"/><Relationship Id="rId39" Type="http://schemas.openxmlformats.org/officeDocument/2006/relationships/customXml" Target="../ink/ink129.xml"/><Relationship Id="rId34" Type="http://schemas.openxmlformats.org/officeDocument/2006/relationships/image" Target="../media/image145.png"/><Relationship Id="rId50" Type="http://schemas.openxmlformats.org/officeDocument/2006/relationships/image" Target="../media/image153.png"/><Relationship Id="rId55" Type="http://schemas.openxmlformats.org/officeDocument/2006/relationships/customXml" Target="../ink/ink137.xml"/><Relationship Id="rId76" Type="http://schemas.openxmlformats.org/officeDocument/2006/relationships/customXml" Target="../ink/ink149.xml"/><Relationship Id="rId97" Type="http://schemas.openxmlformats.org/officeDocument/2006/relationships/customXml" Target="../ink/ink161.xml"/><Relationship Id="rId7" Type="http://schemas.openxmlformats.org/officeDocument/2006/relationships/image" Target="../media/image131.png"/><Relationship Id="rId71" Type="http://schemas.openxmlformats.org/officeDocument/2006/relationships/image" Target="../media/image163.png"/><Relationship Id="rId92" Type="http://schemas.openxmlformats.org/officeDocument/2006/relationships/image" Target="../media/image171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24.xml"/><Relationship Id="rId24" Type="http://schemas.openxmlformats.org/officeDocument/2006/relationships/image" Target="../media/image140.png"/><Relationship Id="rId40" Type="http://schemas.openxmlformats.org/officeDocument/2006/relationships/image" Target="../media/image148.png"/><Relationship Id="rId45" Type="http://schemas.openxmlformats.org/officeDocument/2006/relationships/customXml" Target="../ink/ink132.xml"/><Relationship Id="rId66" Type="http://schemas.openxmlformats.org/officeDocument/2006/relationships/customXml" Target="../ink/ink143.xml"/><Relationship Id="rId87" Type="http://schemas.openxmlformats.org/officeDocument/2006/relationships/customXml" Target="../ink/ink156.xml"/><Relationship Id="rId61" Type="http://schemas.openxmlformats.org/officeDocument/2006/relationships/customXml" Target="../ink/ink140.xml"/><Relationship Id="rId82" Type="http://schemas.openxmlformats.org/officeDocument/2006/relationships/image" Target="../media/image167.png"/><Relationship Id="rId19" Type="http://schemas.openxmlformats.org/officeDocument/2006/relationships/customXml" Target="../ink/ink119.xml"/><Relationship Id="rId14" Type="http://schemas.openxmlformats.org/officeDocument/2006/relationships/image" Target="../media/image135.png"/><Relationship Id="rId30" Type="http://schemas.openxmlformats.org/officeDocument/2006/relationships/image" Target="../media/image143.png"/><Relationship Id="rId35" Type="http://schemas.openxmlformats.org/officeDocument/2006/relationships/customXml" Target="../ink/ink127.xml"/><Relationship Id="rId56" Type="http://schemas.openxmlformats.org/officeDocument/2006/relationships/image" Target="../media/image156.png"/><Relationship Id="rId77" Type="http://schemas.openxmlformats.org/officeDocument/2006/relationships/customXml" Target="../ink/ink150.xml"/><Relationship Id="rId100" Type="http://schemas.openxmlformats.org/officeDocument/2006/relationships/image" Target="../media/image175.png"/><Relationship Id="rId8" Type="http://schemas.openxmlformats.org/officeDocument/2006/relationships/image" Target="../media/image132.png"/><Relationship Id="rId51" Type="http://schemas.openxmlformats.org/officeDocument/2006/relationships/customXml" Target="../ink/ink135.xml"/><Relationship Id="rId72" Type="http://schemas.openxmlformats.org/officeDocument/2006/relationships/customXml" Target="../ink/ink146.xml"/><Relationship Id="rId93" Type="http://schemas.openxmlformats.org/officeDocument/2006/relationships/customXml" Target="../ink/ink159.xml"/><Relationship Id="rId98" Type="http://schemas.openxmlformats.org/officeDocument/2006/relationships/image" Target="../media/image1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0C5-015D-149C-10E4-77F619B0A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Proteolytic selectivity (disassembly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55B2-24B4-598C-0C7D-69B30436C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Timeline and ideas</a:t>
            </a:r>
          </a:p>
          <a:p>
            <a:endParaRPr lang="en-SE" dirty="0"/>
          </a:p>
          <a:p>
            <a:r>
              <a:rPr lang="en-SE" dirty="0"/>
              <a:t>Erik Hartman</a:t>
            </a:r>
          </a:p>
        </p:txBody>
      </p:sp>
    </p:spTree>
    <p:extLst>
      <p:ext uri="{BB962C8B-B14F-4D97-AF65-F5344CB8AC3E}">
        <p14:creationId xmlns:p14="http://schemas.microsoft.com/office/powerpoint/2010/main" val="398281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January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CD426-5B70-F3D7-585F-4D8049B2F27D}"/>
              </a:ext>
            </a:extLst>
          </p:cNvPr>
          <p:cNvSpPr txBox="1"/>
          <p:nvPr/>
        </p:nvSpPr>
        <p:spPr>
          <a:xfrm>
            <a:off x="1139252" y="1629957"/>
            <a:ext cx="104268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This is </a:t>
            </a:r>
            <a:r>
              <a:rPr lang="en-SE" i="1" dirty="0"/>
              <a:t>over-parametrized</a:t>
            </a:r>
            <a:r>
              <a:rPr lang="en-SE" dirty="0"/>
              <a:t>, i.e., there are many weight-configurations that satisfy the final distribution.</a:t>
            </a:r>
          </a:p>
          <a:p>
            <a:r>
              <a:rPr lang="en-SE" dirty="0"/>
              <a:t>How can we put contraints to relevant solutions?</a:t>
            </a:r>
          </a:p>
          <a:p>
            <a:endParaRPr lang="en-SE" dirty="0"/>
          </a:p>
          <a:p>
            <a:r>
              <a:rPr lang="en-SE" b="1" dirty="0"/>
              <a:t>Ideas:</a:t>
            </a:r>
          </a:p>
          <a:p>
            <a:r>
              <a:rPr lang="en-SE" b="1" dirty="0"/>
              <a:t>Regularizers</a:t>
            </a:r>
            <a:r>
              <a:rPr lang="en-SE" dirty="0"/>
              <a:t>: L1 (Lasso), L2 (Ridge), or both (elastic net).</a:t>
            </a:r>
          </a:p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F4967-4CC8-04CD-C496-3C6854804BAF}"/>
                  </a:ext>
                </a:extLst>
              </p:cNvPr>
              <p:cNvSpPr txBox="1"/>
              <p:nvPr/>
            </p:nvSpPr>
            <p:spPr>
              <a:xfrm>
                <a:off x="1248641" y="3560961"/>
                <a:ext cx="379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∗∑|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∗∑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F4967-4CC8-04CD-C496-3C6854804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41" y="3560961"/>
                <a:ext cx="3791679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6DE91E-D2BD-2A33-357F-4AF06F0A8EC5}"/>
              </a:ext>
            </a:extLst>
          </p:cNvPr>
          <p:cNvSpPr txBox="1"/>
          <p:nvPr/>
        </p:nvSpPr>
        <p:spPr>
          <a:xfrm>
            <a:off x="1248641" y="4127079"/>
            <a:ext cx="413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This kinda works, but is not optimal since we’re dealing with probabilities.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DF492D-33AE-4F42-06E6-64CECC3BD8D8}"/>
              </a:ext>
            </a:extLst>
          </p:cNvPr>
          <p:cNvGrpSpPr/>
          <p:nvPr/>
        </p:nvGrpSpPr>
        <p:grpSpPr>
          <a:xfrm>
            <a:off x="5673541" y="3663371"/>
            <a:ext cx="2040669" cy="714960"/>
            <a:chOff x="5673541" y="3663371"/>
            <a:chExt cx="2040669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C1C5F2-6A0C-06AB-29A7-8ED750A8B76B}"/>
                    </a:ext>
                  </a:extLst>
                </p14:cNvPr>
                <p14:cNvContentPartPr/>
                <p14:nvPr/>
              </p14:nvContentPartPr>
              <p14:xfrm>
                <a:off x="6815290" y="3994931"/>
                <a:ext cx="209160" cy="187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C1C5F2-6A0C-06AB-29A7-8ED750A8B7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09170" y="3988811"/>
                  <a:ext cx="221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6B69B5-DAC7-7D04-5381-AF16FE897528}"/>
                    </a:ext>
                  </a:extLst>
                </p14:cNvPr>
                <p14:cNvContentPartPr/>
                <p14:nvPr/>
              </p14:nvContentPartPr>
              <p14:xfrm>
                <a:off x="6762370" y="3785411"/>
                <a:ext cx="176760" cy="24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6B69B5-DAC7-7D04-5381-AF16FE8975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56250" y="3779291"/>
                  <a:ext cx="189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6D3155-AAD0-4653-025B-D8276EE277BD}"/>
                    </a:ext>
                  </a:extLst>
                </p14:cNvPr>
                <p14:cNvContentPartPr/>
                <p14:nvPr/>
              </p14:nvContentPartPr>
              <p14:xfrm>
                <a:off x="6907450" y="3814931"/>
                <a:ext cx="108720" cy="7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6D3155-AAD0-4653-025B-D8276EE277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1330" y="3808811"/>
                  <a:ext cx="120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743DDA-648C-8799-EAAF-32BCD1AF82AD}"/>
                    </a:ext>
                  </a:extLst>
                </p14:cNvPr>
                <p14:cNvContentPartPr/>
                <p14:nvPr/>
              </p14:nvContentPartPr>
              <p14:xfrm>
                <a:off x="7021210" y="3701531"/>
                <a:ext cx="365760" cy="368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743DDA-648C-8799-EAAF-32BCD1AF82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5090" y="3695411"/>
                  <a:ext cx="3780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B243F7-2CC2-D827-7626-4764BA4FD255}"/>
                    </a:ext>
                  </a:extLst>
                </p14:cNvPr>
                <p14:cNvContentPartPr/>
                <p14:nvPr/>
              </p14:nvContentPartPr>
              <p14:xfrm>
                <a:off x="7314970" y="3663371"/>
                <a:ext cx="98280" cy="9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B243F7-2CC2-D827-7626-4764BA4FD2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08850" y="3657251"/>
                  <a:ext cx="110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FE31A5-0A4A-3AF2-FB91-73FB0ABFEAC5}"/>
                    </a:ext>
                  </a:extLst>
                </p14:cNvPr>
                <p14:cNvContentPartPr/>
                <p14:nvPr/>
              </p14:nvContentPartPr>
              <p14:xfrm>
                <a:off x="7078450" y="3835091"/>
                <a:ext cx="627840" cy="266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FE31A5-0A4A-3AF2-FB91-73FB0ABFEA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72330" y="3828971"/>
                  <a:ext cx="640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6CC2A4-697F-2314-61F3-B1ED88E0B226}"/>
                    </a:ext>
                  </a:extLst>
                </p14:cNvPr>
                <p14:cNvContentPartPr/>
                <p14:nvPr/>
              </p14:nvContentPartPr>
              <p14:xfrm>
                <a:off x="7640050" y="3825371"/>
                <a:ext cx="74160" cy="66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6CC2A4-697F-2314-61F3-B1ED88E0B2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33930" y="3819251"/>
                  <a:ext cx="86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108E71-AA45-39D1-D5F2-3D606053A05F}"/>
                    </a:ext>
                  </a:extLst>
                </p14:cNvPr>
                <p14:cNvContentPartPr/>
                <p14:nvPr/>
              </p14:nvContentPartPr>
              <p14:xfrm>
                <a:off x="7082770" y="4155851"/>
                <a:ext cx="285120" cy="17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108E71-AA45-39D1-D5F2-3D606053A0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6650" y="4149731"/>
                  <a:ext cx="29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B561EC5-2BFF-CCEC-1964-FCA8F73CA56E}"/>
                    </a:ext>
                  </a:extLst>
                </p14:cNvPr>
                <p14:cNvContentPartPr/>
                <p14:nvPr/>
              </p14:nvContentPartPr>
              <p14:xfrm>
                <a:off x="7350970" y="4302011"/>
                <a:ext cx="51840" cy="76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B561EC5-2BFF-CCEC-1964-FCA8F73CA5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44850" y="4295891"/>
                  <a:ext cx="64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DA27D7-97A2-DC97-2E68-ED4FAD1D16B7}"/>
                    </a:ext>
                  </a:extLst>
                </p14:cNvPr>
                <p14:cNvContentPartPr/>
                <p14:nvPr/>
              </p14:nvContentPartPr>
              <p14:xfrm>
                <a:off x="5673541" y="4114133"/>
                <a:ext cx="246240" cy="109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DA27D7-97A2-DC97-2E68-ED4FAD1D16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7421" y="4108013"/>
                  <a:ext cx="258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9E1807-D042-51B9-B6EB-740944529EA3}"/>
                    </a:ext>
                  </a:extLst>
                </p14:cNvPr>
                <p14:cNvContentPartPr/>
                <p14:nvPr/>
              </p14:nvContentPartPr>
              <p14:xfrm>
                <a:off x="5992861" y="4138253"/>
                <a:ext cx="13788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9E1807-D042-51B9-B6EB-740944529EA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86741" y="4132133"/>
                  <a:ext cx="150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A98D160-4C7E-575E-C519-79D59F8A6C36}"/>
                    </a:ext>
                  </a:extLst>
                </p14:cNvPr>
                <p14:cNvContentPartPr/>
                <p14:nvPr/>
              </p14:nvContentPartPr>
              <p14:xfrm>
                <a:off x="6330455" y="4127079"/>
                <a:ext cx="74160" cy="2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A98D160-4C7E-575E-C519-79D59F8A6C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24335" y="4119939"/>
                  <a:ext cx="86400" cy="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A8240C-CD80-4CA3-A0D7-3CB40259BE36}"/>
                    </a:ext>
                  </a:extLst>
                </p14:cNvPr>
                <p14:cNvContentPartPr/>
                <p14:nvPr/>
              </p14:nvContentPartPr>
              <p14:xfrm>
                <a:off x="6324061" y="4163813"/>
                <a:ext cx="114480" cy="9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A8240C-CD80-4CA3-A0D7-3CB40259BE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17922" y="4157693"/>
                  <a:ext cx="126759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09F28A-9FD9-1B81-91E2-2446152F1BC4}"/>
                    </a:ext>
                  </a:extLst>
                </p14:cNvPr>
                <p14:cNvContentPartPr/>
                <p14:nvPr/>
              </p14:nvContentPartPr>
              <p14:xfrm>
                <a:off x="6591901" y="4093253"/>
                <a:ext cx="24120" cy="87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09F28A-9FD9-1B81-91E2-2446152F1BC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85781" y="4087158"/>
                  <a:ext cx="36360" cy="9931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DCA66CF-912B-941B-3CDE-6790DE15F453}"/>
              </a:ext>
            </a:extLst>
          </p:cNvPr>
          <p:cNvSpPr txBox="1"/>
          <p:nvPr/>
        </p:nvSpPr>
        <p:spPr>
          <a:xfrm>
            <a:off x="1320036" y="524576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/>
              <a:t>Re-parametrization (next slide)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67446-A0D1-C38F-6C82-1FCEC4F305A8}"/>
              </a:ext>
            </a:extLst>
          </p:cNvPr>
          <p:cNvSpPr txBox="1"/>
          <p:nvPr/>
        </p:nvSpPr>
        <p:spPr>
          <a:xfrm>
            <a:off x="8531050" y="4524311"/>
            <a:ext cx="304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Here, we’re penalizing spreading out weights. This forces the solution to settle on few sets of paths.</a:t>
            </a:r>
          </a:p>
        </p:txBody>
      </p:sp>
    </p:spTree>
    <p:extLst>
      <p:ext uri="{BB962C8B-B14F-4D97-AF65-F5344CB8AC3E}">
        <p14:creationId xmlns:p14="http://schemas.microsoft.com/office/powerpoint/2010/main" val="26046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January / february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BC41E5-529C-9F24-76EE-DB64028A7B94}"/>
                  </a:ext>
                </a:extLst>
              </p:cNvPr>
              <p:cNvSpPr txBox="1"/>
              <p:nvPr/>
            </p:nvSpPr>
            <p:spPr>
              <a:xfrm>
                <a:off x="781511" y="2038424"/>
                <a:ext cx="1099980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b="1" dirty="0"/>
                  <a:t>Re-parametrization</a:t>
                </a:r>
                <a:r>
                  <a:rPr lang="en-SE" dirty="0"/>
                  <a:t>. Formulate the problem in a different way to initialize the graph.</a:t>
                </a:r>
              </a:p>
              <a:p>
                <a:endParaRPr lang="en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𝑎𝑚𝑖𝑛𝑜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𝑎𝑐𝑖𝑑𝑠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We imagine that we can get an enzyme profile first. Then we transform the weights from the parameters.</a:t>
                </a:r>
              </a:p>
              <a:p>
                <a:endParaRPr lang="en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BC41E5-529C-9F24-76EE-DB64028A7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11" y="2038424"/>
                <a:ext cx="10999806" cy="2031325"/>
              </a:xfrm>
              <a:prstGeom prst="rect">
                <a:avLst/>
              </a:prstGeom>
              <a:blipFill>
                <a:blip r:embed="rId2"/>
                <a:stretch>
                  <a:fillRect l="-461" t="-1242" b="-24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366B07-C4EB-8F67-3995-229745847FAD}"/>
                  </a:ext>
                </a:extLst>
              </p:cNvPr>
              <p:cNvSpPr txBox="1"/>
              <p:nvPr/>
            </p:nvSpPr>
            <p:spPr>
              <a:xfrm>
                <a:off x="1005769" y="3992097"/>
                <a:ext cx="682783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Algorithm</a:t>
                </a: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</a:p>
              <a:p>
                <a:pPr marL="342900" indent="-342900">
                  <a:buAutoNum type="arabicPeriod"/>
                </a:pP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E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AutoNum type="arabicPeriod"/>
                </a:pPr>
                <a:r>
                  <a:rPr lang="en-SE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Numerically</a:t>
                </a: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SE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optimize</a:t>
                </a: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theta by:</a:t>
                </a:r>
              </a:p>
              <a:p>
                <a:pPr marL="800100" lvl="1" indent="-342900">
                  <a:buAutoNum type="arabicPeriod"/>
                </a:pP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randomly</a:t>
                </a:r>
              </a:p>
              <a:p>
                <a:pPr marL="800100" lvl="1" indent="-342900">
                  <a:buAutoNum type="arabicPeriod"/>
                </a:pP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Simulate proteolysis with new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E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800100" lvl="1" indent="-342900">
                  <a:buAutoNum type="arabicPeriod"/>
                </a:pP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loss(simulation, true) decreases, accept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SE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Iterate for N iterations.</a:t>
                </a:r>
              </a:p>
              <a:p>
                <a:endParaRPr lang="en-SE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366B07-C4EB-8F67-3995-22974584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69" y="3992097"/>
                <a:ext cx="6827831" cy="2308324"/>
              </a:xfrm>
              <a:prstGeom prst="rect">
                <a:avLst/>
              </a:prstGeom>
              <a:blipFill>
                <a:blip r:embed="rId3"/>
                <a:stretch>
                  <a:fillRect l="-743" t="-10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FFCF5B-D9C1-863D-7AB1-02BDF20785C7}"/>
                  </a:ext>
                </a:extLst>
              </p:cNvPr>
              <p:cNvSpPr txBox="1"/>
              <p:nvPr/>
            </p:nvSpPr>
            <p:spPr>
              <a:xfrm>
                <a:off x="6528128" y="4417485"/>
                <a:ext cx="3059459" cy="76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</a:t>
                </a:r>
                <a:r>
                  <a:rPr lang="en-SE" dirty="0"/>
                  <a:t>ere we can’t really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SE" dirty="0"/>
                  <a:t> so we optimize numerically.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FFCF5B-D9C1-863D-7AB1-02BDF207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28" y="4417485"/>
                <a:ext cx="3059459" cy="768352"/>
              </a:xfrm>
              <a:prstGeom prst="rect">
                <a:avLst/>
              </a:prstGeom>
              <a:blipFill>
                <a:blip r:embed="rId4"/>
                <a:stretch>
                  <a:fillRect l="-2066" b="-114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48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January / february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2F05C-C958-13F1-77E5-8A60A0192FD1}"/>
              </a:ext>
            </a:extLst>
          </p:cNvPr>
          <p:cNvSpPr txBox="1"/>
          <p:nvPr/>
        </p:nvSpPr>
        <p:spPr>
          <a:xfrm>
            <a:off x="1106905" y="1849426"/>
            <a:ext cx="827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With this I devised a new loss function, as the sum of KL-backwards and KL-forwards (as far as I can find, this has never been done before).</a:t>
            </a:r>
          </a:p>
          <a:p>
            <a:endParaRPr lang="en-SE" dirty="0"/>
          </a:p>
          <a:p>
            <a:r>
              <a:rPr lang="en-SE" dirty="0"/>
              <a:t>This has several benefits here (and maybe elsewhere). </a:t>
            </a:r>
          </a:p>
        </p:txBody>
      </p:sp>
      <p:pic>
        <p:nvPicPr>
          <p:cNvPr id="12290" name="Picture 2" descr="Difference between forward and backward KL">
            <a:extLst>
              <a:ext uri="{FF2B5EF4-FFF2-40B4-BE49-F238E27FC236}">
                <a16:creationId xmlns:a16="http://schemas.microsoft.com/office/drawing/2014/main" id="{5556031D-5729-3D7C-DEF1-31F0DEDA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05" y="245118"/>
            <a:ext cx="3642214" cy="16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48D8F-7968-4989-E4EF-4F9156C6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24" y="3049755"/>
            <a:ext cx="3598013" cy="3598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35B1C-70F2-B744-581B-9402843079BA}"/>
              </a:ext>
            </a:extLst>
          </p:cNvPr>
          <p:cNvSpPr txBox="1"/>
          <p:nvPr/>
        </p:nvSpPr>
        <p:spPr>
          <a:xfrm rot="16200000">
            <a:off x="-341535" y="4514975"/>
            <a:ext cx="261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In silico </a:t>
            </a:r>
            <a:r>
              <a:rPr lang="en-GB" dirty="0"/>
              <a:t>degradation peptidome similarities.</a:t>
            </a:r>
            <a:endParaRPr lang="en-SE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49B6A1-9302-261C-64F6-A36D386C3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75" y="3701721"/>
            <a:ext cx="4020063" cy="3035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355A0D-537F-C37B-CE6A-E9076C23E6DC}"/>
              </a:ext>
            </a:extLst>
          </p:cNvPr>
          <p:cNvSpPr txBox="1"/>
          <p:nvPr/>
        </p:nvSpPr>
        <p:spPr>
          <a:xfrm>
            <a:off x="7449738" y="3384632"/>
            <a:ext cx="359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Doing this for K-specific enzyme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589A5-58F6-3558-38F3-7F675DFD4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295" y="3921781"/>
            <a:ext cx="2583010" cy="25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January / february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6DCD2-6968-3C05-DF3E-EB485D30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387" y="2096798"/>
            <a:ext cx="3221967" cy="4060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DE011D-46CC-EEBF-0587-16302E29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1" y="2143406"/>
            <a:ext cx="3598013" cy="3598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30628-9BB6-F5B9-937A-3E174FCEBA4B}"/>
              </a:ext>
            </a:extLst>
          </p:cNvPr>
          <p:cNvSpPr txBox="1"/>
          <p:nvPr/>
        </p:nvSpPr>
        <p:spPr>
          <a:xfrm>
            <a:off x="1691295" y="1640048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</a:t>
            </a:r>
            <a:r>
              <a:rPr lang="en-SE" i="1" dirty="0"/>
              <a:t>n silico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63E69-2119-7112-A5D4-26D6B3617F66}"/>
              </a:ext>
            </a:extLst>
          </p:cNvPr>
          <p:cNvSpPr txBox="1"/>
          <p:nvPr/>
        </p:nvSpPr>
        <p:spPr>
          <a:xfrm>
            <a:off x="9740995" y="1640048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In </a:t>
            </a:r>
            <a:r>
              <a:rPr lang="sv-SE" i="1" dirty="0" err="1"/>
              <a:t>vivo</a:t>
            </a:r>
            <a:endParaRPr lang="en-S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009DF-5946-FF4B-1C12-CE9EC28BF3F4}"/>
              </a:ext>
            </a:extLst>
          </p:cNvPr>
          <p:cNvSpPr txBox="1"/>
          <p:nvPr/>
        </p:nvSpPr>
        <p:spPr>
          <a:xfrm>
            <a:off x="4888829" y="1640048"/>
            <a:ext cx="29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In vitro </a:t>
            </a:r>
            <a:r>
              <a:rPr lang="sv-SE" dirty="0" err="1"/>
              <a:t>samples</a:t>
            </a:r>
            <a:r>
              <a:rPr lang="sv-SE" dirty="0"/>
              <a:t> from Di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4E448-BAE9-82F5-6991-3FB34B093081}"/>
              </a:ext>
            </a:extLst>
          </p:cNvPr>
          <p:cNvSpPr txBox="1"/>
          <p:nvPr/>
        </p:nvSpPr>
        <p:spPr>
          <a:xfrm>
            <a:off x="7327925" y="6157359"/>
            <a:ext cx="517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(huh, new way of clustering peptidomics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58E94-33C5-A42E-445E-C47ACA295C6A}"/>
              </a:ext>
            </a:extLst>
          </p:cNvPr>
          <p:cNvSpPr txBox="1"/>
          <p:nvPr/>
        </p:nvSpPr>
        <p:spPr>
          <a:xfrm>
            <a:off x="5415193" y="3342247"/>
            <a:ext cx="159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Tryspin</a:t>
            </a:r>
          </a:p>
          <a:p>
            <a:r>
              <a:rPr lang="en-SE" dirty="0"/>
              <a:t>Chymotrypsin</a:t>
            </a:r>
          </a:p>
          <a:p>
            <a:r>
              <a:rPr lang="en-SE" dirty="0"/>
              <a:t>LysC+pepsin</a:t>
            </a:r>
          </a:p>
          <a:p>
            <a:r>
              <a:rPr lang="en-SE" dirty="0"/>
              <a:t>Elastase</a:t>
            </a:r>
          </a:p>
        </p:txBody>
      </p:sp>
    </p:spTree>
    <p:extLst>
      <p:ext uri="{BB962C8B-B14F-4D97-AF65-F5344CB8AC3E}">
        <p14:creationId xmlns:p14="http://schemas.microsoft.com/office/powerpoint/2010/main" val="15064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ACBA-2190-D8A0-2F54-BB1BC7C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b="1" dirty="0"/>
              <a:t>Current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1BAB-5392-5FB4-0977-509F70AB633A}"/>
              </a:ext>
            </a:extLst>
          </p:cNvPr>
          <p:cNvSpPr txBox="1"/>
          <p:nvPr/>
        </p:nvSpPr>
        <p:spPr>
          <a:xfrm>
            <a:off x="2073104" y="2038661"/>
            <a:ext cx="8045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Feels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 is going </a:t>
            </a:r>
            <a:r>
              <a:rPr lang="sv-SE" dirty="0" err="1"/>
              <a:t>towards</a:t>
            </a:r>
            <a:r>
              <a:rPr lang="sv-SE" dirty="0"/>
              <a:t> a ”</a:t>
            </a:r>
            <a:r>
              <a:rPr lang="sv-SE" dirty="0" err="1"/>
              <a:t>estimating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in the </a:t>
            </a:r>
            <a:r>
              <a:rPr lang="sv-SE" dirty="0" err="1"/>
              <a:t>peptidome</a:t>
            </a:r>
            <a:r>
              <a:rPr lang="sv-SE" dirty="0"/>
              <a:t>”-</a:t>
            </a:r>
            <a:r>
              <a:rPr lang="sv-SE" dirty="0" err="1"/>
              <a:t>ish</a:t>
            </a:r>
            <a:r>
              <a:rPr lang="en-SE" dirty="0"/>
              <a:t>.</a:t>
            </a:r>
          </a:p>
          <a:p>
            <a:r>
              <a:rPr lang="en-SE" dirty="0"/>
              <a:t>Maybe something about enzyme complexity/specificity.</a:t>
            </a:r>
          </a:p>
          <a:p>
            <a:r>
              <a:rPr lang="en-SE" dirty="0"/>
              <a:t>Want to be done soon.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89CC-DE5C-A8C1-4472-5A00FB25A822}"/>
              </a:ext>
            </a:extLst>
          </p:cNvPr>
          <p:cNvSpPr txBox="1"/>
          <p:nvPr/>
        </p:nvSpPr>
        <p:spPr>
          <a:xfrm>
            <a:off x="2803160" y="4452079"/>
            <a:ext cx="698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dirty="0"/>
              <a:t>Future plans</a:t>
            </a:r>
            <a:r>
              <a:rPr lang="en-SE" dirty="0"/>
              <a:t>: string everything together. Benchmark everything. Run on real samples. Done. Write it up real quick. Not high impact.</a:t>
            </a:r>
          </a:p>
        </p:txBody>
      </p:sp>
    </p:spTree>
    <p:extLst>
      <p:ext uri="{BB962C8B-B14F-4D97-AF65-F5344CB8AC3E}">
        <p14:creationId xmlns:p14="http://schemas.microsoft.com/office/powerpoint/2010/main" val="148395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9D14-D4C7-C9E9-94E2-3D59FC2A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b="1" dirty="0"/>
              <a:t>November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99C1-5162-2D4B-189C-619E7110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E" sz="1600" dirty="0"/>
              <a:t>Read paper on assembly theory (AT) </a:t>
            </a:r>
            <a:r>
              <a:rPr lang="en-GB" sz="1600" dirty="0">
                <a:hlinkClick r:id="rId2"/>
              </a:rPr>
              <a:t>https://www.nature.com/articles/s41586-023-06600-9</a:t>
            </a:r>
            <a:r>
              <a:rPr lang="en-GB" sz="1600" dirty="0"/>
              <a:t> </a:t>
            </a:r>
            <a:endParaRPr lang="en-SE" sz="1600" dirty="0"/>
          </a:p>
        </p:txBody>
      </p:sp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9406ABDB-A6AA-0B7B-C6AD-4F490863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95" y="95853"/>
            <a:ext cx="4115093" cy="1546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FCDA83-3457-A77F-260F-D0DBA41931B8}"/>
              </a:ext>
            </a:extLst>
          </p:cNvPr>
          <p:cNvSpPr txBox="1"/>
          <p:nvPr/>
        </p:nvSpPr>
        <p:spPr>
          <a:xfrm>
            <a:off x="254967" y="4873757"/>
            <a:ext cx="773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Can we have selection in assembly but backwards? </a:t>
            </a:r>
            <a:r>
              <a:rPr lang="en-GB" b="1" dirty="0"/>
              <a:t>D</a:t>
            </a:r>
            <a:r>
              <a:rPr lang="en-SE" b="1" dirty="0"/>
              <a:t>isassembly. </a:t>
            </a:r>
          </a:p>
          <a:p>
            <a:endParaRPr lang="en-SE" b="1" dirty="0"/>
          </a:p>
          <a:p>
            <a:r>
              <a:rPr lang="en-SE" dirty="0"/>
              <a:t>Instead of assembling building blocks, we disassemble from a starting macro-block.</a:t>
            </a:r>
          </a:p>
          <a:p>
            <a:endParaRPr lang="en-SE" dirty="0"/>
          </a:p>
          <a:p>
            <a:r>
              <a:rPr lang="en-SE" dirty="0"/>
              <a:t>This got me thinking about selection of peptides.</a:t>
            </a:r>
          </a:p>
          <a:p>
            <a:endParaRPr lang="en-SE" dirty="0"/>
          </a:p>
        </p:txBody>
      </p:sp>
      <p:pic>
        <p:nvPicPr>
          <p:cNvPr id="15" name="Graphic 14" descr="Outer Space Landscape with solid fill">
            <a:extLst>
              <a:ext uri="{FF2B5EF4-FFF2-40B4-BE49-F238E27FC236}">
                <a16:creationId xmlns:a16="http://schemas.microsoft.com/office/drawing/2014/main" id="{23437F12-A4EA-5232-12FF-BFB4A6B74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6733" y="2445015"/>
            <a:ext cx="1990873" cy="1990873"/>
          </a:xfrm>
          <a:prstGeom prst="rect">
            <a:avLst/>
          </a:prstGeom>
        </p:spPr>
      </p:pic>
      <p:pic>
        <p:nvPicPr>
          <p:cNvPr id="17" name="Graphic 16" descr="Rocket outline">
            <a:extLst>
              <a:ext uri="{FF2B5EF4-FFF2-40B4-BE49-F238E27FC236}">
                <a16:creationId xmlns:a16="http://schemas.microsoft.com/office/drawing/2014/main" id="{93765CA1-C12E-A49C-1C9C-1266807DF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663" y="3370718"/>
            <a:ext cx="630576" cy="63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DAB2EE-8752-29CC-1661-C96A017116EB}"/>
              </a:ext>
            </a:extLst>
          </p:cNvPr>
          <p:cNvSpPr txBox="1"/>
          <p:nvPr/>
        </p:nvSpPr>
        <p:spPr>
          <a:xfrm>
            <a:off x="3243619" y="2455064"/>
            <a:ext cx="2852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Arrive on a new planet with a MS.</a:t>
            </a:r>
          </a:p>
          <a:p>
            <a:endParaRPr lang="en-SE" dirty="0"/>
          </a:p>
          <a:p>
            <a:r>
              <a:rPr lang="en-SE" dirty="0"/>
              <a:t>Use AT to estimate how much selection has occur</a:t>
            </a:r>
            <a:r>
              <a:rPr lang="en-GB" dirty="0"/>
              <a:t>r</a:t>
            </a:r>
            <a:r>
              <a:rPr lang="en-SE" dirty="0"/>
              <a:t>ed.</a:t>
            </a:r>
          </a:p>
        </p:txBody>
      </p:sp>
      <p:pic>
        <p:nvPicPr>
          <p:cNvPr id="2050" name="Picture 2" descr="Disassembled Ballpoint Pen 3 | AllAboutLean.com">
            <a:extLst>
              <a:ext uri="{FF2B5EF4-FFF2-40B4-BE49-F238E27FC236}">
                <a16:creationId xmlns:a16="http://schemas.microsoft.com/office/drawing/2014/main" id="{94FA5B02-15B1-668C-B008-9C57557A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71" y="4131463"/>
            <a:ext cx="2227418" cy="122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Germ outline">
            <a:extLst>
              <a:ext uri="{FF2B5EF4-FFF2-40B4-BE49-F238E27FC236}">
                <a16:creationId xmlns:a16="http://schemas.microsoft.com/office/drawing/2014/main" id="{28C1287B-82D8-49A7-1052-2430862D92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9466" y="4425597"/>
            <a:ext cx="638843" cy="638843"/>
          </a:xfrm>
          <a:prstGeom prst="rect">
            <a:avLst/>
          </a:prstGeom>
        </p:spPr>
      </p:pic>
      <p:pic>
        <p:nvPicPr>
          <p:cNvPr id="24" name="Graphic 23" descr="Test tubes outline">
            <a:extLst>
              <a:ext uri="{FF2B5EF4-FFF2-40B4-BE49-F238E27FC236}">
                <a16:creationId xmlns:a16="http://schemas.microsoft.com/office/drawing/2014/main" id="{401C3C2E-D867-8FBA-8ED8-248D8F690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9509" y="47077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2C9AA5-9E84-1AF1-1084-C1D840BBB91E}"/>
                  </a:ext>
                </a:extLst>
              </p14:cNvPr>
              <p14:cNvContentPartPr/>
              <p14:nvPr/>
            </p14:nvContentPartPr>
            <p14:xfrm>
              <a:off x="10685772" y="5073624"/>
              <a:ext cx="325440" cy="28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2C9AA5-9E84-1AF1-1084-C1D840BBB9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79652" y="5067504"/>
                <a:ext cx="337680" cy="2995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BC915E1-7FD8-8087-1E38-C4BABC6A8800}"/>
              </a:ext>
            </a:extLst>
          </p:cNvPr>
          <p:cNvSpPr txBox="1"/>
          <p:nvPr/>
        </p:nvSpPr>
        <p:spPr>
          <a:xfrm>
            <a:off x="9002384" y="5622182"/>
            <a:ext cx="2747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400" dirty="0"/>
              <a:t>Adding a bacteria changes to proteolyitc pattern with increased selectivity towards certain products (???)</a:t>
            </a:r>
          </a:p>
        </p:txBody>
      </p:sp>
      <p:pic>
        <p:nvPicPr>
          <p:cNvPr id="5" name="Picture 4" descr="A diagram of a assembly&#10;&#10;Description automatically generated">
            <a:extLst>
              <a:ext uri="{FF2B5EF4-FFF2-40B4-BE49-F238E27FC236}">
                <a16:creationId xmlns:a16="http://schemas.microsoft.com/office/drawing/2014/main" id="{EC96D423-1F5C-70BF-7710-8DA175AA24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2271985"/>
            <a:ext cx="5306258" cy="1660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ED072-4136-2DB3-51E5-BC4729934CCA}"/>
                  </a:ext>
                </a:extLst>
              </p:cNvPr>
              <p:cNvSpPr txBox="1"/>
              <p:nvPr/>
            </p:nvSpPr>
            <p:spPr>
              <a:xfrm>
                <a:off x="4680761" y="4181637"/>
                <a:ext cx="2362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−1)/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ED072-4136-2DB3-51E5-BC4729934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61" y="4181637"/>
                <a:ext cx="2362505" cy="276999"/>
              </a:xfrm>
              <a:prstGeom prst="rect">
                <a:avLst/>
              </a:prstGeom>
              <a:blipFill>
                <a:blip r:embed="rId16"/>
                <a:stretch>
                  <a:fillRect l="-1604" b="-409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16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flower&#10;&#10;Description automatically generated">
            <a:extLst>
              <a:ext uri="{FF2B5EF4-FFF2-40B4-BE49-F238E27FC236}">
                <a16:creationId xmlns:a16="http://schemas.microsoft.com/office/drawing/2014/main" id="{E851E61E-B8CD-64FB-9E8A-F64302A8F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004" y="1755865"/>
            <a:ext cx="6687065" cy="1015756"/>
          </a:xfrm>
          <a:prstGeom prst="rect">
            <a:avLst/>
          </a:prstGeom>
          <a:ln>
            <a:solidFill>
              <a:srgbClr val="2FBCAD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6F25D-78C7-59CC-945E-93825089A536}"/>
              </a:ext>
            </a:extLst>
          </p:cNvPr>
          <p:cNvSpPr txBox="1"/>
          <p:nvPr/>
        </p:nvSpPr>
        <p:spPr>
          <a:xfrm>
            <a:off x="1497385" y="2832903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This figure got me thinking about sequential Monte Carlo</a:t>
            </a:r>
          </a:p>
        </p:txBody>
      </p:sp>
      <p:pic>
        <p:nvPicPr>
          <p:cNvPr id="1026" name="Picture 2" descr="Random walk - Wikipedia">
            <a:extLst>
              <a:ext uri="{FF2B5EF4-FFF2-40B4-BE49-F238E27FC236}">
                <a16:creationId xmlns:a16="http://schemas.microsoft.com/office/drawing/2014/main" id="{8516DC2A-1BAA-AC8B-204C-F8F1A106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24" y="1470425"/>
            <a:ext cx="2753453" cy="3156637"/>
          </a:xfrm>
          <a:prstGeom prst="rect">
            <a:avLst/>
          </a:prstGeom>
          <a:noFill/>
          <a:ln>
            <a:solidFill>
              <a:srgbClr val="2FBCA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13E17-1320-8C02-FD68-5296B4D6BBEC}"/>
              </a:ext>
            </a:extLst>
          </p:cNvPr>
          <p:cNvSpPr txBox="1"/>
          <p:nvPr/>
        </p:nvSpPr>
        <p:spPr>
          <a:xfrm>
            <a:off x="8728824" y="4727212"/>
            <a:ext cx="334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Specifically, estimating the length of random walks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December</a:t>
            </a:r>
          </a:p>
        </p:txBody>
      </p:sp>
      <p:pic>
        <p:nvPicPr>
          <p:cNvPr id="10" name="Picture 9" descr="A person sitting at a desk with a mug&#10;&#10;Description automatically generated">
            <a:extLst>
              <a:ext uri="{FF2B5EF4-FFF2-40B4-BE49-F238E27FC236}">
                <a16:creationId xmlns:a16="http://schemas.microsoft.com/office/drawing/2014/main" id="{91404EBB-0634-6663-8E75-1747DAF37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088" y="4007821"/>
            <a:ext cx="4647426" cy="2850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CA17DF-640B-D097-B4BA-1E35DD4733D4}"/>
              </a:ext>
            </a:extLst>
          </p:cNvPr>
          <p:cNvSpPr txBox="1"/>
          <p:nvPr/>
        </p:nvSpPr>
        <p:spPr>
          <a:xfrm>
            <a:off x="2669088" y="3655766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So I talked to Jonas (a.k.a. Mr Monte Carlo)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9BAD-A327-4888-C9A9-CF6D12F960BA}"/>
              </a:ext>
            </a:extLst>
          </p:cNvPr>
          <p:cNvSpPr txBox="1"/>
          <p:nvPr/>
        </p:nvSpPr>
        <p:spPr>
          <a:xfrm>
            <a:off x="8728824" y="5299116"/>
            <a:ext cx="298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5"/>
              </a:rPr>
              <a:t>https://en.wikipedia.org/wiki/Random_walk</a:t>
            </a:r>
            <a:r>
              <a:rPr lang="en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450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December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6302F-B773-F0DD-85E4-9B5F16E8D451}"/>
              </a:ext>
            </a:extLst>
          </p:cNvPr>
          <p:cNvSpPr txBox="1"/>
          <p:nvPr/>
        </p:nvSpPr>
        <p:spPr>
          <a:xfrm>
            <a:off x="838200" y="13213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Theorizing</a:t>
            </a:r>
          </a:p>
        </p:txBody>
      </p:sp>
      <p:pic>
        <p:nvPicPr>
          <p:cNvPr id="12" name="Picture 11" descr="A diagram of a cell structure&#10;&#10;Description automatically generated with medium confidence">
            <a:extLst>
              <a:ext uri="{FF2B5EF4-FFF2-40B4-BE49-F238E27FC236}">
                <a16:creationId xmlns:a16="http://schemas.microsoft.com/office/drawing/2014/main" id="{19877862-52C6-7192-88FB-7B3F60737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7"/>
          <a:stretch/>
        </p:blipFill>
        <p:spPr>
          <a:xfrm>
            <a:off x="4906781" y="1360606"/>
            <a:ext cx="7285219" cy="4136787"/>
          </a:xfrm>
          <a:prstGeom prst="rect">
            <a:avLst/>
          </a:prstGeom>
        </p:spPr>
      </p:pic>
      <p:pic>
        <p:nvPicPr>
          <p:cNvPr id="15" name="Picture 14" descr="A set of arrows and symbols&#10;&#10;Description automatically generated with medium confidence">
            <a:extLst>
              <a:ext uri="{FF2B5EF4-FFF2-40B4-BE49-F238E27FC236}">
                <a16:creationId xmlns:a16="http://schemas.microsoft.com/office/drawing/2014/main" id="{DA558DA9-D9BB-5FBB-929C-02D5C390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0" y="1852337"/>
            <a:ext cx="3884439" cy="16284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C3155E-D59B-5E81-DE0A-0C180A8DB1FB}"/>
              </a:ext>
            </a:extLst>
          </p:cNvPr>
          <p:cNvSpPr txBox="1"/>
          <p:nvPr/>
        </p:nvSpPr>
        <p:spPr>
          <a:xfrm>
            <a:off x="1139674" y="5659042"/>
            <a:ext cx="1062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Realized that the shortest path is always very short in disassembly (and depends on the number of bonds). We’re only interested in the actual path.</a:t>
            </a:r>
          </a:p>
          <a:p>
            <a:r>
              <a:rPr lang="en-SE" dirty="0"/>
              <a:t>How can we get the actual path taken, just from molecules (end product)?</a:t>
            </a:r>
          </a:p>
        </p:txBody>
      </p:sp>
      <p:pic>
        <p:nvPicPr>
          <p:cNvPr id="17" name="Picture 16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2318102B-B7F1-EE93-C9F7-072F4D6C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168" y="419086"/>
            <a:ext cx="1968254" cy="1624454"/>
          </a:xfrm>
          <a:prstGeom prst="rect">
            <a:avLst/>
          </a:prstGeom>
          <a:ln>
            <a:solidFill>
              <a:srgbClr val="2FBCAD"/>
            </a:solidFill>
          </a:ln>
        </p:spPr>
      </p:pic>
    </p:spTree>
    <p:extLst>
      <p:ext uri="{BB962C8B-B14F-4D97-AF65-F5344CB8AC3E}">
        <p14:creationId xmlns:p14="http://schemas.microsoft.com/office/powerpoint/2010/main" val="102521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December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6302F-B773-F0DD-85E4-9B5F16E8D451}"/>
              </a:ext>
            </a:extLst>
          </p:cNvPr>
          <p:cNvSpPr txBox="1"/>
          <p:nvPr/>
        </p:nvSpPr>
        <p:spPr>
          <a:xfrm>
            <a:off x="838200" y="13213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SE" dirty="0"/>
              <a:t>nd even more theorizing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8F598D-3BA0-6841-3FA2-948D37B233A3}"/>
                  </a:ext>
                </a:extLst>
              </p14:cNvPr>
              <p14:cNvContentPartPr/>
              <p14:nvPr/>
            </p14:nvContentPartPr>
            <p14:xfrm>
              <a:off x="1749796" y="2455944"/>
              <a:ext cx="1327680" cy="879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8F598D-3BA0-6841-3FA2-948D37B233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676" y="2449824"/>
                <a:ext cx="1339920" cy="89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526F9AB-1664-D491-9283-15B2ADF45C06}"/>
              </a:ext>
            </a:extLst>
          </p:cNvPr>
          <p:cNvGrpSpPr/>
          <p:nvPr/>
        </p:nvGrpSpPr>
        <p:grpSpPr>
          <a:xfrm>
            <a:off x="3040396" y="3051744"/>
            <a:ext cx="1856160" cy="1140840"/>
            <a:chOff x="1761610" y="3294731"/>
            <a:chExt cx="1856160" cy="11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437CAF-84C9-1AAF-4AB1-6ECAF73F90A3}"/>
                    </a:ext>
                  </a:extLst>
                </p14:cNvPr>
                <p14:cNvContentPartPr/>
                <p14:nvPr/>
              </p14:nvContentPartPr>
              <p14:xfrm>
                <a:off x="1761610" y="3407411"/>
                <a:ext cx="498600" cy="34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437CAF-84C9-1AAF-4AB1-6ECAF73F90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55490" y="3401291"/>
                  <a:ext cx="510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EE65E6-0EB7-3B67-9050-33436772D370}"/>
                    </a:ext>
                  </a:extLst>
                </p14:cNvPr>
                <p14:cNvContentPartPr/>
                <p14:nvPr/>
              </p14:nvContentPartPr>
              <p14:xfrm>
                <a:off x="2185690" y="3697931"/>
                <a:ext cx="160560" cy="13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EE65E6-0EB7-3B67-9050-33436772D3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79570" y="3691811"/>
                  <a:ext cx="172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35E009-A7AE-9F2E-C07A-0B9C730A2A37}"/>
                    </a:ext>
                  </a:extLst>
                </p14:cNvPr>
                <p14:cNvContentPartPr/>
                <p14:nvPr/>
              </p14:nvContentPartPr>
              <p14:xfrm>
                <a:off x="2680690" y="3418571"/>
                <a:ext cx="68400" cy="25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35E009-A7AE-9F2E-C07A-0B9C730A2A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4570" y="3412451"/>
                  <a:ext cx="80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F98CF4-B46E-4246-1B3D-E82148F10BC4}"/>
                    </a:ext>
                  </a:extLst>
                </p14:cNvPr>
                <p14:cNvContentPartPr/>
                <p14:nvPr/>
              </p14:nvContentPartPr>
              <p14:xfrm>
                <a:off x="3088210" y="3294731"/>
                <a:ext cx="125280" cy="36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F98CF4-B46E-4246-1B3D-E82148F10B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2090" y="3288611"/>
                  <a:ext cx="137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9755E7-C411-60E9-23E6-258B3230B2C2}"/>
                    </a:ext>
                  </a:extLst>
                </p14:cNvPr>
                <p14:cNvContentPartPr/>
                <p14:nvPr/>
              </p14:nvContentPartPr>
              <p14:xfrm>
                <a:off x="2880130" y="3899171"/>
                <a:ext cx="442080" cy="6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9755E7-C411-60E9-23E6-258B3230B2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4010" y="3893051"/>
                  <a:ext cx="454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434BA4-43EA-DA3F-93EC-517E5D473913}"/>
                    </a:ext>
                  </a:extLst>
                </p14:cNvPr>
                <p14:cNvContentPartPr/>
                <p14:nvPr/>
              </p14:nvContentPartPr>
              <p14:xfrm>
                <a:off x="2548570" y="3971891"/>
                <a:ext cx="37440" cy="18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434BA4-43EA-DA3F-93EC-517E5D4739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2450" y="3965771"/>
                  <a:ext cx="49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879FD8-6E09-6B92-ECF4-03B6F811C8ED}"/>
                    </a:ext>
                  </a:extLst>
                </p14:cNvPr>
                <p14:cNvContentPartPr/>
                <p14:nvPr/>
              </p14:nvContentPartPr>
              <p14:xfrm>
                <a:off x="2460370" y="4385171"/>
                <a:ext cx="364680" cy="5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879FD8-6E09-6B92-ECF4-03B6F811C8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4250" y="4379051"/>
                  <a:ext cx="37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B30FE0-D967-A187-77DB-4C74026359FA}"/>
                    </a:ext>
                  </a:extLst>
                </p14:cNvPr>
                <p14:cNvContentPartPr/>
                <p14:nvPr/>
              </p14:nvContentPartPr>
              <p14:xfrm>
                <a:off x="3039970" y="4185371"/>
                <a:ext cx="41040" cy="20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B30FE0-D967-A187-77DB-4C74026359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3850" y="4179251"/>
                  <a:ext cx="53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BFB41F-548F-129A-78C0-CA932A984ECF}"/>
                    </a:ext>
                  </a:extLst>
                </p14:cNvPr>
                <p14:cNvContentPartPr/>
                <p14:nvPr/>
              </p14:nvContentPartPr>
              <p14:xfrm>
                <a:off x="3515170" y="3484091"/>
                <a:ext cx="102600" cy="309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BFB41F-548F-129A-78C0-CA932A984E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9050" y="3477971"/>
                  <a:ext cx="11484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B8EA9A-7886-1B82-1D19-0C366EB64023}"/>
                  </a:ext>
                </a:extLst>
              </p14:cNvPr>
              <p14:cNvContentPartPr/>
              <p14:nvPr/>
            </p14:nvContentPartPr>
            <p14:xfrm>
              <a:off x="4203556" y="4596504"/>
              <a:ext cx="70920" cy="736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B8EA9A-7886-1B82-1D19-0C366EB640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7436" y="4590384"/>
                <a:ext cx="8316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92819FC-F083-CA7B-2BD9-26C300AB1AE1}"/>
                  </a:ext>
                </a:extLst>
              </p14:cNvPr>
              <p14:cNvContentPartPr/>
              <p14:nvPr/>
            </p14:nvContentPartPr>
            <p14:xfrm>
              <a:off x="4156756" y="5233704"/>
              <a:ext cx="259560" cy="91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92819FC-F083-CA7B-2BD9-26C300AB1A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0636" y="5227584"/>
                <a:ext cx="2718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695CAF0-89EE-E60F-7E6D-8269F1445AC0}"/>
              </a:ext>
            </a:extLst>
          </p:cNvPr>
          <p:cNvGrpSpPr/>
          <p:nvPr/>
        </p:nvGrpSpPr>
        <p:grpSpPr>
          <a:xfrm>
            <a:off x="5449876" y="3598584"/>
            <a:ext cx="945000" cy="136080"/>
            <a:chOff x="4171090" y="3841571"/>
            <a:chExt cx="94500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7281C1-FF48-D39F-D1E2-8B764B39AA76}"/>
                    </a:ext>
                  </a:extLst>
                </p14:cNvPr>
                <p14:cNvContentPartPr/>
                <p14:nvPr/>
              </p14:nvContentPartPr>
              <p14:xfrm>
                <a:off x="4171090" y="3896291"/>
                <a:ext cx="857160" cy="3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7281C1-FF48-D39F-D1E2-8B764B39AA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64970" y="3890171"/>
                  <a:ext cx="869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C4EF1F-88F3-D57E-573E-71B75CC6E3EE}"/>
                    </a:ext>
                  </a:extLst>
                </p14:cNvPr>
                <p14:cNvContentPartPr/>
                <p14:nvPr/>
              </p14:nvContentPartPr>
              <p14:xfrm>
                <a:off x="4975690" y="3841571"/>
                <a:ext cx="14040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C4EF1F-88F3-D57E-573E-71B75CC6E3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9570" y="3835451"/>
                  <a:ext cx="15264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5DEC746-8F0B-F60F-E0BA-6C696A76E57B}"/>
                  </a:ext>
                </a:extLst>
              </p14:cNvPr>
              <p14:cNvContentPartPr/>
              <p14:nvPr/>
            </p14:nvContentPartPr>
            <p14:xfrm>
              <a:off x="6967996" y="3424344"/>
              <a:ext cx="69480" cy="241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5DEC746-8F0B-F60F-E0BA-6C696A76E5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61876" y="3418224"/>
                <a:ext cx="81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ECE58D-9513-CCF8-4DA0-E80DD8A74272}"/>
                  </a:ext>
                </a:extLst>
              </p14:cNvPr>
              <p14:cNvContentPartPr/>
              <p14:nvPr/>
            </p14:nvContentPartPr>
            <p14:xfrm>
              <a:off x="7376956" y="3198264"/>
              <a:ext cx="75600" cy="223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ECE58D-9513-CCF8-4DA0-E80DD8A742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70836" y="3192144"/>
                <a:ext cx="87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4C519B-6EEB-C169-D2F4-2068BAFDD5B9}"/>
                  </a:ext>
                </a:extLst>
              </p14:cNvPr>
              <p14:cNvContentPartPr/>
              <p14:nvPr/>
            </p14:nvContentPartPr>
            <p14:xfrm>
              <a:off x="6882316" y="2870664"/>
              <a:ext cx="213480" cy="165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4C519B-6EEB-C169-D2F4-2068BAFDD5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76196" y="2864544"/>
                <a:ext cx="225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7C6711-1146-3B47-D061-9AFA2613CF19}"/>
                  </a:ext>
                </a:extLst>
              </p14:cNvPr>
              <p14:cNvContentPartPr/>
              <p14:nvPr/>
            </p14:nvContentPartPr>
            <p14:xfrm>
              <a:off x="7338076" y="3583104"/>
              <a:ext cx="636120" cy="250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7C6711-1146-3B47-D061-9AFA2613CF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1956" y="3576984"/>
                <a:ext cx="648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184E88-7C0F-F054-9C1E-CB2691A85F98}"/>
                  </a:ext>
                </a:extLst>
              </p14:cNvPr>
              <p14:cNvContentPartPr/>
              <p14:nvPr/>
            </p14:nvContentPartPr>
            <p14:xfrm>
              <a:off x="7826236" y="3158664"/>
              <a:ext cx="84240" cy="11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184E88-7C0F-F054-9C1E-CB2691A85F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20116" y="3152544"/>
                <a:ext cx="96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80BAC55-64FA-C55C-1B9E-3722200C7F50}"/>
                  </a:ext>
                </a:extLst>
              </p14:cNvPr>
              <p14:cNvContentPartPr/>
              <p14:nvPr/>
            </p14:nvContentPartPr>
            <p14:xfrm>
              <a:off x="7551196" y="2703264"/>
              <a:ext cx="46080" cy="199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80BAC55-64FA-C55C-1B9E-3722200C7F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45076" y="2697144"/>
                <a:ext cx="583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ABE911-745E-1813-0E32-69D2366F7C84}"/>
                  </a:ext>
                </a:extLst>
              </p14:cNvPr>
              <p14:cNvContentPartPr/>
              <p14:nvPr/>
            </p14:nvContentPartPr>
            <p14:xfrm>
              <a:off x="7439596" y="4089984"/>
              <a:ext cx="103320" cy="10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ABE911-745E-1813-0E32-69D2366F7C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33476" y="4083864"/>
                <a:ext cx="11556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9E8DD08-8ED5-E2AD-9818-E1C07FB3E126}"/>
              </a:ext>
            </a:extLst>
          </p:cNvPr>
          <p:cNvGrpSpPr/>
          <p:nvPr/>
        </p:nvGrpSpPr>
        <p:grpSpPr>
          <a:xfrm>
            <a:off x="7337716" y="4436304"/>
            <a:ext cx="304200" cy="587160"/>
            <a:chOff x="6058930" y="4679291"/>
            <a:chExt cx="30420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F04B94-9451-4DE9-9BC8-F2472831A9D6}"/>
                    </a:ext>
                  </a:extLst>
                </p14:cNvPr>
                <p14:cNvContentPartPr/>
                <p14:nvPr/>
              </p14:nvContentPartPr>
              <p14:xfrm>
                <a:off x="6058930" y="4679291"/>
                <a:ext cx="91440" cy="50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F04B94-9451-4DE9-9BC8-F2472831A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2810" y="4673171"/>
                  <a:ext cx="1036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95C76E1-EF09-3511-5199-D1A411712600}"/>
                    </a:ext>
                  </a:extLst>
                </p14:cNvPr>
                <p14:cNvContentPartPr/>
                <p14:nvPr/>
              </p14:nvContentPartPr>
              <p14:xfrm>
                <a:off x="6101770" y="5117411"/>
                <a:ext cx="26136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95C76E1-EF09-3511-5199-D1A4117126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5650" y="5111291"/>
                  <a:ext cx="2736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37CE6F-DA2F-9FA9-5439-903CA09A4E1D}"/>
              </a:ext>
            </a:extLst>
          </p:cNvPr>
          <p:cNvGrpSpPr/>
          <p:nvPr/>
        </p:nvGrpSpPr>
        <p:grpSpPr>
          <a:xfrm>
            <a:off x="8483596" y="3497064"/>
            <a:ext cx="913680" cy="151920"/>
            <a:chOff x="7204810" y="3740051"/>
            <a:chExt cx="9136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74E489-ECD9-CDE1-5EF1-0E1D86A36CEB}"/>
                    </a:ext>
                  </a:extLst>
                </p14:cNvPr>
                <p14:cNvContentPartPr/>
                <p14:nvPr/>
              </p14:nvContentPartPr>
              <p14:xfrm>
                <a:off x="7204810" y="3808811"/>
                <a:ext cx="843840" cy="9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74E489-ECD9-CDE1-5EF1-0E1D86A36C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98690" y="3802691"/>
                  <a:ext cx="856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C96A20-1E4E-CB34-D52C-B1194086A731}"/>
                    </a:ext>
                  </a:extLst>
                </p14:cNvPr>
                <p14:cNvContentPartPr/>
                <p14:nvPr/>
              </p14:nvContentPartPr>
              <p14:xfrm>
                <a:off x="8014090" y="3740051"/>
                <a:ext cx="104400" cy="151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C96A20-1E4E-CB34-D52C-B1194086A7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07970" y="3733931"/>
                  <a:ext cx="116640" cy="16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2B3359B-2376-8305-876C-10EEBC6E0233}"/>
              </a:ext>
            </a:extLst>
          </p:cNvPr>
          <p:cNvSpPr txBox="1"/>
          <p:nvPr/>
        </p:nvSpPr>
        <p:spPr>
          <a:xfrm>
            <a:off x="1955818" y="19750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Protein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9D42402-2E89-6A58-8F95-59F6A016744B}"/>
                  </a:ext>
                </a:extLst>
              </p14:cNvPr>
              <p14:cNvContentPartPr/>
              <p14:nvPr/>
            </p14:nvContentPartPr>
            <p14:xfrm>
              <a:off x="4566436" y="4601544"/>
              <a:ext cx="506880" cy="461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9D42402-2E89-6A58-8F95-59F6A01674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60316" y="4595424"/>
                <a:ext cx="5191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15EC84-C2AE-EAF5-1B66-6BD4AA402C73}"/>
                  </a:ext>
                </a:extLst>
              </p14:cNvPr>
              <p14:cNvContentPartPr/>
              <p14:nvPr/>
            </p14:nvContentPartPr>
            <p14:xfrm>
              <a:off x="4603876" y="4774704"/>
              <a:ext cx="432000" cy="270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15EC84-C2AE-EAF5-1B66-6BD4AA402C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97756" y="4768584"/>
                <a:ext cx="44424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20CC126-5F29-249E-BCB5-1E5B93EB6A17}"/>
              </a:ext>
            </a:extLst>
          </p:cNvPr>
          <p:cNvGrpSpPr/>
          <p:nvPr/>
        </p:nvGrpSpPr>
        <p:grpSpPr>
          <a:xfrm>
            <a:off x="7874116" y="4587504"/>
            <a:ext cx="577440" cy="363240"/>
            <a:chOff x="6595330" y="4830491"/>
            <a:chExt cx="57744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BAAB7F-82EF-C748-F068-F68A13422D23}"/>
                    </a:ext>
                  </a:extLst>
                </p14:cNvPr>
                <p14:cNvContentPartPr/>
                <p14:nvPr/>
              </p14:nvContentPartPr>
              <p14:xfrm>
                <a:off x="6595330" y="4830491"/>
                <a:ext cx="577440" cy="363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BAAB7F-82EF-C748-F068-F68A13422D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89210" y="4824371"/>
                  <a:ext cx="5896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B14473-C379-FA38-E587-F75FDA7BF211}"/>
                    </a:ext>
                  </a:extLst>
                </p14:cNvPr>
                <p14:cNvContentPartPr/>
                <p14:nvPr/>
              </p14:nvContentPartPr>
              <p14:xfrm>
                <a:off x="6660490" y="4874411"/>
                <a:ext cx="489960" cy="309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B14473-C379-FA38-E587-F75FDA7BF2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54370" y="4868291"/>
                  <a:ext cx="50220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D966AE7-8363-918D-586B-98835F89A147}"/>
              </a:ext>
            </a:extLst>
          </p:cNvPr>
          <p:cNvGrpSpPr/>
          <p:nvPr/>
        </p:nvGrpSpPr>
        <p:grpSpPr>
          <a:xfrm>
            <a:off x="3317956" y="5637624"/>
            <a:ext cx="579960" cy="326520"/>
            <a:chOff x="2039170" y="5880611"/>
            <a:chExt cx="57996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FD4A42-B1D7-4B2C-F1C0-12F91F59CCD4}"/>
                    </a:ext>
                  </a:extLst>
                </p14:cNvPr>
                <p14:cNvContentPartPr/>
                <p14:nvPr/>
              </p14:nvContentPartPr>
              <p14:xfrm>
                <a:off x="2039170" y="5880611"/>
                <a:ext cx="43560" cy="326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FD4A42-B1D7-4B2C-F1C0-12F91F59CC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3050" y="5874491"/>
                  <a:ext cx="55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FEF5A4B-7F60-5BD3-2F5C-87025C22265E}"/>
                    </a:ext>
                  </a:extLst>
                </p14:cNvPr>
                <p14:cNvContentPartPr/>
                <p14:nvPr/>
              </p14:nvContentPartPr>
              <p14:xfrm>
                <a:off x="2043130" y="5932811"/>
                <a:ext cx="145080" cy="2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FEF5A4B-7F60-5BD3-2F5C-87025C2226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37010" y="5926691"/>
                  <a:ext cx="157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63CE72-E025-73D4-F944-F0BDB43B69D9}"/>
                    </a:ext>
                  </a:extLst>
                </p14:cNvPr>
                <p14:cNvContentPartPr/>
                <p14:nvPr/>
              </p14:nvContentPartPr>
              <p14:xfrm>
                <a:off x="2090290" y="6039011"/>
                <a:ext cx="113760" cy="31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63CE72-E025-73D4-F944-F0BDB43B69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84170" y="6032891"/>
                  <a:ext cx="126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F4A561-8904-3099-E224-2672632449EE}"/>
                    </a:ext>
                  </a:extLst>
                </p14:cNvPr>
                <p14:cNvContentPartPr/>
                <p14:nvPr/>
              </p14:nvContentPartPr>
              <p14:xfrm>
                <a:off x="2070850" y="6139811"/>
                <a:ext cx="235440" cy="19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F4A561-8904-3099-E224-2672632449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4730" y="6133691"/>
                  <a:ext cx="247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0FE1DF-903F-751B-23C0-902D6CDF88D1}"/>
                    </a:ext>
                  </a:extLst>
                </p14:cNvPr>
                <p14:cNvContentPartPr/>
                <p14:nvPr/>
              </p14:nvContentPartPr>
              <p14:xfrm>
                <a:off x="2503570" y="5970251"/>
                <a:ext cx="15840" cy="11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0FE1DF-903F-751B-23C0-902D6CDF88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7450" y="5964131"/>
                  <a:ext cx="28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D624A6-8824-AD7D-E7E7-B1EC1A6ADDDC}"/>
                    </a:ext>
                  </a:extLst>
                </p14:cNvPr>
                <p14:cNvContentPartPr/>
                <p14:nvPr/>
              </p14:nvContentPartPr>
              <p14:xfrm>
                <a:off x="2492770" y="6026411"/>
                <a:ext cx="126360" cy="29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D624A6-8824-AD7D-E7E7-B1EC1A6ADD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86650" y="6020291"/>
                  <a:ext cx="138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C881CED-9D1F-6F94-6506-EAB60B8F4059}"/>
              </a:ext>
            </a:extLst>
          </p:cNvPr>
          <p:cNvGrpSpPr/>
          <p:nvPr/>
        </p:nvGrpSpPr>
        <p:grpSpPr>
          <a:xfrm>
            <a:off x="4091236" y="5713944"/>
            <a:ext cx="410400" cy="82800"/>
            <a:chOff x="2812450" y="5956931"/>
            <a:chExt cx="41040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956C8A-276A-6921-B57F-A64F90028B07}"/>
                    </a:ext>
                  </a:extLst>
                </p14:cNvPr>
                <p14:cNvContentPartPr/>
                <p14:nvPr/>
              </p14:nvContentPartPr>
              <p14:xfrm>
                <a:off x="2812450" y="5977811"/>
                <a:ext cx="199080" cy="61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956C8A-276A-6921-B57F-A64F90028B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06330" y="5971691"/>
                  <a:ext cx="211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C13C3B-5876-CBCF-EB8E-BEB748ECA75D}"/>
                    </a:ext>
                  </a:extLst>
                </p14:cNvPr>
                <p14:cNvContentPartPr/>
                <p14:nvPr/>
              </p14:nvContentPartPr>
              <p14:xfrm>
                <a:off x="3086410" y="5956931"/>
                <a:ext cx="136440" cy="51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C13C3B-5876-CBCF-EB8E-BEB748ECA7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80290" y="5950811"/>
                  <a:ext cx="14868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E42160F-D57C-5F56-1E17-04500BD70FE7}"/>
              </a:ext>
            </a:extLst>
          </p:cNvPr>
          <p:cNvGrpSpPr/>
          <p:nvPr/>
        </p:nvGrpSpPr>
        <p:grpSpPr>
          <a:xfrm>
            <a:off x="7108396" y="5417664"/>
            <a:ext cx="635760" cy="176400"/>
            <a:chOff x="5829610" y="5660651"/>
            <a:chExt cx="6357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894FCC-F976-C841-CC05-96CC4F98500F}"/>
                    </a:ext>
                  </a:extLst>
                </p14:cNvPr>
                <p14:cNvContentPartPr/>
                <p14:nvPr/>
              </p14:nvContentPartPr>
              <p14:xfrm>
                <a:off x="5829610" y="5699531"/>
                <a:ext cx="188640" cy="137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894FCC-F976-C841-CC05-96CC4F9850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23490" y="5693411"/>
                  <a:ext cx="200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4E7105-D82C-A959-73A5-830ACD06D0B0}"/>
                    </a:ext>
                  </a:extLst>
                </p14:cNvPr>
                <p14:cNvContentPartPr/>
                <p14:nvPr/>
              </p14:nvContentPartPr>
              <p14:xfrm>
                <a:off x="6092410" y="5728691"/>
                <a:ext cx="124200" cy="18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4E7105-D82C-A959-73A5-830ACD06D0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86290" y="5722571"/>
                  <a:ext cx="136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E2DFE8-8334-207A-D17E-66491C30BDDA}"/>
                    </a:ext>
                  </a:extLst>
                </p14:cNvPr>
                <p14:cNvContentPartPr/>
                <p14:nvPr/>
              </p14:nvContentPartPr>
              <p14:xfrm>
                <a:off x="6123370" y="5771531"/>
                <a:ext cx="8892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E2DFE8-8334-207A-D17E-66491C30BD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7250" y="5765411"/>
                  <a:ext cx="101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96F0CBD-7895-5B99-34FE-C5D9CD969D52}"/>
                    </a:ext>
                  </a:extLst>
                </p14:cNvPr>
                <p14:cNvContentPartPr/>
                <p14:nvPr/>
              </p14:nvContentPartPr>
              <p14:xfrm>
                <a:off x="6318130" y="5660651"/>
                <a:ext cx="147240" cy="131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96F0CBD-7895-5B99-34FE-C5D9CD969D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12010" y="5654531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1E302FF-DB16-9E2D-0C58-C9558E5716DE}"/>
              </a:ext>
            </a:extLst>
          </p:cNvPr>
          <p:cNvGrpSpPr/>
          <p:nvPr/>
        </p:nvGrpSpPr>
        <p:grpSpPr>
          <a:xfrm>
            <a:off x="7318636" y="5833464"/>
            <a:ext cx="474480" cy="138960"/>
            <a:chOff x="6039850" y="6076451"/>
            <a:chExt cx="4744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4D852E-1F00-0B0E-95F2-E2BEB833ADBB}"/>
                    </a:ext>
                  </a:extLst>
                </p14:cNvPr>
                <p14:cNvContentPartPr/>
                <p14:nvPr/>
              </p14:nvContentPartPr>
              <p14:xfrm>
                <a:off x="6039850" y="6076451"/>
                <a:ext cx="229680" cy="138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4D852E-1F00-0B0E-95F2-E2BEB833AD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33730" y="6070331"/>
                  <a:ext cx="241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5A3AE7-27CA-B19E-8FEC-31491D077BFA}"/>
                    </a:ext>
                  </a:extLst>
                </p14:cNvPr>
                <p14:cNvContentPartPr/>
                <p14:nvPr/>
              </p14:nvContentPartPr>
              <p14:xfrm>
                <a:off x="6230650" y="6154211"/>
                <a:ext cx="104040" cy="16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5A3AE7-27CA-B19E-8FEC-31491D077B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24530" y="6148091"/>
                  <a:ext cx="116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50F95-64A4-CEF9-B893-87CD65102C41}"/>
                    </a:ext>
                  </a:extLst>
                </p14:cNvPr>
                <p14:cNvContentPartPr/>
                <p14:nvPr/>
              </p14:nvContentPartPr>
              <p14:xfrm>
                <a:off x="6369970" y="6138731"/>
                <a:ext cx="56160" cy="60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50F95-64A4-CEF9-B893-87CD65102C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63850" y="6132611"/>
                  <a:ext cx="68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6DD8080-8A41-E750-1CAF-E7A9E801B82C}"/>
                    </a:ext>
                  </a:extLst>
                </p14:cNvPr>
                <p14:cNvContentPartPr/>
                <p14:nvPr/>
              </p14:nvContentPartPr>
              <p14:xfrm>
                <a:off x="6513970" y="6181931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6DD8080-8A41-E750-1CAF-E7A9E801B8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07850" y="61758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BFFF7-529E-4EBD-BF76-89BF29B01EC9}"/>
              </a:ext>
            </a:extLst>
          </p:cNvPr>
          <p:cNvGrpSpPr/>
          <p:nvPr/>
        </p:nvGrpSpPr>
        <p:grpSpPr>
          <a:xfrm>
            <a:off x="9934036" y="3431544"/>
            <a:ext cx="586800" cy="166680"/>
            <a:chOff x="8655250" y="3674531"/>
            <a:chExt cx="58680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657D6E4-5303-6BAC-9175-1C5E30F825D8}"/>
                    </a:ext>
                  </a:extLst>
                </p14:cNvPr>
                <p14:cNvContentPartPr/>
                <p14:nvPr/>
              </p14:nvContentPartPr>
              <p14:xfrm>
                <a:off x="8655250" y="3699731"/>
                <a:ext cx="123120" cy="141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657D6E4-5303-6BAC-9175-1C5E30F825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49130" y="3693611"/>
                  <a:ext cx="135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13CB72-89C2-8299-894A-7A667D646998}"/>
                    </a:ext>
                  </a:extLst>
                </p14:cNvPr>
                <p14:cNvContentPartPr/>
                <p14:nvPr/>
              </p14:nvContentPartPr>
              <p14:xfrm>
                <a:off x="8876650" y="3718811"/>
                <a:ext cx="12600" cy="101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13CB72-89C2-8299-894A-7A667D6469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70530" y="3712691"/>
                  <a:ext cx="24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D99F50-FBB6-CBA2-1B88-9832CC4AC62B}"/>
                    </a:ext>
                  </a:extLst>
                </p14:cNvPr>
                <p14:cNvContentPartPr/>
                <p14:nvPr/>
              </p14:nvContentPartPr>
              <p14:xfrm>
                <a:off x="8874490" y="3701531"/>
                <a:ext cx="122040" cy="110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D99F50-FBB6-CBA2-1B88-9832CC4AC6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68370" y="3695411"/>
                  <a:ext cx="134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632456-FB60-48AD-76E1-1F6EDA29CC58}"/>
                    </a:ext>
                  </a:extLst>
                </p14:cNvPr>
                <p14:cNvContentPartPr/>
                <p14:nvPr/>
              </p14:nvContentPartPr>
              <p14:xfrm>
                <a:off x="9062770" y="3674531"/>
                <a:ext cx="108720" cy="150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632456-FB60-48AD-76E1-1F6EDA29CC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56650" y="3668411"/>
                  <a:ext cx="12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C40B89E-B9FC-1AEB-C113-BF66B06EE110}"/>
                    </a:ext>
                  </a:extLst>
                </p14:cNvPr>
                <p14:cNvContentPartPr/>
                <p14:nvPr/>
              </p14:nvContentPartPr>
              <p14:xfrm>
                <a:off x="9241690" y="3810971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C40B89E-B9FC-1AEB-C113-BF66B06EE1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5570" y="38048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B2CCCC-D7DE-1B99-2273-D561EC4F2E74}"/>
                    </a:ext>
                  </a:extLst>
                </p14:cNvPr>
                <p14:cNvContentPartPr/>
                <p14:nvPr/>
              </p14:nvContentPartPr>
              <p14:xfrm>
                <a:off x="9241690" y="3810971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B2CCCC-D7DE-1B99-2273-D561EC4F2E7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5570" y="38048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52DC580-7A09-FA12-32D7-391F90DC831D}"/>
              </a:ext>
            </a:extLst>
          </p:cNvPr>
          <p:cNvSpPr txBox="1"/>
          <p:nvPr/>
        </p:nvSpPr>
        <p:spPr>
          <a:xfrm>
            <a:off x="3329954" y="2264719"/>
            <a:ext cx="2153661" cy="646331"/>
          </a:xfrm>
          <a:prstGeom prst="rect">
            <a:avLst/>
          </a:prstGeom>
          <a:noFill/>
          <a:ln>
            <a:solidFill>
              <a:srgbClr val="2FBC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We can kind of simulate this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21C90BA-0727-FF08-3D7F-010DBB3F2A81}"/>
              </a:ext>
            </a:extLst>
          </p:cNvPr>
          <p:cNvSpPr txBox="1"/>
          <p:nvPr/>
        </p:nvSpPr>
        <p:spPr>
          <a:xfrm>
            <a:off x="1631878" y="4283035"/>
            <a:ext cx="1827861" cy="1200329"/>
          </a:xfrm>
          <a:prstGeom prst="rect">
            <a:avLst/>
          </a:prstGeom>
          <a:noFill/>
          <a:ln>
            <a:solidFill>
              <a:srgbClr val="2FBC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We don’t know how this works (I asked around)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E82245-D685-B1C9-85EB-1B56FD34BCC7}"/>
              </a:ext>
            </a:extLst>
          </p:cNvPr>
          <p:cNvSpPr txBox="1"/>
          <p:nvPr/>
        </p:nvSpPr>
        <p:spPr>
          <a:xfrm>
            <a:off x="8022076" y="5213478"/>
            <a:ext cx="2153661" cy="646331"/>
          </a:xfrm>
          <a:prstGeom prst="rect">
            <a:avLst/>
          </a:prstGeom>
          <a:noFill/>
          <a:ln>
            <a:solidFill>
              <a:srgbClr val="2FBC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This is somewhat unclear as well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819735-9F72-EF9D-350C-CAF885E64BF1}"/>
              </a:ext>
            </a:extLst>
          </p:cNvPr>
          <p:cNvSpPr txBox="1"/>
          <p:nvPr/>
        </p:nvSpPr>
        <p:spPr>
          <a:xfrm>
            <a:off x="9516698" y="3758749"/>
            <a:ext cx="21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We see this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271CA21-E2AF-3732-650D-AA2548CB5849}"/>
              </a:ext>
            </a:extLst>
          </p:cNvPr>
          <p:cNvGrpSpPr/>
          <p:nvPr/>
        </p:nvGrpSpPr>
        <p:grpSpPr>
          <a:xfrm>
            <a:off x="7747658" y="4264690"/>
            <a:ext cx="355680" cy="174240"/>
            <a:chOff x="7472650" y="4487051"/>
            <a:chExt cx="3556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9A97B7B-3140-C09E-9DEE-D60C9DBA8650}"/>
                    </a:ext>
                  </a:extLst>
                </p14:cNvPr>
                <p14:cNvContentPartPr/>
                <p14:nvPr/>
              </p14:nvContentPartPr>
              <p14:xfrm>
                <a:off x="7472650" y="4487051"/>
                <a:ext cx="243000" cy="174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A97B7B-3140-C09E-9DEE-D60C9DBA86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66530" y="4480931"/>
                  <a:ext cx="255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C90534-91C9-DDF9-8ACF-A1D1305D806F}"/>
                    </a:ext>
                  </a:extLst>
                </p14:cNvPr>
                <p14:cNvContentPartPr/>
                <p14:nvPr/>
              </p14:nvContentPartPr>
              <p14:xfrm>
                <a:off x="7784050" y="4510091"/>
                <a:ext cx="44280" cy="83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C90534-91C9-DDF9-8ACF-A1D1305D80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77930" y="4503971"/>
                  <a:ext cx="5652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969ECE-841A-EC49-1634-1F27BDC1AC1B}"/>
              </a:ext>
            </a:extLst>
          </p:cNvPr>
          <p:cNvGrpSpPr/>
          <p:nvPr/>
        </p:nvGrpSpPr>
        <p:grpSpPr>
          <a:xfrm>
            <a:off x="4395338" y="4366570"/>
            <a:ext cx="491760" cy="168480"/>
            <a:chOff x="4120330" y="4588931"/>
            <a:chExt cx="4917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908FEEE-A6F3-A34E-5401-5884439EED57}"/>
                    </a:ext>
                  </a:extLst>
                </p14:cNvPr>
                <p14:cNvContentPartPr/>
                <p14:nvPr/>
              </p14:nvContentPartPr>
              <p14:xfrm>
                <a:off x="4120330" y="4621331"/>
                <a:ext cx="60120" cy="136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908FEEE-A6F3-A34E-5401-5884439EED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14210" y="4615211"/>
                  <a:ext cx="72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A6C87E1-506C-6E3D-C6E9-14F8A6F4E1F4}"/>
                    </a:ext>
                  </a:extLst>
                </p14:cNvPr>
                <p14:cNvContentPartPr/>
                <p14:nvPr/>
              </p14:nvContentPartPr>
              <p14:xfrm>
                <a:off x="4145890" y="4631051"/>
                <a:ext cx="156960" cy="101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A6C87E1-506C-6E3D-C6E9-14F8A6F4E1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39770" y="4624931"/>
                  <a:ext cx="169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E909C38-C629-0C96-8279-E146896EE40F}"/>
                    </a:ext>
                  </a:extLst>
                </p14:cNvPr>
                <p14:cNvContentPartPr/>
                <p14:nvPr/>
              </p14:nvContentPartPr>
              <p14:xfrm>
                <a:off x="4350010" y="4699451"/>
                <a:ext cx="3240" cy="32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E909C38-C629-0C96-8279-E146896EE4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43890" y="4693331"/>
                  <a:ext cx="15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46F126-9315-FA24-883E-A20CEFC73ACF}"/>
                    </a:ext>
                  </a:extLst>
                </p14:cNvPr>
                <p14:cNvContentPartPr/>
                <p14:nvPr/>
              </p14:nvContentPartPr>
              <p14:xfrm>
                <a:off x="4329490" y="4633931"/>
                <a:ext cx="360" cy="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46F126-9315-FA24-883E-A20CEFC73A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3370" y="4627811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A7D9A7-7301-6C1D-C707-B3D5FDEE7644}"/>
                    </a:ext>
                  </a:extLst>
                </p14:cNvPr>
                <p14:cNvContentPartPr/>
                <p14:nvPr/>
              </p14:nvContentPartPr>
              <p14:xfrm>
                <a:off x="4429930" y="4675331"/>
                <a:ext cx="35280" cy="3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A7D9A7-7301-6C1D-C707-B3D5FDEE76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23810" y="4669211"/>
                  <a:ext cx="47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F1423B-190C-6896-3442-7B9046FFFBC0}"/>
                    </a:ext>
                  </a:extLst>
                </p14:cNvPr>
                <p14:cNvContentPartPr/>
                <p14:nvPr/>
              </p14:nvContentPartPr>
              <p14:xfrm>
                <a:off x="4524610" y="4588931"/>
                <a:ext cx="5760" cy="16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F1423B-190C-6896-3442-7B9046FFFB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18490" y="4582811"/>
                  <a:ext cx="18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C9C213-B856-36F3-F6F8-CB841A192F2B}"/>
                    </a:ext>
                  </a:extLst>
                </p14:cNvPr>
                <p14:cNvContentPartPr/>
                <p14:nvPr/>
              </p14:nvContentPartPr>
              <p14:xfrm>
                <a:off x="4610290" y="4741571"/>
                <a:ext cx="1800" cy="3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C9C213-B856-36F3-F6F8-CB841A192F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04170" y="4735451"/>
                  <a:ext cx="1404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3648425-BA81-241E-0860-4D505A1F57B5}"/>
              </a:ext>
            </a:extLst>
          </p:cNvPr>
          <p:cNvGrpSpPr/>
          <p:nvPr/>
        </p:nvGrpSpPr>
        <p:grpSpPr>
          <a:xfrm>
            <a:off x="4694138" y="5338210"/>
            <a:ext cx="412200" cy="413640"/>
            <a:chOff x="4419130" y="5560571"/>
            <a:chExt cx="41220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E90F04-ECAE-9EDD-C76B-B02EFAA8049B}"/>
                    </a:ext>
                  </a:extLst>
                </p14:cNvPr>
                <p14:cNvContentPartPr/>
                <p14:nvPr/>
              </p14:nvContentPartPr>
              <p14:xfrm>
                <a:off x="4419130" y="5560571"/>
                <a:ext cx="306720" cy="413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E90F04-ECAE-9EDD-C76B-B02EFAA8049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13010" y="5554451"/>
                  <a:ext cx="3189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8AA929E-CD90-E684-B046-293AB0CA7EDF}"/>
                    </a:ext>
                  </a:extLst>
                </p14:cNvPr>
                <p14:cNvContentPartPr/>
                <p14:nvPr/>
              </p14:nvContentPartPr>
              <p14:xfrm>
                <a:off x="4680130" y="5935331"/>
                <a:ext cx="151200" cy="38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8AA929E-CD90-E684-B046-293AB0CA7ED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74010" y="5929211"/>
                  <a:ext cx="163440" cy="50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421E105-E4FF-0DC7-6AE8-8A914C218033}"/>
              </a:ext>
            </a:extLst>
          </p:cNvPr>
          <p:cNvSpPr txBox="1"/>
          <p:nvPr/>
        </p:nvSpPr>
        <p:spPr>
          <a:xfrm rot="20787276">
            <a:off x="4359245" y="5790019"/>
            <a:ext cx="124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FF0000"/>
                </a:solidFill>
              </a:rPr>
              <a:t>Value of peptide &lt; value of sum of parts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541B7-3F56-54B6-8C62-AC7F95E5EBCB}"/>
              </a:ext>
            </a:extLst>
          </p:cNvPr>
          <p:cNvGrpSpPr/>
          <p:nvPr/>
        </p:nvGrpSpPr>
        <p:grpSpPr>
          <a:xfrm>
            <a:off x="5261598" y="4212915"/>
            <a:ext cx="571320" cy="1561320"/>
            <a:chOff x="5261598" y="4212915"/>
            <a:chExt cx="571320" cy="15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D59D07-00FB-0FFD-F568-5A864DE3D2F9}"/>
                    </a:ext>
                  </a:extLst>
                </p14:cNvPr>
                <p14:cNvContentPartPr/>
                <p14:nvPr/>
              </p14:nvContentPartPr>
              <p14:xfrm>
                <a:off x="5261598" y="4212915"/>
                <a:ext cx="305640" cy="1541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D59D07-00FB-0FFD-F568-5A864DE3D2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55478" y="4206795"/>
                  <a:ext cx="31788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64A14C-FCD8-EEDF-4E78-73C09A1CD8AF}"/>
                    </a:ext>
                  </a:extLst>
                </p14:cNvPr>
                <p14:cNvContentPartPr/>
                <p14:nvPr/>
              </p14:nvContentPartPr>
              <p14:xfrm>
                <a:off x="5460678" y="5594235"/>
                <a:ext cx="372240" cy="18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64A14C-FCD8-EEDF-4E78-73C09A1CD8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54558" y="5588115"/>
                  <a:ext cx="38448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743BB3-FD25-7197-FF0B-BEF5E7F1D5B9}"/>
              </a:ext>
            </a:extLst>
          </p:cNvPr>
          <p:cNvGrpSpPr/>
          <p:nvPr/>
        </p:nvGrpSpPr>
        <p:grpSpPr>
          <a:xfrm>
            <a:off x="2526678" y="3539715"/>
            <a:ext cx="813240" cy="539640"/>
            <a:chOff x="2526678" y="3539715"/>
            <a:chExt cx="81324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D4F343-3E5C-5E9E-9D15-ED0EC6731728}"/>
                    </a:ext>
                  </a:extLst>
                </p14:cNvPr>
                <p14:cNvContentPartPr/>
                <p14:nvPr/>
              </p14:nvContentPartPr>
              <p14:xfrm>
                <a:off x="2526678" y="3539715"/>
                <a:ext cx="787680" cy="47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D4F343-3E5C-5E9E-9D15-ED0EC6731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20558" y="3533595"/>
                  <a:ext cx="799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58EEBB-C851-4DDA-81D6-977030A9982C}"/>
                    </a:ext>
                  </a:extLst>
                </p14:cNvPr>
                <p14:cNvContentPartPr/>
                <p14:nvPr/>
              </p14:nvContentPartPr>
              <p14:xfrm>
                <a:off x="3113478" y="3851475"/>
                <a:ext cx="226440" cy="22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58EEBB-C851-4DDA-81D6-977030A9982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07358" y="3845355"/>
                  <a:ext cx="238680" cy="240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1490C7-C786-EFF6-EFB2-60A03B8366C9}"/>
              </a:ext>
            </a:extLst>
          </p:cNvPr>
          <p:cNvSpPr txBox="1"/>
          <p:nvPr/>
        </p:nvSpPr>
        <p:spPr>
          <a:xfrm>
            <a:off x="2218065" y="3581664"/>
            <a:ext cx="17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>
                <a:solidFill>
                  <a:schemeClr val="accent1"/>
                </a:solidFill>
              </a:rPr>
              <a:t>selection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0DD1CA-1DC9-2EEA-36E2-E30449444032}"/>
              </a:ext>
            </a:extLst>
          </p:cNvPr>
          <p:cNvSpPr txBox="1"/>
          <p:nvPr/>
        </p:nvSpPr>
        <p:spPr>
          <a:xfrm>
            <a:off x="5031372" y="4983855"/>
            <a:ext cx="17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>
                <a:solidFill>
                  <a:schemeClr val="accent1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53585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December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FC9DF-6D0D-37FF-81F0-A0AB5B27EC0F}"/>
              </a:ext>
            </a:extLst>
          </p:cNvPr>
          <p:cNvSpPr txBox="1"/>
          <p:nvPr/>
        </p:nvSpPr>
        <p:spPr>
          <a:xfrm>
            <a:off x="583367" y="1506022"/>
            <a:ext cx="1138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/>
              <a:t>WYSIATI</a:t>
            </a:r>
            <a:r>
              <a:rPr lang="en-SE" dirty="0"/>
              <a:t> – what you see is all there is. I.e., we’re getting a representative sample of the complete distribution.</a:t>
            </a:r>
          </a:p>
          <a:p>
            <a:r>
              <a:rPr lang="en-SE" dirty="0"/>
              <a:t>Thinking of protein degradation as a compartment model.</a:t>
            </a:r>
          </a:p>
        </p:txBody>
      </p:sp>
      <p:pic>
        <p:nvPicPr>
          <p:cNvPr id="5122" name="Picture 2" descr="3-Tissue Compartment Model">
            <a:extLst>
              <a:ext uri="{FF2B5EF4-FFF2-40B4-BE49-F238E27FC236}">
                <a16:creationId xmlns:a16="http://schemas.microsoft.com/office/drawing/2014/main" id="{D6E3F015-C584-2CB4-68E8-7F7A3D2E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8" y="2345982"/>
            <a:ext cx="3284095" cy="17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3C2FEB-72A4-2812-55DA-1D0E31772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003" y="2111938"/>
            <a:ext cx="4304899" cy="439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531476-E4EA-2492-1603-8AED26B0E528}"/>
              </a:ext>
            </a:extLst>
          </p:cNvPr>
          <p:cNvSpPr txBox="1"/>
          <p:nvPr/>
        </p:nvSpPr>
        <p:spPr>
          <a:xfrm>
            <a:off x="3211354" y="3670067"/>
            <a:ext cx="4180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dirty="0"/>
              <a:t>Game</a:t>
            </a:r>
            <a:r>
              <a:rPr lang="en-SE" dirty="0"/>
              <a:t>:</a:t>
            </a:r>
          </a:p>
          <a:p>
            <a:pPr lvl="1"/>
            <a:r>
              <a:rPr lang="en-SE" dirty="0"/>
              <a:t>- All players start in Lund.</a:t>
            </a:r>
          </a:p>
          <a:p>
            <a:pPr lvl="1"/>
            <a:r>
              <a:rPr lang="en-SE" dirty="0"/>
              <a:t>- Players travel on a railway down Europe.</a:t>
            </a:r>
          </a:p>
          <a:p>
            <a:pPr lvl="1"/>
            <a:r>
              <a:rPr lang="en-SE" dirty="0"/>
              <a:t>- Players report when they arrive at their final destination.</a:t>
            </a:r>
          </a:p>
          <a:p>
            <a:r>
              <a:rPr lang="en-SE" b="1" dirty="0"/>
              <a:t>Goal</a:t>
            </a:r>
            <a:r>
              <a:rPr lang="en-SE" dirty="0"/>
              <a:t>: Guess the rail-way system.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F5B0C-1F63-8BC5-EE9F-157C23814317}"/>
              </a:ext>
            </a:extLst>
          </p:cNvPr>
          <p:cNvGrpSpPr/>
          <p:nvPr/>
        </p:nvGrpSpPr>
        <p:grpSpPr>
          <a:xfrm>
            <a:off x="8693906" y="4001010"/>
            <a:ext cx="1692000" cy="1590840"/>
            <a:chOff x="8693906" y="4001010"/>
            <a:chExt cx="1692000" cy="159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67E82D-204A-E612-329E-A42D8100E6C6}"/>
                    </a:ext>
                  </a:extLst>
                </p14:cNvPr>
                <p14:cNvContentPartPr/>
                <p14:nvPr/>
              </p14:nvContentPartPr>
              <p14:xfrm>
                <a:off x="8693906" y="4042410"/>
                <a:ext cx="510480" cy="438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67E82D-204A-E612-329E-A42D8100E6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87786" y="4036290"/>
                  <a:ext cx="5227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3A5AC0-B6BC-EEFC-7C9F-303760D6C788}"/>
                    </a:ext>
                  </a:extLst>
                </p14:cNvPr>
                <p14:cNvContentPartPr/>
                <p14:nvPr/>
              </p14:nvContentPartPr>
              <p14:xfrm>
                <a:off x="8982626" y="4154370"/>
                <a:ext cx="225000" cy="67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3A5AC0-B6BC-EEFC-7C9F-303760D6C7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76506" y="4148250"/>
                  <a:ext cx="23724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63F805-4BFB-EA40-1DF0-78B706471EF6}"/>
                    </a:ext>
                  </a:extLst>
                </p14:cNvPr>
                <p14:cNvContentPartPr/>
                <p14:nvPr/>
              </p14:nvContentPartPr>
              <p14:xfrm>
                <a:off x="9114746" y="4458570"/>
                <a:ext cx="265680" cy="52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63F805-4BFB-EA40-1DF0-78B706471E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08626" y="4452450"/>
                  <a:ext cx="2779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299016-743F-756D-E554-B156EB13FA00}"/>
                    </a:ext>
                  </a:extLst>
                </p14:cNvPr>
                <p14:cNvContentPartPr/>
                <p14:nvPr/>
              </p14:nvContentPartPr>
              <p14:xfrm>
                <a:off x="9123386" y="4761330"/>
                <a:ext cx="173160" cy="37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299016-743F-756D-E554-B156EB13FA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17266" y="4755210"/>
                  <a:ext cx="185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9A773B-89B3-CF26-3E92-49653CDE7F3D}"/>
                    </a:ext>
                  </a:extLst>
                </p14:cNvPr>
                <p14:cNvContentPartPr/>
                <p14:nvPr/>
              </p14:nvContentPartPr>
              <p14:xfrm>
                <a:off x="9252986" y="4001010"/>
                <a:ext cx="412200" cy="28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9A773B-89B3-CF26-3E92-49653CDE7F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6866" y="3994890"/>
                  <a:ext cx="424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54D2A1-39F0-135A-A2F0-A81272D05C33}"/>
                    </a:ext>
                  </a:extLst>
                </p14:cNvPr>
                <p14:cNvContentPartPr/>
                <p14:nvPr/>
              </p14:nvContentPartPr>
              <p14:xfrm>
                <a:off x="9551426" y="4242210"/>
                <a:ext cx="61560" cy="32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54D2A1-39F0-135A-A2F0-A81272D05C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45306" y="4236090"/>
                  <a:ext cx="73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5CCDD9-2FBB-8139-C8B1-CEF12350302F}"/>
                    </a:ext>
                  </a:extLst>
                </p14:cNvPr>
                <p14:cNvContentPartPr/>
                <p14:nvPr/>
              </p14:nvContentPartPr>
              <p14:xfrm>
                <a:off x="9597506" y="4445610"/>
                <a:ext cx="300960" cy="24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5CCDD9-2FBB-8139-C8B1-CEF1235030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91386" y="4439490"/>
                  <a:ext cx="313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CC6F98-8532-B30B-F1AB-830B1E5416AB}"/>
                    </a:ext>
                  </a:extLst>
                </p14:cNvPr>
                <p14:cNvContentPartPr/>
                <p14:nvPr/>
              </p14:nvContentPartPr>
              <p14:xfrm>
                <a:off x="9840866" y="4586370"/>
                <a:ext cx="275040" cy="27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CC6F98-8532-B30B-F1AB-830B1E541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34746" y="4580250"/>
                  <a:ext cx="287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F12C9F-828F-937C-750B-21EDD525F99D}"/>
                    </a:ext>
                  </a:extLst>
                </p14:cNvPr>
                <p14:cNvContentPartPr/>
                <p14:nvPr/>
              </p14:nvContentPartPr>
              <p14:xfrm>
                <a:off x="9665186" y="4535250"/>
                <a:ext cx="63720" cy="27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F12C9F-828F-937C-750B-21EDD525F9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9066" y="4529130"/>
                  <a:ext cx="75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396E5F-FD1D-75F1-7E15-89EF49EB8701}"/>
                    </a:ext>
                  </a:extLst>
                </p14:cNvPr>
                <p14:cNvContentPartPr/>
                <p14:nvPr/>
              </p14:nvContentPartPr>
              <p14:xfrm>
                <a:off x="9273146" y="4120170"/>
                <a:ext cx="691200" cy="129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396E5F-FD1D-75F1-7E15-89EF49EB8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67026" y="4114050"/>
                  <a:ext cx="703440" cy="13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597F5E-F407-43F4-2416-2BC425CA7DE5}"/>
                    </a:ext>
                  </a:extLst>
                </p14:cNvPr>
                <p14:cNvContentPartPr/>
                <p14:nvPr/>
              </p14:nvContentPartPr>
              <p14:xfrm>
                <a:off x="9593906" y="5087490"/>
                <a:ext cx="165600" cy="178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597F5E-F407-43F4-2416-2BC425CA7D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87786" y="5081370"/>
                  <a:ext cx="177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CBE661-CF05-ABBC-23F3-052F9790FADB}"/>
                    </a:ext>
                  </a:extLst>
                </p14:cNvPr>
                <p14:cNvContentPartPr/>
                <p14:nvPr/>
              </p14:nvContentPartPr>
              <p14:xfrm>
                <a:off x="9671306" y="5187570"/>
                <a:ext cx="100440" cy="404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CBE661-CF05-ABBC-23F3-052F9790FA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5186" y="5181450"/>
                  <a:ext cx="1126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4D72A7-6EDD-0B92-469F-E9660F73B474}"/>
                    </a:ext>
                  </a:extLst>
                </p14:cNvPr>
                <p14:cNvContentPartPr/>
                <p14:nvPr/>
              </p14:nvContentPartPr>
              <p14:xfrm>
                <a:off x="9961466" y="5299170"/>
                <a:ext cx="424440" cy="10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4D72A7-6EDD-0B92-469F-E9660F73B4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5346" y="5293050"/>
                  <a:ext cx="436680" cy="11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10E465-DCBA-FD8D-077C-F8EB5A75796B}"/>
              </a:ext>
            </a:extLst>
          </p:cNvPr>
          <p:cNvSpPr txBox="1"/>
          <p:nvPr/>
        </p:nvSpPr>
        <p:spPr>
          <a:xfrm>
            <a:off x="7607056" y="1169256"/>
            <a:ext cx="4304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400" dirty="0"/>
              <a:t>(this is contrary to the survivors bias interpretation)</a:t>
            </a:r>
          </a:p>
        </p:txBody>
      </p:sp>
    </p:spTree>
    <p:extLst>
      <p:ext uri="{BB962C8B-B14F-4D97-AF65-F5344CB8AC3E}">
        <p14:creationId xmlns:p14="http://schemas.microsoft.com/office/powerpoint/2010/main" val="80653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December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grpSp>
        <p:nvGrpSpPr>
          <p:cNvPr id="5123" name="Group 5122">
            <a:extLst>
              <a:ext uri="{FF2B5EF4-FFF2-40B4-BE49-F238E27FC236}">
                <a16:creationId xmlns:a16="http://schemas.microsoft.com/office/drawing/2014/main" id="{5345DECB-5DBC-EDCE-5322-29527B28606A}"/>
              </a:ext>
            </a:extLst>
          </p:cNvPr>
          <p:cNvGrpSpPr/>
          <p:nvPr/>
        </p:nvGrpSpPr>
        <p:grpSpPr>
          <a:xfrm>
            <a:off x="743792" y="1872688"/>
            <a:ext cx="5352208" cy="3564578"/>
            <a:chOff x="1494266" y="1337010"/>
            <a:chExt cx="7756200" cy="516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7E7EDA-3589-7FAE-15D0-40CBA4FD5609}"/>
                    </a:ext>
                  </a:extLst>
                </p14:cNvPr>
                <p14:cNvContentPartPr/>
                <p14:nvPr/>
              </p14:nvContentPartPr>
              <p14:xfrm>
                <a:off x="3774866" y="5527050"/>
                <a:ext cx="89640" cy="9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7E7EDA-3589-7FAE-15D0-40CBA4FD56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6006" y="5518196"/>
                  <a:ext cx="107360" cy="115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0CB28C-DC31-FDD4-3BDD-DC0377FEB414}"/>
                    </a:ext>
                  </a:extLst>
                </p14:cNvPr>
                <p14:cNvContentPartPr/>
                <p14:nvPr/>
              </p14:nvContentPartPr>
              <p14:xfrm>
                <a:off x="7433186" y="3564690"/>
                <a:ext cx="89640" cy="10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0CB28C-DC31-FDD4-3BDD-DC0377FEB4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24326" y="3555827"/>
                  <a:ext cx="107360" cy="123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9C9BBB-609F-492D-5A8C-780B7D87726A}"/>
                    </a:ext>
                  </a:extLst>
                </p14:cNvPr>
                <p14:cNvContentPartPr/>
                <p14:nvPr/>
              </p14:nvContentPartPr>
              <p14:xfrm>
                <a:off x="8063186" y="2452290"/>
                <a:ext cx="108000" cy="9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9C9BBB-609F-492D-5A8C-780B7D8772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4316" y="2443424"/>
                  <a:ext cx="125739" cy="114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FAF67A-67A4-D2DA-FE9C-1069A3A5B71A}"/>
                    </a:ext>
                  </a:extLst>
                </p14:cNvPr>
                <p14:cNvContentPartPr/>
                <p14:nvPr/>
              </p14:nvContentPartPr>
              <p14:xfrm>
                <a:off x="9061106" y="3790410"/>
                <a:ext cx="99000" cy="14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FAF67A-67A4-D2DA-FE9C-1069A3A5B7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2248" y="3781555"/>
                  <a:ext cx="116716" cy="159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AA4516-9F86-4E94-6F2B-6538BCC8BF18}"/>
                    </a:ext>
                  </a:extLst>
                </p14:cNvPr>
                <p14:cNvContentPartPr/>
                <p14:nvPr/>
              </p14:nvContentPartPr>
              <p14:xfrm>
                <a:off x="5945666" y="4277490"/>
                <a:ext cx="6192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AA4516-9F86-4E94-6F2B-6538BCC8BF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6820" y="4268619"/>
                  <a:ext cx="79611" cy="74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E979C4-4A5D-667B-6CC3-CC42D9C8BE4B}"/>
                    </a:ext>
                  </a:extLst>
                </p14:cNvPr>
                <p14:cNvContentPartPr/>
                <p14:nvPr/>
              </p14:nvContentPartPr>
              <p14:xfrm>
                <a:off x="4165466" y="4262730"/>
                <a:ext cx="96840" cy="9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E979C4-4A5D-667B-6CC3-CC42D9C8BE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56615" y="4253883"/>
                  <a:ext cx="114542" cy="113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835C2A-3222-E51F-1E73-CFCB4A278E38}"/>
                    </a:ext>
                  </a:extLst>
                </p14:cNvPr>
                <p14:cNvContentPartPr/>
                <p14:nvPr/>
              </p14:nvContentPartPr>
              <p14:xfrm>
                <a:off x="4459226" y="3025770"/>
                <a:ext cx="54720" cy="6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835C2A-3222-E51F-1E73-CFCB4A278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0367" y="3016896"/>
                  <a:ext cx="72439" cy="80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68B9D1-C0D0-379A-D5F3-7CAE48F5A4CE}"/>
                    </a:ext>
                  </a:extLst>
                </p14:cNvPr>
                <p14:cNvContentPartPr/>
                <p14:nvPr/>
              </p14:nvContentPartPr>
              <p14:xfrm>
                <a:off x="6189026" y="2582970"/>
                <a:ext cx="41040" cy="5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68B9D1-C0D0-379A-D5F3-7CAE48F5A4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0195" y="2574118"/>
                  <a:ext cx="58703" cy="76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451BF2-9F52-FAD9-A55A-4045158C6D0A}"/>
                    </a:ext>
                  </a:extLst>
                </p14:cNvPr>
                <p14:cNvContentPartPr/>
                <p14:nvPr/>
              </p14:nvContentPartPr>
              <p14:xfrm>
                <a:off x="3589466" y="2222250"/>
                <a:ext cx="50760" cy="8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451BF2-9F52-FAD9-A55A-4045158C6D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0661" y="2213394"/>
                  <a:ext cx="68371" cy="106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506FD4-262A-BCE9-C3B8-B75CAF22FEAF}"/>
                    </a:ext>
                  </a:extLst>
                </p14:cNvPr>
                <p14:cNvContentPartPr/>
                <p14:nvPr/>
              </p14:nvContentPartPr>
              <p14:xfrm>
                <a:off x="3201386" y="3531210"/>
                <a:ext cx="54360" cy="10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506FD4-262A-BCE9-C3B8-B75CAF22FE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2585" y="3522340"/>
                  <a:ext cx="71962" cy="125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CF93DB-28BA-FD1B-CFED-B339E5DC5999}"/>
                    </a:ext>
                  </a:extLst>
                </p14:cNvPr>
                <p14:cNvContentPartPr/>
                <p14:nvPr/>
              </p14:nvContentPartPr>
              <p14:xfrm>
                <a:off x="3286346" y="2360490"/>
                <a:ext cx="323280" cy="1217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CF93DB-28BA-FD1B-CFED-B339E5DC59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7482" y="2351622"/>
                  <a:ext cx="341008" cy="1235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EC4C0E-FF17-67A7-ECB6-14DE13780C66}"/>
                    </a:ext>
                  </a:extLst>
                </p14:cNvPr>
                <p14:cNvContentPartPr/>
                <p14:nvPr/>
              </p14:nvContentPartPr>
              <p14:xfrm>
                <a:off x="3339986" y="3110010"/>
                <a:ext cx="1146600" cy="45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EC4C0E-FF17-67A7-ECB6-14DE13780C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31118" y="3101149"/>
                  <a:ext cx="1164336" cy="468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F28D6F-4820-3134-CFA0-01F5FCE5B5E6}"/>
                    </a:ext>
                  </a:extLst>
                </p14:cNvPr>
                <p14:cNvContentPartPr/>
                <p14:nvPr/>
              </p14:nvContentPartPr>
              <p14:xfrm>
                <a:off x="4548866" y="2705010"/>
                <a:ext cx="1614240" cy="39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F28D6F-4820-3134-CFA0-01F5FCE5B5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39997" y="2696151"/>
                  <a:ext cx="1631979" cy="414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9B7EEF-5D19-92A3-E7F6-5CF71EECC31B}"/>
                    </a:ext>
                  </a:extLst>
                </p14:cNvPr>
                <p14:cNvContentPartPr/>
                <p14:nvPr/>
              </p14:nvContentPartPr>
              <p14:xfrm>
                <a:off x="4557146" y="3166890"/>
                <a:ext cx="1355760" cy="101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9B7EEF-5D19-92A3-E7F6-5CF71EECC3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48278" y="3158025"/>
                  <a:ext cx="1373496" cy="1030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9C543F-F623-D803-F673-A31A27B65DAA}"/>
                    </a:ext>
                  </a:extLst>
                </p14:cNvPr>
                <p14:cNvContentPartPr/>
                <p14:nvPr/>
              </p14:nvContentPartPr>
              <p14:xfrm>
                <a:off x="4226306" y="2740650"/>
                <a:ext cx="1938600" cy="154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9C543F-F623-D803-F673-A31A27B65D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7437" y="2731781"/>
                  <a:ext cx="1956337" cy="1567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E57ABA-51C8-25F0-7FA6-230EF379C6CE}"/>
                    </a:ext>
                  </a:extLst>
                </p14:cNvPr>
                <p14:cNvContentPartPr/>
                <p14:nvPr/>
              </p14:nvContentPartPr>
              <p14:xfrm>
                <a:off x="6215666" y="2750730"/>
                <a:ext cx="1108080" cy="70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E57ABA-51C8-25F0-7FA6-230EF379C6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06797" y="2741864"/>
                  <a:ext cx="1125818" cy="724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72DF6F-458A-73B3-261D-2E7173F367E4}"/>
                    </a:ext>
                  </a:extLst>
                </p14:cNvPr>
                <p14:cNvContentPartPr/>
                <p14:nvPr/>
              </p14:nvContentPartPr>
              <p14:xfrm>
                <a:off x="7434986" y="2659290"/>
                <a:ext cx="687600" cy="84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72DF6F-458A-73B3-261D-2E7173F367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6117" y="2650422"/>
                  <a:ext cx="705338" cy="865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4CF285-2C78-C90B-DFE9-0AA797CBD1F6}"/>
                    </a:ext>
                  </a:extLst>
                </p14:cNvPr>
                <p14:cNvContentPartPr/>
                <p14:nvPr/>
              </p14:nvContentPartPr>
              <p14:xfrm>
                <a:off x="8135186" y="2793570"/>
                <a:ext cx="965520" cy="100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4CF285-2C78-C90B-DFE9-0AA797CBD1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26318" y="2784700"/>
                  <a:ext cx="983255" cy="1026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1B9B2A-46AE-C671-E82F-D91F067BD16F}"/>
                    </a:ext>
                  </a:extLst>
                </p14:cNvPr>
                <p14:cNvContentPartPr/>
                <p14:nvPr/>
              </p14:nvContentPartPr>
              <p14:xfrm>
                <a:off x="7788866" y="3691770"/>
                <a:ext cx="105948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1B9B2A-46AE-C671-E82F-D91F067BD1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9998" y="3682881"/>
                  <a:ext cx="1077216" cy="127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686177-77C8-ABAA-68F7-C3A65B8DF54D}"/>
                    </a:ext>
                  </a:extLst>
                </p14:cNvPr>
                <p14:cNvContentPartPr/>
                <p14:nvPr/>
              </p14:nvContentPartPr>
              <p14:xfrm>
                <a:off x="6080306" y="3970050"/>
                <a:ext cx="3170160" cy="62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686177-77C8-ABAA-68F7-C3A65B8DF5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1438" y="3961183"/>
                  <a:ext cx="3187897" cy="645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C56B80-4323-AC96-1070-239EEA4146D2}"/>
                    </a:ext>
                  </a:extLst>
                </p14:cNvPr>
                <p14:cNvContentPartPr/>
                <p14:nvPr/>
              </p14:nvContentPartPr>
              <p14:xfrm>
                <a:off x="4458866" y="4069770"/>
                <a:ext cx="4717800" cy="110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C56B80-4323-AC96-1070-239EEA4146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9997" y="4060901"/>
                  <a:ext cx="4735538" cy="1122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526BB1-6E42-88FE-27C0-530107E7ED9D}"/>
                    </a:ext>
                  </a:extLst>
                </p14:cNvPr>
                <p14:cNvContentPartPr/>
                <p14:nvPr/>
              </p14:nvContentPartPr>
              <p14:xfrm>
                <a:off x="3811946" y="4444530"/>
                <a:ext cx="432360" cy="1067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526BB1-6E42-88FE-27C0-530107E7ED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3080" y="4435660"/>
                  <a:ext cx="450092" cy="1084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A5CA40-29F6-4ED9-C541-300A4AE4BCC6}"/>
                    </a:ext>
                  </a:extLst>
                </p14:cNvPr>
                <p14:cNvContentPartPr/>
                <p14:nvPr/>
              </p14:nvContentPartPr>
              <p14:xfrm>
                <a:off x="3869906" y="4525890"/>
                <a:ext cx="2018520" cy="92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A5CA40-29F6-4ED9-C541-300A4AE4BC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1037" y="4517025"/>
                  <a:ext cx="2036258" cy="939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FD7C31-AA65-E8D4-FE8C-E19959AE8724}"/>
                    </a:ext>
                  </a:extLst>
                </p14:cNvPr>
                <p14:cNvContentPartPr/>
                <p14:nvPr/>
              </p14:nvContentPartPr>
              <p14:xfrm>
                <a:off x="4235306" y="3358050"/>
                <a:ext cx="297360" cy="92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FD7C31-AA65-E8D4-FE8C-E19959AE87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6437" y="3349183"/>
                  <a:ext cx="315097" cy="945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AF6DF1-D259-99C2-7D74-854FDD11A59F}"/>
                    </a:ext>
                  </a:extLst>
                </p14:cNvPr>
                <p14:cNvContentPartPr/>
                <p14:nvPr/>
              </p14:nvContentPartPr>
              <p14:xfrm>
                <a:off x="6076706" y="3617250"/>
                <a:ext cx="1424160" cy="69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AF6DF1-D259-99C2-7D74-854FDD11A5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67838" y="3608383"/>
                  <a:ext cx="1441897" cy="71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F10ACC-0BF4-4B02-0C8D-8DD8BC876D96}"/>
                    </a:ext>
                  </a:extLst>
                </p14:cNvPr>
                <p14:cNvContentPartPr/>
                <p14:nvPr/>
              </p14:nvContentPartPr>
              <p14:xfrm>
                <a:off x="1494266" y="3861690"/>
                <a:ext cx="487440" cy="83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F10ACC-0BF4-4B02-0C8D-8DD8BC876D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85403" y="3852822"/>
                  <a:ext cx="505165" cy="857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65144E-5705-7D52-D69E-E8DED8B79027}"/>
                    </a:ext>
                  </a:extLst>
                </p14:cNvPr>
                <p14:cNvContentPartPr/>
                <p14:nvPr/>
              </p14:nvContentPartPr>
              <p14:xfrm>
                <a:off x="2011226" y="3664770"/>
                <a:ext cx="1184760" cy="507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65144E-5705-7D52-D69E-E8DED8B790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02357" y="3655901"/>
                  <a:ext cx="1202497" cy="525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4A22BE-32E7-3528-3677-1FFA9D2E791A}"/>
                    </a:ext>
                  </a:extLst>
                </p14:cNvPr>
                <p14:cNvContentPartPr/>
                <p14:nvPr/>
              </p14:nvContentPartPr>
              <p14:xfrm>
                <a:off x="1989986" y="4199010"/>
                <a:ext cx="1924920" cy="1343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4A22BE-32E7-3528-3677-1FFA9D2E79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81118" y="4190144"/>
                  <a:ext cx="1942656" cy="1361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27A849-81D5-DB5E-4A02-ABC6C5FB55B3}"/>
                    </a:ext>
                  </a:extLst>
                </p14:cNvPr>
                <p14:cNvContentPartPr/>
                <p14:nvPr/>
              </p14:nvContentPartPr>
              <p14:xfrm>
                <a:off x="1964426" y="4357410"/>
                <a:ext cx="2015280" cy="135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27A849-81D5-DB5E-4A02-ABC6C5FB55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5557" y="4348544"/>
                  <a:ext cx="2033017" cy="1369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EFE7AC-2390-F347-2EE2-AF6FC7D66310}"/>
                    </a:ext>
                  </a:extLst>
                </p14:cNvPr>
                <p14:cNvContentPartPr/>
                <p14:nvPr/>
              </p14:nvContentPartPr>
              <p14:xfrm>
                <a:off x="2033546" y="4474770"/>
                <a:ext cx="4143960" cy="202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EFE7AC-2390-F347-2EE2-AF6FC7D663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24677" y="4465903"/>
                  <a:ext cx="4161698" cy="2045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067F28-357E-F9C0-5130-EAA3CD6234BF}"/>
                    </a:ext>
                  </a:extLst>
                </p14:cNvPr>
                <p14:cNvContentPartPr/>
                <p14:nvPr/>
              </p14:nvContentPartPr>
              <p14:xfrm>
                <a:off x="2029946" y="2198130"/>
                <a:ext cx="1272600" cy="187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067F28-357E-F9C0-5130-EAA3CD6234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21076" y="2189263"/>
                  <a:ext cx="1290340" cy="1891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68F55F-C311-64C4-AA3F-88AC2A5F4225}"/>
                    </a:ext>
                  </a:extLst>
                </p14:cNvPr>
                <p14:cNvContentPartPr/>
                <p14:nvPr/>
              </p14:nvContentPartPr>
              <p14:xfrm>
                <a:off x="2018786" y="1337010"/>
                <a:ext cx="3687120" cy="229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68F55F-C311-64C4-AA3F-88AC2A5F42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09918" y="1328143"/>
                  <a:ext cx="3704857" cy="2314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21" name="Ink 5120">
                  <a:extLst>
                    <a:ext uri="{FF2B5EF4-FFF2-40B4-BE49-F238E27FC236}">
                      <a16:creationId xmlns:a16="http://schemas.microsoft.com/office/drawing/2014/main" id="{113B3059-5994-D7D8-2001-23E354C78859}"/>
                    </a:ext>
                  </a:extLst>
                </p14:cNvPr>
                <p14:cNvContentPartPr/>
                <p14:nvPr/>
              </p14:nvContentPartPr>
              <p14:xfrm>
                <a:off x="1977026" y="2199210"/>
                <a:ext cx="5694120" cy="1474920"/>
              </p14:xfrm>
            </p:contentPart>
          </mc:Choice>
          <mc:Fallback xmlns="">
            <p:pic>
              <p:nvPicPr>
                <p:cNvPr id="5121" name="Ink 5120">
                  <a:extLst>
                    <a:ext uri="{FF2B5EF4-FFF2-40B4-BE49-F238E27FC236}">
                      <a16:creationId xmlns:a16="http://schemas.microsoft.com/office/drawing/2014/main" id="{113B3059-5994-D7D8-2001-23E354C788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68157" y="2190341"/>
                  <a:ext cx="5711857" cy="14926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28" name="TextBox 5127">
            <a:extLst>
              <a:ext uri="{FF2B5EF4-FFF2-40B4-BE49-F238E27FC236}">
                <a16:creationId xmlns:a16="http://schemas.microsoft.com/office/drawing/2014/main" id="{0289921B-814A-34FC-29FA-BF5D4E8EBD6E}"/>
              </a:ext>
            </a:extLst>
          </p:cNvPr>
          <p:cNvSpPr txBox="1"/>
          <p:nvPr/>
        </p:nvSpPr>
        <p:spPr>
          <a:xfrm>
            <a:off x="213713" y="43012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Protein</a:t>
            </a:r>
          </a:p>
        </p:txBody>
      </p:sp>
      <p:sp>
        <p:nvSpPr>
          <p:cNvPr id="5129" name="TextBox 5128">
            <a:extLst>
              <a:ext uri="{FF2B5EF4-FFF2-40B4-BE49-F238E27FC236}">
                <a16:creationId xmlns:a16="http://schemas.microsoft.com/office/drawing/2014/main" id="{B3D1544A-EF87-D886-9305-989D0232E0A1}"/>
              </a:ext>
            </a:extLst>
          </p:cNvPr>
          <p:cNvSpPr txBox="1"/>
          <p:nvPr/>
        </p:nvSpPr>
        <p:spPr>
          <a:xfrm>
            <a:off x="3965550" y="461748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Peptides</a:t>
            </a:r>
          </a:p>
        </p:txBody>
      </p:sp>
      <p:sp>
        <p:nvSpPr>
          <p:cNvPr id="5130" name="TextBox 5129">
            <a:extLst>
              <a:ext uri="{FF2B5EF4-FFF2-40B4-BE49-F238E27FC236}">
                <a16:creationId xmlns:a16="http://schemas.microsoft.com/office/drawing/2014/main" id="{F3ED0632-64B3-62E4-0D81-F8A7311C9818}"/>
              </a:ext>
            </a:extLst>
          </p:cNvPr>
          <p:cNvSpPr txBox="1"/>
          <p:nvPr/>
        </p:nvSpPr>
        <p:spPr>
          <a:xfrm>
            <a:off x="1724413" y="13498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This is now a graph problem.</a:t>
            </a:r>
          </a:p>
        </p:txBody>
      </p:sp>
      <p:sp>
        <p:nvSpPr>
          <p:cNvPr id="5131" name="TextBox 5130">
            <a:extLst>
              <a:ext uri="{FF2B5EF4-FFF2-40B4-BE49-F238E27FC236}">
                <a16:creationId xmlns:a16="http://schemas.microsoft.com/office/drawing/2014/main" id="{D4B52A9B-AC01-43D2-E13E-91BE007F8DFA}"/>
              </a:ext>
            </a:extLst>
          </p:cNvPr>
          <p:cNvSpPr txBox="1"/>
          <p:nvPr/>
        </p:nvSpPr>
        <p:spPr>
          <a:xfrm>
            <a:off x="5992657" y="1289639"/>
            <a:ext cx="399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dirty="0"/>
              <a:t>Jonas idea: </a:t>
            </a:r>
            <a:r>
              <a:rPr lang="en-SE" dirty="0"/>
              <a:t>Find a graph which results in the desired</a:t>
            </a:r>
            <a:r>
              <a:rPr lang="en-SE" b="1" dirty="0"/>
              <a:t> molecule distribution. </a:t>
            </a:r>
            <a:endParaRPr lang="en-SE" dirty="0"/>
          </a:p>
        </p:txBody>
      </p:sp>
      <p:sp>
        <p:nvSpPr>
          <p:cNvPr id="5132" name="TextBox 5131">
            <a:extLst>
              <a:ext uri="{FF2B5EF4-FFF2-40B4-BE49-F238E27FC236}">
                <a16:creationId xmlns:a16="http://schemas.microsoft.com/office/drawing/2014/main" id="{6B706FF8-A2D8-FB0A-F7EA-0C238D803A55}"/>
              </a:ext>
            </a:extLst>
          </p:cNvPr>
          <p:cNvSpPr txBox="1"/>
          <p:nvPr/>
        </p:nvSpPr>
        <p:spPr>
          <a:xfrm>
            <a:off x="7214884" y="2209313"/>
            <a:ext cx="4856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Over </a:t>
            </a:r>
            <a:r>
              <a:rPr lang="sv-SE" dirty="0" err="1"/>
              <a:t>christmas</a:t>
            </a:r>
            <a:r>
              <a:rPr lang="sv-SE" dirty="0"/>
              <a:t> I </a:t>
            </a:r>
            <a:r>
              <a:rPr lang="sv-SE" dirty="0" err="1"/>
              <a:t>implemented</a:t>
            </a:r>
            <a:r>
              <a:rPr lang="sv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Proteolysis</a:t>
            </a:r>
            <a:r>
              <a:rPr lang="sv-SE" dirty="0"/>
              <a:t>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Weight-estimator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a simple </a:t>
            </a:r>
            <a:r>
              <a:rPr lang="sv-SE" dirty="0" err="1"/>
              <a:t>algorithm</a:t>
            </a:r>
            <a:r>
              <a:rPr lang="en-SE" dirty="0"/>
              <a:t> to minimize the difference between the wanted molecule amount and the estimated.</a:t>
            </a:r>
            <a:endParaRPr lang="sv-SE" dirty="0"/>
          </a:p>
        </p:txBody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F398ACD5-0672-C0DC-DC55-F03270F42DDD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7585988" y="4131802"/>
            <a:ext cx="2319992" cy="1789356"/>
          </a:xfrm>
          <a:prstGeom prst="rect">
            <a:avLst/>
          </a:prstGeom>
        </p:spPr>
      </p:pic>
      <p:pic>
        <p:nvPicPr>
          <p:cNvPr id="5134" name="Picture 5133">
            <a:extLst>
              <a:ext uri="{FF2B5EF4-FFF2-40B4-BE49-F238E27FC236}">
                <a16:creationId xmlns:a16="http://schemas.microsoft.com/office/drawing/2014/main" id="{B76B168A-3387-8E26-21FA-60658559A759}"/>
              </a:ext>
            </a:extLst>
          </p:cNvPr>
          <p:cNvPicPr>
            <a:picLocks noChangeAspect="1"/>
          </p:cNvPicPr>
          <p:nvPr/>
        </p:nvPicPr>
        <p:blipFill rotWithShape="1">
          <a:blip r:embed="rId69"/>
          <a:srcRect t="10230" r="52208"/>
          <a:stretch/>
        </p:blipFill>
        <p:spPr>
          <a:xfrm>
            <a:off x="9975074" y="4482264"/>
            <a:ext cx="2096571" cy="1868698"/>
          </a:xfrm>
          <a:prstGeom prst="rect">
            <a:avLst/>
          </a:prstGeom>
        </p:spPr>
      </p:pic>
      <p:sp>
        <p:nvSpPr>
          <p:cNvPr id="5136" name="TextBox 5135">
            <a:extLst>
              <a:ext uri="{FF2B5EF4-FFF2-40B4-BE49-F238E27FC236}">
                <a16:creationId xmlns:a16="http://schemas.microsoft.com/office/drawing/2014/main" id="{47657298-FC69-0783-AD51-CDFC6EEFBF43}"/>
              </a:ext>
            </a:extLst>
          </p:cNvPr>
          <p:cNvSpPr txBox="1"/>
          <p:nvPr/>
        </p:nvSpPr>
        <p:spPr>
          <a:xfrm>
            <a:off x="339261" y="5564705"/>
            <a:ext cx="725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Once we have this graph, we can compute the estimated path length analytically. However, this was too computationally expensive for reasonable graphs because of combinatorial explosions. I made a Monte Carlo estimator of it instead.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B70D5-A040-E502-696E-6A4CBA20BCD5}"/>
              </a:ext>
            </a:extLst>
          </p:cNvPr>
          <p:cNvSpPr txBox="1"/>
          <p:nvPr/>
        </p:nvSpPr>
        <p:spPr>
          <a:xfrm rot="20907235">
            <a:off x="1229342" y="3517483"/>
            <a:ext cx="21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</a:t>
            </a:r>
            <a:r>
              <a:rPr lang="en-SE" sz="1200" dirty="0"/>
              <a:t>ach node also has an absorbind state (self-edge)</a:t>
            </a:r>
          </a:p>
        </p:txBody>
      </p:sp>
    </p:spTree>
    <p:extLst>
      <p:ext uri="{BB962C8B-B14F-4D97-AF65-F5344CB8AC3E}">
        <p14:creationId xmlns:p14="http://schemas.microsoft.com/office/powerpoint/2010/main" val="421221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January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259EF-5AF0-1AF2-4B62-55CDD7899557}"/>
              </a:ext>
            </a:extLst>
          </p:cNvPr>
          <p:cNvSpPr txBox="1"/>
          <p:nvPr/>
        </p:nvSpPr>
        <p:spPr>
          <a:xfrm>
            <a:off x="369592" y="1532559"/>
            <a:ext cx="11491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My implementation was not formal, and difficult to work with. Couldn’t really expand on it to make it better.</a:t>
            </a:r>
          </a:p>
          <a:p>
            <a:endParaRPr lang="en-SE" dirty="0"/>
          </a:p>
          <a:p>
            <a:r>
              <a:rPr lang="en-SE" b="1" dirty="0"/>
              <a:t>New</a:t>
            </a:r>
            <a:r>
              <a:rPr lang="en-SE" dirty="0"/>
              <a:t> </a:t>
            </a:r>
            <a:r>
              <a:rPr lang="en-SE" b="1" dirty="0"/>
              <a:t>idea</a:t>
            </a:r>
            <a:r>
              <a:rPr lang="en-SE" dirty="0"/>
              <a:t>: implement a classic optimizer with a loss function. Then we can use all the theory from optimization.</a:t>
            </a:r>
          </a:p>
          <a:p>
            <a:endParaRPr lang="en-SE" dirty="0"/>
          </a:p>
          <a:p>
            <a:r>
              <a:rPr lang="en-SE" dirty="0"/>
              <a:t>Essentially the same thing as in a graph neural network.</a:t>
            </a:r>
          </a:p>
          <a:p>
            <a:pPr lvl="1"/>
            <a:r>
              <a:rPr lang="en-SE" dirty="0"/>
              <a:t>- Create a loss function.</a:t>
            </a:r>
          </a:p>
          <a:p>
            <a:pPr lvl="1"/>
            <a:r>
              <a:rPr lang="en-SE" dirty="0"/>
              <a:t>- Calculate it’s derivatives.</a:t>
            </a:r>
          </a:p>
          <a:p>
            <a:pPr lvl="1"/>
            <a:r>
              <a:rPr lang="en-SE" dirty="0"/>
              <a:t>- Update weights using gradient descent.</a:t>
            </a:r>
          </a:p>
        </p:txBody>
      </p:sp>
      <p:pic>
        <p:nvPicPr>
          <p:cNvPr id="5139" name="Picture 5138">
            <a:extLst>
              <a:ext uri="{FF2B5EF4-FFF2-40B4-BE49-F238E27FC236}">
                <a16:creationId xmlns:a16="http://schemas.microsoft.com/office/drawing/2014/main" id="{F846F762-AFD2-3AC3-CFD5-00804D3E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16" y="3983844"/>
            <a:ext cx="3049143" cy="2385571"/>
          </a:xfrm>
          <a:prstGeom prst="rect">
            <a:avLst/>
          </a:prstGeom>
        </p:spPr>
      </p:pic>
      <p:pic>
        <p:nvPicPr>
          <p:cNvPr id="5140" name="Picture 5139">
            <a:extLst>
              <a:ext uri="{FF2B5EF4-FFF2-40B4-BE49-F238E27FC236}">
                <a16:creationId xmlns:a16="http://schemas.microsoft.com/office/drawing/2014/main" id="{F3E3454A-51D4-89AE-4ECE-37DCC94F37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r="51837"/>
          <a:stretch/>
        </p:blipFill>
        <p:spPr>
          <a:xfrm>
            <a:off x="8663309" y="3983844"/>
            <a:ext cx="2690491" cy="2385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41" name="TextBox 5140">
                <a:extLst>
                  <a:ext uri="{FF2B5EF4-FFF2-40B4-BE49-F238E27FC236}">
                    <a16:creationId xmlns:a16="http://schemas.microsoft.com/office/drawing/2014/main" id="{88777EAF-0307-2E3D-2EA5-2D2C2476ECDD}"/>
                  </a:ext>
                </a:extLst>
              </p:cNvPr>
              <p:cNvSpPr txBox="1"/>
              <p:nvPr/>
            </p:nvSpPr>
            <p:spPr>
              <a:xfrm>
                <a:off x="1527483" y="3937814"/>
                <a:ext cx="1470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141" name="TextBox 5140">
                <a:extLst>
                  <a:ext uri="{FF2B5EF4-FFF2-40B4-BE49-F238E27FC236}">
                    <a16:creationId xmlns:a16="http://schemas.microsoft.com/office/drawing/2014/main" id="{88777EAF-0307-2E3D-2EA5-2D2C2476E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83" y="3937814"/>
                <a:ext cx="1470595" cy="276999"/>
              </a:xfrm>
              <a:prstGeom prst="rect">
                <a:avLst/>
              </a:prstGeom>
              <a:blipFill>
                <a:blip r:embed="rId5"/>
                <a:stretch>
                  <a:fillRect l="-2564" r="-4274" b="-409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3" name="TextBox 5142">
                <a:extLst>
                  <a:ext uri="{FF2B5EF4-FFF2-40B4-BE49-F238E27FC236}">
                    <a16:creationId xmlns:a16="http://schemas.microsoft.com/office/drawing/2014/main" id="{0040EF99-2003-7B1D-ADF2-3D550F88F79E}"/>
                  </a:ext>
                </a:extLst>
              </p:cNvPr>
              <p:cNvSpPr txBox="1"/>
              <p:nvPr/>
            </p:nvSpPr>
            <p:spPr>
              <a:xfrm>
                <a:off x="1527484" y="4358360"/>
                <a:ext cx="1463798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143" name="TextBox 5142">
                <a:extLst>
                  <a:ext uri="{FF2B5EF4-FFF2-40B4-BE49-F238E27FC236}">
                    <a16:creationId xmlns:a16="http://schemas.microsoft.com/office/drawing/2014/main" id="{0040EF99-2003-7B1D-ADF2-3D550F88F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84" y="4358360"/>
                <a:ext cx="1463798" cy="572593"/>
              </a:xfrm>
              <a:prstGeom prst="rect">
                <a:avLst/>
              </a:prstGeom>
              <a:blipFill>
                <a:blip r:embed="rId6"/>
                <a:stretch>
                  <a:fillRect l="-3448" t="-4348" r="-2586"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4" name="TextBox 5143">
                <a:extLst>
                  <a:ext uri="{FF2B5EF4-FFF2-40B4-BE49-F238E27FC236}">
                    <a16:creationId xmlns:a16="http://schemas.microsoft.com/office/drawing/2014/main" id="{6635209D-91B7-E2F3-4FB9-02638F575503}"/>
                  </a:ext>
                </a:extLst>
              </p:cNvPr>
              <p:cNvSpPr txBox="1"/>
              <p:nvPr/>
            </p:nvSpPr>
            <p:spPr>
              <a:xfrm>
                <a:off x="1527484" y="5039593"/>
                <a:ext cx="1157881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144" name="TextBox 5143">
                <a:extLst>
                  <a:ext uri="{FF2B5EF4-FFF2-40B4-BE49-F238E27FC236}">
                    <a16:creationId xmlns:a16="http://schemas.microsoft.com/office/drawing/2014/main" id="{6635209D-91B7-E2F3-4FB9-02638F57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84" y="5039593"/>
                <a:ext cx="1157881" cy="664926"/>
              </a:xfrm>
              <a:prstGeom prst="rect">
                <a:avLst/>
              </a:prstGeom>
              <a:blipFill>
                <a:blip r:embed="rId7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5" name="TextBox 5144">
                <a:extLst>
                  <a:ext uri="{FF2B5EF4-FFF2-40B4-BE49-F238E27FC236}">
                    <a16:creationId xmlns:a16="http://schemas.microsoft.com/office/drawing/2014/main" id="{3D288C00-E984-F1B6-34AF-25CB2511AEC0}"/>
                  </a:ext>
                </a:extLst>
              </p:cNvPr>
              <p:cNvSpPr txBox="1"/>
              <p:nvPr/>
            </p:nvSpPr>
            <p:spPr>
              <a:xfrm>
                <a:off x="1527483" y="5751103"/>
                <a:ext cx="2808461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145" name="TextBox 5144">
                <a:extLst>
                  <a:ext uri="{FF2B5EF4-FFF2-40B4-BE49-F238E27FC236}">
                    <a16:creationId xmlns:a16="http://schemas.microsoft.com/office/drawing/2014/main" id="{3D288C00-E984-F1B6-34AF-25CB2511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83" y="5751103"/>
                <a:ext cx="2808461" cy="618311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60" name="Group 5159">
            <a:extLst>
              <a:ext uri="{FF2B5EF4-FFF2-40B4-BE49-F238E27FC236}">
                <a16:creationId xmlns:a16="http://schemas.microsoft.com/office/drawing/2014/main" id="{EF6FEF17-33A0-D562-44BD-F152F9756482}"/>
              </a:ext>
            </a:extLst>
          </p:cNvPr>
          <p:cNvGrpSpPr/>
          <p:nvPr/>
        </p:nvGrpSpPr>
        <p:grpSpPr>
          <a:xfrm>
            <a:off x="6810970" y="2818811"/>
            <a:ext cx="869040" cy="646200"/>
            <a:chOff x="6810970" y="2818811"/>
            <a:chExt cx="86904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A92BF28E-D39A-137F-66C6-B49FCD9CF13B}"/>
                    </a:ext>
                  </a:extLst>
                </p14:cNvPr>
                <p14:cNvContentPartPr/>
                <p14:nvPr/>
              </p14:nvContentPartPr>
              <p14:xfrm>
                <a:off x="6822490" y="3087011"/>
                <a:ext cx="169560" cy="204480"/>
              </p14:xfrm>
            </p:contentPart>
          </mc:Choice>
          <mc:Fallback xmlns=""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A92BF28E-D39A-137F-66C6-B49FCD9CF1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6370" y="3080891"/>
                  <a:ext cx="181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511622FC-63D8-3DA8-CC31-A925BD2D03D0}"/>
                    </a:ext>
                  </a:extLst>
                </p14:cNvPr>
                <p14:cNvContentPartPr/>
                <p14:nvPr/>
              </p14:nvContentPartPr>
              <p14:xfrm>
                <a:off x="6810970" y="2968571"/>
                <a:ext cx="182520" cy="138600"/>
              </p14:xfrm>
            </p:contentPart>
          </mc:Choice>
          <mc:Fallback xmlns=""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511622FC-63D8-3DA8-CC31-A925BD2D03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4850" y="2962451"/>
                  <a:ext cx="194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50" name="Ink 5149">
                  <a:extLst>
                    <a:ext uri="{FF2B5EF4-FFF2-40B4-BE49-F238E27FC236}">
                      <a16:creationId xmlns:a16="http://schemas.microsoft.com/office/drawing/2014/main" id="{512C28C2-42FA-AF1E-6868-72B358947F99}"/>
                    </a:ext>
                  </a:extLst>
                </p14:cNvPr>
                <p14:cNvContentPartPr/>
                <p14:nvPr/>
              </p14:nvContentPartPr>
              <p14:xfrm>
                <a:off x="6952450" y="3034091"/>
                <a:ext cx="78840" cy="43200"/>
              </p14:xfrm>
            </p:contentPart>
          </mc:Choice>
          <mc:Fallback xmlns="">
            <p:pic>
              <p:nvPicPr>
                <p:cNvPr id="5150" name="Ink 5149">
                  <a:extLst>
                    <a:ext uri="{FF2B5EF4-FFF2-40B4-BE49-F238E27FC236}">
                      <a16:creationId xmlns:a16="http://schemas.microsoft.com/office/drawing/2014/main" id="{512C28C2-42FA-AF1E-6868-72B358947F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6330" y="3027971"/>
                  <a:ext cx="91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FFD39447-9854-216C-E90F-260BD1FD497F}"/>
                    </a:ext>
                  </a:extLst>
                </p14:cNvPr>
                <p14:cNvContentPartPr/>
                <p14:nvPr/>
              </p14:nvContentPartPr>
              <p14:xfrm>
                <a:off x="7015450" y="2937971"/>
                <a:ext cx="300600" cy="260640"/>
              </p14:xfrm>
            </p:contentPart>
          </mc:Choice>
          <mc:Fallback xmlns=""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FFD39447-9854-216C-E90F-260BD1FD49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09330" y="2931851"/>
                  <a:ext cx="312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52" name="Ink 5151">
                  <a:extLst>
                    <a:ext uri="{FF2B5EF4-FFF2-40B4-BE49-F238E27FC236}">
                      <a16:creationId xmlns:a16="http://schemas.microsoft.com/office/drawing/2014/main" id="{3662003C-F728-3984-1994-34EE81E30468}"/>
                    </a:ext>
                  </a:extLst>
                </p14:cNvPr>
                <p14:cNvContentPartPr/>
                <p14:nvPr/>
              </p14:nvContentPartPr>
              <p14:xfrm>
                <a:off x="7280770" y="2908811"/>
                <a:ext cx="56880" cy="95040"/>
              </p14:xfrm>
            </p:contentPart>
          </mc:Choice>
          <mc:Fallback xmlns="">
            <p:pic>
              <p:nvPicPr>
                <p:cNvPr id="5152" name="Ink 5151">
                  <a:extLst>
                    <a:ext uri="{FF2B5EF4-FFF2-40B4-BE49-F238E27FC236}">
                      <a16:creationId xmlns:a16="http://schemas.microsoft.com/office/drawing/2014/main" id="{3662003C-F728-3984-1994-34EE81E304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74650" y="2902691"/>
                  <a:ext cx="69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53" name="Ink 5152">
                  <a:extLst>
                    <a:ext uri="{FF2B5EF4-FFF2-40B4-BE49-F238E27FC236}">
                      <a16:creationId xmlns:a16="http://schemas.microsoft.com/office/drawing/2014/main" id="{84836A90-9333-C9F1-C149-FFB8C635E05B}"/>
                    </a:ext>
                  </a:extLst>
                </p14:cNvPr>
                <p14:cNvContentPartPr/>
                <p14:nvPr/>
              </p14:nvContentPartPr>
              <p14:xfrm>
                <a:off x="7016890" y="3217691"/>
                <a:ext cx="522720" cy="23040"/>
              </p14:xfrm>
            </p:contentPart>
          </mc:Choice>
          <mc:Fallback xmlns="">
            <p:pic>
              <p:nvPicPr>
                <p:cNvPr id="5153" name="Ink 5152">
                  <a:extLst>
                    <a:ext uri="{FF2B5EF4-FFF2-40B4-BE49-F238E27FC236}">
                      <a16:creationId xmlns:a16="http://schemas.microsoft.com/office/drawing/2014/main" id="{84836A90-9333-C9F1-C149-FFB8C635E0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10770" y="3211571"/>
                  <a:ext cx="53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54" name="Ink 5153">
                  <a:extLst>
                    <a:ext uri="{FF2B5EF4-FFF2-40B4-BE49-F238E27FC236}">
                      <a16:creationId xmlns:a16="http://schemas.microsoft.com/office/drawing/2014/main" id="{5100AD96-5A43-CEB0-7307-4A80F66A8207}"/>
                    </a:ext>
                  </a:extLst>
                </p14:cNvPr>
                <p14:cNvContentPartPr/>
                <p14:nvPr/>
              </p14:nvContentPartPr>
              <p14:xfrm>
                <a:off x="7480930" y="3210851"/>
                <a:ext cx="75960" cy="63000"/>
              </p14:xfrm>
            </p:contentPart>
          </mc:Choice>
          <mc:Fallback xmlns="">
            <p:pic>
              <p:nvPicPr>
                <p:cNvPr id="5154" name="Ink 5153">
                  <a:extLst>
                    <a:ext uri="{FF2B5EF4-FFF2-40B4-BE49-F238E27FC236}">
                      <a16:creationId xmlns:a16="http://schemas.microsoft.com/office/drawing/2014/main" id="{5100AD96-5A43-CEB0-7307-4A80F66A820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4810" y="3204731"/>
                  <a:ext cx="88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5" name="Ink 5154">
                  <a:extLst>
                    <a:ext uri="{FF2B5EF4-FFF2-40B4-BE49-F238E27FC236}">
                      <a16:creationId xmlns:a16="http://schemas.microsoft.com/office/drawing/2014/main" id="{73A2DEC9-E70C-674F-CC11-88DB80CDFCE3}"/>
                    </a:ext>
                  </a:extLst>
                </p14:cNvPr>
                <p14:cNvContentPartPr/>
                <p14:nvPr/>
              </p14:nvContentPartPr>
              <p14:xfrm>
                <a:off x="6985930" y="3286451"/>
                <a:ext cx="380520" cy="151920"/>
              </p14:xfrm>
            </p:contentPart>
          </mc:Choice>
          <mc:Fallback xmlns="">
            <p:pic>
              <p:nvPicPr>
                <p:cNvPr id="5155" name="Ink 5154">
                  <a:extLst>
                    <a:ext uri="{FF2B5EF4-FFF2-40B4-BE49-F238E27FC236}">
                      <a16:creationId xmlns:a16="http://schemas.microsoft.com/office/drawing/2014/main" id="{73A2DEC9-E70C-674F-CC11-88DB80CDFC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79810" y="3280331"/>
                  <a:ext cx="392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56" name="Ink 5155">
                  <a:extLst>
                    <a:ext uri="{FF2B5EF4-FFF2-40B4-BE49-F238E27FC236}">
                      <a16:creationId xmlns:a16="http://schemas.microsoft.com/office/drawing/2014/main" id="{3D03E8CE-A4A0-E2C7-DFA3-703F2B7E7AF0}"/>
                    </a:ext>
                  </a:extLst>
                </p14:cNvPr>
                <p14:cNvContentPartPr/>
                <p14:nvPr/>
              </p14:nvContentPartPr>
              <p14:xfrm>
                <a:off x="7340170" y="3402731"/>
                <a:ext cx="63360" cy="62280"/>
              </p14:xfrm>
            </p:contentPart>
          </mc:Choice>
          <mc:Fallback xmlns="">
            <p:pic>
              <p:nvPicPr>
                <p:cNvPr id="5156" name="Ink 5155">
                  <a:extLst>
                    <a:ext uri="{FF2B5EF4-FFF2-40B4-BE49-F238E27FC236}">
                      <a16:creationId xmlns:a16="http://schemas.microsoft.com/office/drawing/2014/main" id="{3D03E8CE-A4A0-E2C7-DFA3-703F2B7E7AF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34050" y="3396611"/>
                  <a:ext cx="75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57" name="Ink 5156">
                  <a:extLst>
                    <a:ext uri="{FF2B5EF4-FFF2-40B4-BE49-F238E27FC236}">
                      <a16:creationId xmlns:a16="http://schemas.microsoft.com/office/drawing/2014/main" id="{D05DB3F5-81AC-1957-1E01-580956BD5D25}"/>
                    </a:ext>
                  </a:extLst>
                </p14:cNvPr>
                <p14:cNvContentPartPr/>
                <p14:nvPr/>
              </p14:nvContentPartPr>
              <p14:xfrm>
                <a:off x="7455010" y="3401651"/>
                <a:ext cx="55080" cy="50040"/>
              </p14:xfrm>
            </p:contentPart>
          </mc:Choice>
          <mc:Fallback xmlns="">
            <p:pic>
              <p:nvPicPr>
                <p:cNvPr id="5157" name="Ink 5156">
                  <a:extLst>
                    <a:ext uri="{FF2B5EF4-FFF2-40B4-BE49-F238E27FC236}">
                      <a16:creationId xmlns:a16="http://schemas.microsoft.com/office/drawing/2014/main" id="{D05DB3F5-81AC-1957-1E01-580956BD5D2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48890" y="3395531"/>
                  <a:ext cx="67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19DEDBE5-C43B-EF7B-A8E0-E6118D33F55A}"/>
                    </a:ext>
                  </a:extLst>
                </p14:cNvPr>
                <p14:cNvContentPartPr/>
                <p14:nvPr/>
              </p14:nvContentPartPr>
              <p14:xfrm>
                <a:off x="7597210" y="3186731"/>
                <a:ext cx="82800" cy="84600"/>
              </p14:xfrm>
            </p:contentPart>
          </mc:Choice>
          <mc:Fallback xmlns=""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19DEDBE5-C43B-EF7B-A8E0-E6118D33F5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91090" y="3180611"/>
                  <a:ext cx="95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E524FF9F-8C25-BA90-8037-50F2652C3483}"/>
                    </a:ext>
                  </a:extLst>
                </p14:cNvPr>
                <p14:cNvContentPartPr/>
                <p14:nvPr/>
              </p14:nvContentPartPr>
              <p14:xfrm>
                <a:off x="7347370" y="2818811"/>
                <a:ext cx="65880" cy="64800"/>
              </p14:xfrm>
            </p:contentPart>
          </mc:Choice>
          <mc:Fallback xmlns=""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E524FF9F-8C25-BA90-8037-50F2652C34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41250" y="2812691"/>
                  <a:ext cx="781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1F8D06-07CD-1376-22D8-FF1319B98EC3}"/>
              </a:ext>
            </a:extLst>
          </p:cNvPr>
          <p:cNvGrpSpPr/>
          <p:nvPr/>
        </p:nvGrpSpPr>
        <p:grpSpPr>
          <a:xfrm>
            <a:off x="8608142" y="2705096"/>
            <a:ext cx="1759138" cy="1230480"/>
            <a:chOff x="8608142" y="2705096"/>
            <a:chExt cx="1759138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5306EF-A8AE-3BF9-5B90-A7953FAD798E}"/>
                    </a:ext>
                  </a:extLst>
                </p14:cNvPr>
                <p14:cNvContentPartPr/>
                <p14:nvPr/>
              </p14:nvContentPartPr>
              <p14:xfrm>
                <a:off x="9162182" y="2742536"/>
                <a:ext cx="69120" cy="119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5306EF-A8AE-3BF9-5B90-A7953FAD79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56062" y="2736416"/>
                  <a:ext cx="81360" cy="12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DBDD00-602E-3595-3038-EBDE0865151C}"/>
                    </a:ext>
                  </a:extLst>
                </p14:cNvPr>
                <p14:cNvContentPartPr/>
                <p14:nvPr/>
              </p14:nvContentPartPr>
              <p14:xfrm>
                <a:off x="8608142" y="3585656"/>
                <a:ext cx="1495800" cy="51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DBDD00-602E-3595-3038-EBDE086515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02022" y="3579536"/>
                  <a:ext cx="1508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625225-3FF0-0C65-6C1B-226AAC6441F6}"/>
                    </a:ext>
                  </a:extLst>
                </p14:cNvPr>
                <p14:cNvContentPartPr/>
                <p14:nvPr/>
              </p14:nvContentPartPr>
              <p14:xfrm>
                <a:off x="9598502" y="3059336"/>
                <a:ext cx="1188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625225-3FF0-0C65-6C1B-226AAC6441F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92382" y="3053216"/>
                  <a:ext cx="131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AB7961-E9BD-D7FB-8755-B85633A30CB9}"/>
                    </a:ext>
                  </a:extLst>
                </p14:cNvPr>
                <p14:cNvContentPartPr/>
                <p14:nvPr/>
              </p14:nvContentPartPr>
              <p14:xfrm>
                <a:off x="9375302" y="2966456"/>
                <a:ext cx="493200" cy="35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AB7961-E9BD-D7FB-8755-B85633A30C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69182" y="2960336"/>
                  <a:ext cx="505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EEE951-26B6-D6EF-69B1-F52128AFC22A}"/>
                    </a:ext>
                  </a:extLst>
                </p14:cNvPr>
                <p14:cNvContentPartPr/>
                <p14:nvPr/>
              </p14:nvContentPartPr>
              <p14:xfrm>
                <a:off x="9135182" y="2705096"/>
                <a:ext cx="1059120" cy="75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EEE951-26B6-D6EF-69B1-F52128AFC2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29062" y="2698976"/>
                  <a:ext cx="107136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EB077C-9AA0-AA35-1BB2-DB22DB3CE4DB}"/>
                    </a:ext>
                  </a:extLst>
                </p14:cNvPr>
                <p14:cNvContentPartPr/>
                <p14:nvPr/>
              </p14:nvContentPartPr>
              <p14:xfrm>
                <a:off x="10358640" y="2721600"/>
                <a:ext cx="8640" cy="1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EB077C-9AA0-AA35-1BB2-DB22DB3CE4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52520" y="2715480"/>
                  <a:ext cx="2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6515C0-6281-F4B5-DAC5-0ED38CADB4A5}"/>
                    </a:ext>
                  </a:extLst>
                </p14:cNvPr>
                <p14:cNvContentPartPr/>
                <p14:nvPr/>
              </p14:nvContentPartPr>
              <p14:xfrm>
                <a:off x="10321560" y="2730960"/>
                <a:ext cx="35280" cy="1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6515C0-6281-F4B5-DAC5-0ED38CADB4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15440" y="2724840"/>
                  <a:ext cx="47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FE26F9-B7EC-FB3D-CD59-B001EC0AA837}"/>
                    </a:ext>
                  </a:extLst>
                </p14:cNvPr>
                <p14:cNvContentPartPr/>
                <p14:nvPr/>
              </p14:nvContentPartPr>
              <p14:xfrm>
                <a:off x="10279080" y="2753640"/>
                <a:ext cx="295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FE26F9-B7EC-FB3D-CD59-B001EC0AA8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72960" y="2747520"/>
                  <a:ext cx="41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DDDB70-704C-B2AC-1562-ECAF5DEE3A2A}"/>
                    </a:ext>
                  </a:extLst>
                </p14:cNvPr>
                <p14:cNvContentPartPr/>
                <p14:nvPr/>
              </p14:nvContentPartPr>
              <p14:xfrm>
                <a:off x="10270440" y="2754360"/>
                <a:ext cx="8280" cy="2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DDDB70-704C-B2AC-1562-ECAF5DEE3A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64320" y="2748240"/>
                  <a:ext cx="20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96C928-614A-0A9C-77E0-8EA6F57E4AC1}"/>
                    </a:ext>
                  </a:extLst>
                </p14:cNvPr>
                <p14:cNvContentPartPr/>
                <p14:nvPr/>
              </p14:nvContentPartPr>
              <p14:xfrm>
                <a:off x="10230120" y="2782080"/>
                <a:ext cx="40680" cy="1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96C928-614A-0A9C-77E0-8EA6F57E4A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24000" y="2775960"/>
                  <a:ext cx="52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D0429A-A6BD-9502-759C-3DFE77FFB394}"/>
                    </a:ext>
                  </a:extLst>
                </p14:cNvPr>
                <p14:cNvContentPartPr/>
                <p14:nvPr/>
              </p14:nvContentPartPr>
              <p14:xfrm>
                <a:off x="10207080" y="2791800"/>
                <a:ext cx="20880" cy="2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D0429A-A6BD-9502-759C-3DFE77FFB3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00960" y="2785680"/>
                  <a:ext cx="33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8B5C58-96CF-A4BE-FF44-34B936D1874B}"/>
                    </a:ext>
                  </a:extLst>
                </p14:cNvPr>
                <p14:cNvContentPartPr/>
                <p14:nvPr/>
              </p14:nvContentPartPr>
              <p14:xfrm>
                <a:off x="10154160" y="2802240"/>
                <a:ext cx="4104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8B5C58-96CF-A4BE-FF44-34B936D187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48040" y="2796120"/>
                  <a:ext cx="532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9554D9-FFC9-1884-8FB3-AC896E124F76}"/>
                    </a:ext>
                  </a:extLst>
                </p14:cNvPr>
                <p14:cNvContentPartPr/>
                <p14:nvPr/>
              </p14:nvContentPartPr>
              <p14:xfrm>
                <a:off x="10124640" y="2807280"/>
                <a:ext cx="16200" cy="2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9554D9-FFC9-1884-8FB3-AC896E124F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18520" y="2801160"/>
                  <a:ext cx="28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F5DC7F-F4D0-DFA6-7093-DB50009C06E4}"/>
                    </a:ext>
                  </a:extLst>
                </p14:cNvPr>
                <p14:cNvContentPartPr/>
                <p14:nvPr/>
              </p14:nvContentPartPr>
              <p14:xfrm>
                <a:off x="10056600" y="2834280"/>
                <a:ext cx="65160" cy="12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F5DC7F-F4D0-DFA6-7093-DB50009C06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50480" y="2828160"/>
                  <a:ext cx="77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BB1D45-F7B8-0291-98BA-D4CA61743B30}"/>
                    </a:ext>
                  </a:extLst>
                </p14:cNvPr>
                <p14:cNvContentPartPr/>
                <p14:nvPr/>
              </p14:nvContentPartPr>
              <p14:xfrm>
                <a:off x="10042200" y="2851560"/>
                <a:ext cx="1080" cy="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BB1D45-F7B8-0291-98BA-D4CA61743B3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36080" y="2845440"/>
                  <a:ext cx="13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34D84D-87F4-E801-7BB0-D479D3B44F6A}"/>
                    </a:ext>
                  </a:extLst>
                </p14:cNvPr>
                <p14:cNvContentPartPr/>
                <p14:nvPr/>
              </p14:nvContentPartPr>
              <p14:xfrm>
                <a:off x="10039680" y="2871360"/>
                <a:ext cx="2880" cy="15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34D84D-87F4-E801-7BB0-D479D3B44F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33560" y="2865240"/>
                  <a:ext cx="15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09F86E-4CC3-8B71-69E0-CD99E9F3268B}"/>
                    </a:ext>
                  </a:extLst>
                </p14:cNvPr>
                <p14:cNvContentPartPr/>
                <p14:nvPr/>
              </p14:nvContentPartPr>
              <p14:xfrm>
                <a:off x="10017720" y="2891160"/>
                <a:ext cx="1908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09F86E-4CC3-8B71-69E0-CD99E9F326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1600" y="2885040"/>
                  <a:ext cx="31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4B0D35-5302-4A5F-458E-F88BC434F85F}"/>
                    </a:ext>
                  </a:extLst>
                </p14:cNvPr>
                <p14:cNvContentPartPr/>
                <p14:nvPr/>
              </p14:nvContentPartPr>
              <p14:xfrm>
                <a:off x="9947160" y="2913120"/>
                <a:ext cx="25920" cy="6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4B0D35-5302-4A5F-458E-F88BC434F8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41040" y="2907000"/>
                  <a:ext cx="38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A6F2BF-8B04-AFBF-A607-DCC3AE42E872}"/>
                    </a:ext>
                  </a:extLst>
                </p14:cNvPr>
                <p14:cNvContentPartPr/>
                <p14:nvPr/>
              </p14:nvContentPartPr>
              <p14:xfrm>
                <a:off x="9911160" y="2923920"/>
                <a:ext cx="12600" cy="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A6F2BF-8B04-AFBF-A607-DCC3AE42E8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05040" y="291780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585407-1382-E6E0-F2A1-DAB332A80721}"/>
                    </a:ext>
                  </a:extLst>
                </p14:cNvPr>
                <p14:cNvContentPartPr/>
                <p14:nvPr/>
              </p14:nvContentPartPr>
              <p14:xfrm>
                <a:off x="9888840" y="2939040"/>
                <a:ext cx="7920" cy="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585407-1382-E6E0-F2A1-DAB332A807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82720" y="2932920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AB239C-F3DD-0277-15C9-87CCB2FB7F77}"/>
                    </a:ext>
                  </a:extLst>
                </p14:cNvPr>
                <p14:cNvContentPartPr/>
                <p14:nvPr/>
              </p14:nvContentPartPr>
              <p14:xfrm>
                <a:off x="9878400" y="2958480"/>
                <a:ext cx="2880" cy="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AB239C-F3DD-0277-15C9-87CCB2FB7F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72280" y="2952360"/>
                  <a:ext cx="15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22A420-5D76-912A-F187-8424B1F2EF26}"/>
                    </a:ext>
                  </a:extLst>
                </p14:cNvPr>
                <p14:cNvContentPartPr/>
                <p14:nvPr/>
              </p14:nvContentPartPr>
              <p14:xfrm>
                <a:off x="9869040" y="2971800"/>
                <a:ext cx="6840" cy="1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22A420-5D76-912A-F187-8424B1F2EF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62920" y="2965680"/>
                  <a:ext cx="19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F7CDAC-B8B2-F0A9-BC2F-5BA5491DD31E}"/>
                    </a:ext>
                  </a:extLst>
                </p14:cNvPr>
                <p14:cNvContentPartPr/>
                <p14:nvPr/>
              </p14:nvContentPartPr>
              <p14:xfrm>
                <a:off x="9845280" y="2991960"/>
                <a:ext cx="1404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F7CDAC-B8B2-F0A9-BC2F-5BA5491DD3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9160" y="2985840"/>
                  <a:ext cx="26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F5E5FC-244E-71EB-F99E-4487BA963302}"/>
                    </a:ext>
                  </a:extLst>
                </p14:cNvPr>
                <p14:cNvContentPartPr/>
                <p14:nvPr/>
              </p14:nvContentPartPr>
              <p14:xfrm>
                <a:off x="9802080" y="3006000"/>
                <a:ext cx="1080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F5E5FC-244E-71EB-F99E-4487BA9633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95960" y="2999880"/>
                  <a:ext cx="23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E5DD1F-8C55-BD66-CF93-6B3B99A6413F}"/>
                    </a:ext>
                  </a:extLst>
                </p14:cNvPr>
                <p14:cNvContentPartPr/>
                <p14:nvPr/>
              </p14:nvContentPartPr>
              <p14:xfrm>
                <a:off x="9768960" y="3012480"/>
                <a:ext cx="21960" cy="11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E5DD1F-8C55-BD66-CF93-6B3B99A6413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2840" y="3006360"/>
                  <a:ext cx="34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2FB30F-4466-F661-42D6-3DA9472CE0CB}"/>
                    </a:ext>
                  </a:extLst>
                </p14:cNvPr>
                <p14:cNvContentPartPr/>
                <p14:nvPr/>
              </p14:nvContentPartPr>
              <p14:xfrm>
                <a:off x="9739080" y="3030840"/>
                <a:ext cx="2124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2FB30F-4466-F661-42D6-3DA9472CE0C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32960" y="3024720"/>
                  <a:ext cx="33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0B9E00-3514-432C-92A9-D710E4CB7A1B}"/>
                    </a:ext>
                  </a:extLst>
                </p14:cNvPr>
                <p14:cNvContentPartPr/>
                <p14:nvPr/>
              </p14:nvContentPartPr>
              <p14:xfrm>
                <a:off x="9730080" y="3060360"/>
                <a:ext cx="4680" cy="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0B9E00-3514-432C-92A9-D710E4CB7A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23960" y="3054240"/>
                  <a:ext cx="16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81DD1F-D575-639A-83B7-8A4235C1E620}"/>
                    </a:ext>
                  </a:extLst>
                </p14:cNvPr>
                <p14:cNvContentPartPr/>
                <p14:nvPr/>
              </p14:nvContentPartPr>
              <p14:xfrm>
                <a:off x="9710280" y="3079080"/>
                <a:ext cx="756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81DD1F-D575-639A-83B7-8A4235C1E6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04160" y="3072960"/>
                  <a:ext cx="198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6B190F-EEB7-1185-5DB7-CC4A210C5311}"/>
                    </a:ext>
                  </a:extLst>
                </p14:cNvPr>
                <p14:cNvContentPartPr/>
                <p14:nvPr/>
              </p14:nvContentPartPr>
              <p14:xfrm>
                <a:off x="9690480" y="3089160"/>
                <a:ext cx="2880" cy="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6B190F-EEB7-1185-5DB7-CC4A210C53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84360" y="3083040"/>
                  <a:ext cx="151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B48D8D-4C9C-69EE-C047-F302865C0F70}"/>
                    </a:ext>
                  </a:extLst>
                </p14:cNvPr>
                <p14:cNvContentPartPr/>
                <p14:nvPr/>
              </p14:nvContentPartPr>
              <p14:xfrm>
                <a:off x="9673920" y="3104280"/>
                <a:ext cx="9000" cy="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B48D8D-4C9C-69EE-C047-F302865C0F7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67800" y="3098160"/>
                  <a:ext cx="2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B2BA1-C9DE-3D9A-C094-647D3E262CC6}"/>
                    </a:ext>
                  </a:extLst>
                </p14:cNvPr>
                <p14:cNvContentPartPr/>
                <p14:nvPr/>
              </p14:nvContentPartPr>
              <p14:xfrm>
                <a:off x="10229760" y="2770560"/>
                <a:ext cx="50760" cy="3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B2BA1-C9DE-3D9A-C094-647D3E262C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3640" y="2764440"/>
                  <a:ext cx="63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17AD5D-1AA5-0B31-6D18-3EDEE346F0A8}"/>
                    </a:ext>
                  </a:extLst>
                </p14:cNvPr>
                <p14:cNvContentPartPr/>
                <p14:nvPr/>
              </p14:nvContentPartPr>
              <p14:xfrm>
                <a:off x="9974160" y="2858040"/>
                <a:ext cx="75600" cy="74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17AD5D-1AA5-0B31-6D18-3EDEE346F0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68040" y="2851920"/>
                  <a:ext cx="87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29E96C-99D9-DEE9-548A-66A76D3F18E1}"/>
                    </a:ext>
                  </a:extLst>
                </p14:cNvPr>
                <p14:cNvContentPartPr/>
                <p14:nvPr/>
              </p14:nvContentPartPr>
              <p14:xfrm>
                <a:off x="9815760" y="2976120"/>
                <a:ext cx="45720" cy="5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29E96C-99D9-DEE9-548A-66A76D3F18E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09640" y="2970000"/>
                  <a:ext cx="57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4E7A37-ADB4-B95B-DACF-2595CA61F978}"/>
                    </a:ext>
                  </a:extLst>
                </p14:cNvPr>
                <p14:cNvContentPartPr/>
                <p14:nvPr/>
              </p14:nvContentPartPr>
              <p14:xfrm>
                <a:off x="9742680" y="3008880"/>
                <a:ext cx="51120" cy="3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4E7A37-ADB4-B95B-DACF-2595CA61F97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736560" y="3002760"/>
                  <a:ext cx="633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3BDF78-D8E8-B7F9-3524-714711DA6E6E}"/>
              </a:ext>
            </a:extLst>
          </p:cNvPr>
          <p:cNvGrpSpPr/>
          <p:nvPr/>
        </p:nvGrpSpPr>
        <p:grpSpPr>
          <a:xfrm>
            <a:off x="9285969" y="2699806"/>
            <a:ext cx="141120" cy="120600"/>
            <a:chOff x="9285969" y="2699806"/>
            <a:chExt cx="1411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FF38EF-AB1D-469F-394F-D9BD93AFA040}"/>
                    </a:ext>
                  </a:extLst>
                </p14:cNvPr>
                <p14:cNvContentPartPr/>
                <p14:nvPr/>
              </p14:nvContentPartPr>
              <p14:xfrm>
                <a:off x="9285969" y="2699806"/>
                <a:ext cx="74160" cy="120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FF38EF-AB1D-469F-394F-D9BD93AFA04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79849" y="2693686"/>
                  <a:ext cx="86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B2A151-ABDB-5219-0A70-00E1FDF1686F}"/>
                    </a:ext>
                  </a:extLst>
                </p14:cNvPr>
                <p14:cNvContentPartPr/>
                <p14:nvPr/>
              </p14:nvContentPartPr>
              <p14:xfrm>
                <a:off x="9386409" y="2714206"/>
                <a:ext cx="6120" cy="44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B2A151-ABDB-5219-0A70-00E1FDF1686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80289" y="2708086"/>
                  <a:ext cx="18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142259-3D90-1A60-7CCC-3D5EAC920EAB}"/>
                    </a:ext>
                  </a:extLst>
                </p14:cNvPr>
                <p14:cNvContentPartPr/>
                <p14:nvPr/>
              </p14:nvContentPartPr>
              <p14:xfrm>
                <a:off x="9393249" y="2713486"/>
                <a:ext cx="33840" cy="54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142259-3D90-1A60-7CCC-3D5EAC920EA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87129" y="2707366"/>
                  <a:ext cx="4608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117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A5BA40-1DA7-E340-3B6A-CB25F8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b="1" dirty="0"/>
              <a:t>January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E7C31-6102-BB65-4D89-8D9506942804}"/>
              </a:ext>
            </a:extLst>
          </p:cNvPr>
          <p:cNvSpPr txBox="1"/>
          <p:nvPr/>
        </p:nvSpPr>
        <p:spPr>
          <a:xfrm>
            <a:off x="11047751" y="3942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259EF-5AF0-1AF2-4B62-55CDD7899557}"/>
              </a:ext>
            </a:extLst>
          </p:cNvPr>
          <p:cNvSpPr txBox="1"/>
          <p:nvPr/>
        </p:nvSpPr>
        <p:spPr>
          <a:xfrm>
            <a:off x="699374" y="1506022"/>
            <a:ext cx="1078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This works better! Some benchmarking. Simulate proteolysis with enzymes of different “complexity”. Here, compelxity means cleavage specificity.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E44B2-E784-4CA4-4C0B-6CB155D71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7" y="2342005"/>
            <a:ext cx="5391923" cy="2363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BE50B6-91B9-EC50-F84D-BB9FC85E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3" y="2294773"/>
            <a:ext cx="5391922" cy="2410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C8A95-6098-E7B7-D6CB-183C26AC3BD7}"/>
              </a:ext>
            </a:extLst>
          </p:cNvPr>
          <p:cNvSpPr txBox="1"/>
          <p:nvPr/>
        </p:nvSpPr>
        <p:spPr>
          <a:xfrm>
            <a:off x="2135665" y="484521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Old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CEDA4-BC39-03AC-392F-AB3497FFFC6D}"/>
              </a:ext>
            </a:extLst>
          </p:cNvPr>
          <p:cNvSpPr txBox="1"/>
          <p:nvPr/>
        </p:nvSpPr>
        <p:spPr>
          <a:xfrm>
            <a:off x="8404288" y="479797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New method</a:t>
            </a:r>
          </a:p>
        </p:txBody>
      </p:sp>
    </p:spTree>
    <p:extLst>
      <p:ext uri="{BB962C8B-B14F-4D97-AF65-F5344CB8AC3E}">
        <p14:creationId xmlns:p14="http://schemas.microsoft.com/office/powerpoint/2010/main" val="51193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899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Consolas</vt:lpstr>
      <vt:lpstr>Office Theme</vt:lpstr>
      <vt:lpstr>Proteolytic selectivity (disassembly project)</vt:lpstr>
      <vt:lpstr>November</vt:lpstr>
      <vt:lpstr>December</vt:lpstr>
      <vt:lpstr>December</vt:lpstr>
      <vt:lpstr>December</vt:lpstr>
      <vt:lpstr>December</vt:lpstr>
      <vt:lpstr>December</vt:lpstr>
      <vt:lpstr>January</vt:lpstr>
      <vt:lpstr>January</vt:lpstr>
      <vt:lpstr>January</vt:lpstr>
      <vt:lpstr>January / february</vt:lpstr>
      <vt:lpstr>January / february</vt:lpstr>
      <vt:lpstr>January / february</vt:lpstr>
      <vt:lpstr>Current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Proteolytic selectivity (disassembly project)</dc:title>
  <dc:creator>Erik Hartman</dc:creator>
  <cp:lastModifiedBy>Erik Hartman</cp:lastModifiedBy>
  <cp:revision>25</cp:revision>
  <dcterms:created xsi:type="dcterms:W3CDTF">2024-02-06T14:15:17Z</dcterms:created>
  <dcterms:modified xsi:type="dcterms:W3CDTF">2024-02-08T09:19:57Z</dcterms:modified>
</cp:coreProperties>
</file>