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"/>
              <a:t>Safe: garantera att alla tester som skulle kunna misslyckas faktiskt körs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/>
              <a:t>Naiv metod: kör alla tester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/>
              <a:t>Lång tid att köra alla tester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"/>
              <a:t>Inverterade beroenden</a:t>
            </a:r>
            <a:br>
              <a:rPr lang="sv"/>
            </a:br>
            <a:endParaRPr lang="sv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"/>
            </a:pPr>
            <a:r>
              <a:rPr lang="sv" sz="1200">
                <a:latin typeface="Roboto"/>
                <a:ea typeface="Roboto"/>
                <a:cs typeface="Roboto"/>
                <a:sym typeface="Roboto"/>
              </a:rPr>
              <a:t>Färdiga med beroendeanalysen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"/>
            </a:pPr>
            <a:r>
              <a:rPr lang="sv" sz="1200">
                <a:latin typeface="Roboto"/>
                <a:ea typeface="Roboto"/>
                <a:cs typeface="Roboto"/>
                <a:sym typeface="Roboto"/>
              </a:rPr>
              <a:t>Lagt till funktionalitet i GUI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"/>
            </a:pPr>
            <a:r>
              <a:rPr lang="sv" sz="1200">
                <a:latin typeface="Roboto"/>
                <a:ea typeface="Roboto"/>
                <a:cs typeface="Roboto"/>
                <a:sym typeface="Roboto"/>
              </a:rPr>
              <a:t>Modellerare testar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"/>
            </a:pPr>
            <a:r>
              <a:rPr lang="sv" sz="1200">
                <a:latin typeface="Roboto"/>
                <a:ea typeface="Roboto"/>
                <a:cs typeface="Roboto"/>
                <a:sym typeface="Roboto"/>
              </a:rPr>
              <a:t>Mätt tiden för att köra MSL tester</a:t>
            </a:r>
            <a:br>
              <a:rPr lang="sv" sz="1200">
                <a:latin typeface="Roboto"/>
                <a:ea typeface="Roboto"/>
                <a:cs typeface="Roboto"/>
                <a:sym typeface="Roboto"/>
              </a:rPr>
            </a:br>
            <a:endParaRPr lang="sv"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  <a:endParaRPr lang="sv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  <a:endParaRPr lang="sv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  <a:endParaRPr lang="sv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>
                <a:solidFill>
                  <a:schemeClr val="lt1"/>
                </a:solidFill>
              </a:rPr>
              <a:t>‹#›</a:t>
            </a:fld>
            <a:endParaRPr lang="sv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sv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Presentera oss själva, exjobbet och Modelon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Validation/Future work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0" y="2095050"/>
            <a:ext cx="3288000" cy="95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/>
              <a:t>Safe test selection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950" y="1083820"/>
            <a:ext cx="3830974" cy="29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Modelica Bouncing Ball example</a:t>
            </a:r>
          </a:p>
        </p:txBody>
      </p:sp>
      <p:pic>
        <p:nvPicPr>
          <p:cNvPr id="80" name="Shape 80" descr="BB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175" y="1538600"/>
            <a:ext cx="4806524" cy="36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0" y="785525"/>
            <a:ext cx="5321100" cy="4187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 </a:t>
            </a:r>
            <a:r>
              <a:rPr lang="sv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//The 'classic' bouncing ball model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e = 0.8; </a:t>
            </a:r>
            <a:r>
              <a:rPr lang="sv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//Elasticity coefficient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Real g = 9.81; </a:t>
            </a:r>
            <a:r>
              <a:rPr lang="sv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//Acceleration due to gravity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Height h(start=1); </a:t>
            </a:r>
            <a:r>
              <a:rPr lang="sv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//Height of the ball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Velocity v(start=0); </a:t>
            </a:r>
            <a:r>
              <a:rPr lang="sv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//Velocity of the ball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(h) = v; </a:t>
            </a:r>
            <a:r>
              <a:rPr lang="sv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//Newtons second law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der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(v) = -g;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 &lt;= 0 </a:t>
            </a: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reinit(v, -e*pre(v)); </a:t>
            </a:r>
            <a:r>
              <a:rPr lang="sv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//Set velocity after bounce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 when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sv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BouncingBall;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OCT JModelica.org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MTT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Regler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2095050"/>
            <a:ext cx="3279000" cy="953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"/>
              <a:t>Added functionality in GUI</a:t>
            </a:r>
          </a:p>
        </p:txBody>
      </p:sp>
      <p:pic>
        <p:nvPicPr>
          <p:cNvPr id="105" name="Shape 105" descr="MTT_Cap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77" y="152400"/>
            <a:ext cx="557007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Resultat filer och klasser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Resultat historiken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Bildspel på skärmen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Roboto</vt:lpstr>
      <vt:lpstr>Material</vt:lpstr>
      <vt:lpstr>Presentera oss själva, exjobbet och Modelon</vt:lpstr>
      <vt:lpstr>Safe test selection</vt:lpstr>
      <vt:lpstr>Modelica Bouncing Ball example</vt:lpstr>
      <vt:lpstr>OCT JModelica.org</vt:lpstr>
      <vt:lpstr>MTT</vt:lpstr>
      <vt:lpstr>Regler</vt:lpstr>
      <vt:lpstr>Added functionality in GUI</vt:lpstr>
      <vt:lpstr>Resultat filer och klasser</vt:lpstr>
      <vt:lpstr>Resultat historiken</vt:lpstr>
      <vt:lpstr>Validation/Future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Presentera oss själva, exjobbet och Modelon</dc:title>
  <dc:creator>Erik Hedblom</dc:creator>
  <cp:lastModifiedBy>Erik Hedblom</cp:lastModifiedBy>
  <cp:revision>1</cp:revision>
  <dcterms:modified xsi:type="dcterms:W3CDTF">2017-08-17T07:57:30Z</dcterms:modified>
</cp:coreProperties>
</file>