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4762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B70F0D-F813-468F-AFBC-E44BFAB26E1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306B8A-CCAC-4BF8-8E56-30BC1B3FCB8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AESA </a:t>
            </a:r>
            <a:r>
              <a:rPr lang="en-US" sz="6000" dirty="0" smtClean="0"/>
              <a:t>SOLUTIONS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Austin </a:t>
            </a:r>
            <a:r>
              <a:rPr lang="en-US" sz="9600" dirty="0" err="1" smtClean="0"/>
              <a:t>Kerbow</a:t>
            </a:r>
            <a:endParaRPr lang="en-US" sz="9600" dirty="0" smtClean="0"/>
          </a:p>
          <a:p>
            <a:r>
              <a:rPr lang="en-US" sz="9600" dirty="0" smtClean="0"/>
              <a:t>Erik Hsu</a:t>
            </a:r>
          </a:p>
          <a:p>
            <a:r>
              <a:rPr lang="en-US" sz="9600" dirty="0" smtClean="0"/>
              <a:t>Scott Kennedy</a:t>
            </a:r>
          </a:p>
          <a:p>
            <a:endParaRPr lang="en-US" dirty="0"/>
          </a:p>
          <a:p>
            <a:r>
              <a:rPr lang="en-US" sz="7200" dirty="0" smtClean="0"/>
              <a:t>CSC131 – Computer Software Engineering</a:t>
            </a:r>
          </a:p>
          <a:p>
            <a:r>
              <a:rPr lang="en-US" sz="7200" dirty="0" smtClean="0"/>
              <a:t>Fall 2014</a:t>
            </a:r>
          </a:p>
          <a:p>
            <a:r>
              <a:rPr lang="en-US" sz="7200" dirty="0" smtClean="0"/>
              <a:t>December 16, 2014</a:t>
            </a:r>
          </a:p>
        </p:txBody>
      </p:sp>
    </p:spTree>
    <p:extLst>
      <p:ext uri="{BB962C8B-B14F-4D97-AF65-F5344CB8AC3E}">
        <p14:creationId xmlns:p14="http://schemas.microsoft.com/office/powerpoint/2010/main" val="11040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Importance of design phase</a:t>
            </a:r>
          </a:p>
          <a:p>
            <a:r>
              <a:rPr lang="en-US" dirty="0" smtClean="0"/>
              <a:t>Collaborative coding</a:t>
            </a:r>
          </a:p>
          <a:p>
            <a:r>
              <a:rPr lang="en-US" dirty="0" smtClean="0"/>
              <a:t>Understanding Requirements</a:t>
            </a:r>
          </a:p>
          <a:p>
            <a:r>
              <a:rPr lang="en-US" dirty="0" smtClean="0"/>
              <a:t>Testing </a:t>
            </a:r>
            <a:r>
              <a:rPr lang="en-US" smtClean="0"/>
              <a:t>Saves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86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34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AESA SOLUTIONS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AESA SOLUTIONS</dc:title>
  <dc:creator>Erik Hsu</dc:creator>
  <cp:lastModifiedBy>Austin</cp:lastModifiedBy>
  <cp:revision>4</cp:revision>
  <dcterms:created xsi:type="dcterms:W3CDTF">2014-12-16T07:33:07Z</dcterms:created>
  <dcterms:modified xsi:type="dcterms:W3CDTF">2014-12-16T21:57:20Z</dcterms:modified>
</cp:coreProperties>
</file>