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954" r:id="rId2"/>
    <p:sldId id="953" r:id="rId3"/>
    <p:sldId id="969" r:id="rId4"/>
    <p:sldId id="971" r:id="rId5"/>
    <p:sldId id="2147478806" r:id="rId6"/>
    <p:sldId id="2147478808" r:id="rId7"/>
    <p:sldId id="804" r:id="rId8"/>
    <p:sldId id="959" r:id="rId9"/>
    <p:sldId id="975" r:id="rId10"/>
    <p:sldId id="977" r:id="rId11"/>
    <p:sldId id="979" r:id="rId12"/>
  </p:sldIdLst>
  <p:sldSz cx="12192000" cy="6858000"/>
  <p:notesSz cx="6797675" cy="99266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335E543-5E93-6744-5B52-71CE9D8CB007}" name="Hauglid Anders" initials="HA" userId="S::u56089@energycorp.com::3f6d702e-396a-4343-8488-a64908410e6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 Jacques Wiborg" initials="EJW" lastIdx="1" clrIdx="0">
    <p:extLst>
      <p:ext uri="{19B8F6BF-5375-455C-9EA6-DF929625EA0E}">
        <p15:presenceInfo xmlns:p15="http://schemas.microsoft.com/office/powerpoint/2012/main" userId="8555698698fd83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117E"/>
    <a:srgbClr val="C00808"/>
    <a:srgbClr val="F462D8"/>
    <a:srgbClr val="F1419D"/>
    <a:srgbClr val="A5A5A5"/>
    <a:srgbClr val="FFC000"/>
    <a:srgbClr val="000000"/>
    <a:srgbClr val="FF0000"/>
    <a:srgbClr val="262626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07FF91-716E-4A9A-A039-3347799EF402}" v="271" dt="2024-12-10T09:39:31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7" autoAdjust="0"/>
    <p:restoredTop sz="97404" autoAdjust="0"/>
  </p:normalViewPr>
  <p:slideViewPr>
    <p:cSldViewPr snapToGrid="0">
      <p:cViewPr varScale="1">
        <p:scale>
          <a:sx n="115" d="100"/>
          <a:sy n="115" d="100"/>
        </p:scale>
        <p:origin x="216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Jacques Wiborg" userId="8555698698fd83e5" providerId="LiveId" clId="{93996CA6-8A54-41E9-A1D5-9F436EC8CF18}"/>
    <pc:docChg chg="custSel addSld modSld">
      <pc:chgData name="Erik Jacques Wiborg" userId="8555698698fd83e5" providerId="LiveId" clId="{93996CA6-8A54-41E9-A1D5-9F436EC8CF18}" dt="2020-11-05T11:39:39.120" v="53" actId="1076"/>
      <pc:docMkLst>
        <pc:docMk/>
      </pc:docMkLst>
      <pc:sldChg chg="add">
        <pc:chgData name="Erik Jacques Wiborg" userId="8555698698fd83e5" providerId="LiveId" clId="{93996CA6-8A54-41E9-A1D5-9F436EC8CF18}" dt="2020-11-05T11:18:35.398" v="49"/>
        <pc:sldMkLst>
          <pc:docMk/>
          <pc:sldMk cId="3941022112" sldId="321"/>
        </pc:sldMkLst>
      </pc:sldChg>
      <pc:sldChg chg="modSp add">
        <pc:chgData name="Erik Jacques Wiborg" userId="8555698698fd83e5" providerId="LiveId" clId="{93996CA6-8A54-41E9-A1D5-9F436EC8CF18}" dt="2020-11-05T11:15:23.247" v="30" actId="20577"/>
        <pc:sldMkLst>
          <pc:docMk/>
          <pc:sldMk cId="610213006" sldId="931"/>
        </pc:sldMkLst>
      </pc:sldChg>
      <pc:sldChg chg="addSp delSp modSp add">
        <pc:chgData name="Erik Jacques Wiborg" userId="8555698698fd83e5" providerId="LiveId" clId="{93996CA6-8A54-41E9-A1D5-9F436EC8CF18}" dt="2020-11-05T11:39:39.120" v="53" actId="1076"/>
        <pc:sldMkLst>
          <pc:docMk/>
          <pc:sldMk cId="2870212581" sldId="932"/>
        </pc:sldMkLst>
      </pc:sldChg>
      <pc:sldChg chg="modSp add">
        <pc:chgData name="Erik Jacques Wiborg" userId="8555698698fd83e5" providerId="LiveId" clId="{93996CA6-8A54-41E9-A1D5-9F436EC8CF18}" dt="2020-11-05T11:16:31.301" v="48" actId="20577"/>
        <pc:sldMkLst>
          <pc:docMk/>
          <pc:sldMk cId="2814236039" sldId="933"/>
        </pc:sldMkLst>
      </pc:sldChg>
    </pc:docChg>
  </pc:docChgLst>
  <pc:docChgLst>
    <pc:chgData name="Erik Jacques Wiborg" userId="8555698698fd83e5" providerId="LiveId" clId="{A873173B-57BF-404E-B8DF-7C13508E8223}"/>
    <pc:docChg chg="modSld sldOrd">
      <pc:chgData name="Erik Jacques Wiborg" userId="8555698698fd83e5" providerId="LiveId" clId="{A873173B-57BF-404E-B8DF-7C13508E8223}" dt="2024-09-06T12:59:04.670" v="21"/>
      <pc:docMkLst>
        <pc:docMk/>
      </pc:docMkLst>
      <pc:sldChg chg="modSp mod">
        <pc:chgData name="Erik Jacques Wiborg" userId="8555698698fd83e5" providerId="LiveId" clId="{A873173B-57BF-404E-B8DF-7C13508E8223}" dt="2024-09-06T12:58:19.428" v="15" actId="20577"/>
        <pc:sldMkLst>
          <pc:docMk/>
          <pc:sldMk cId="3736445241" sldId="535"/>
        </pc:sldMkLst>
      </pc:sldChg>
      <pc:sldChg chg="ord">
        <pc:chgData name="Erik Jacques Wiborg" userId="8555698698fd83e5" providerId="LiveId" clId="{A873173B-57BF-404E-B8DF-7C13508E8223}" dt="2024-09-06T12:59:04.670" v="21"/>
        <pc:sldMkLst>
          <pc:docMk/>
          <pc:sldMk cId="4555203" sldId="715"/>
        </pc:sldMkLst>
      </pc:sldChg>
      <pc:sldChg chg="modSp mod">
        <pc:chgData name="Erik Jacques Wiborg" userId="8555698698fd83e5" providerId="LiveId" clId="{A873173B-57BF-404E-B8DF-7C13508E8223}" dt="2024-09-06T12:58:39.415" v="18" actId="14100"/>
        <pc:sldMkLst>
          <pc:docMk/>
          <pc:sldMk cId="4150039225" sldId="719"/>
        </pc:sldMkLst>
      </pc:sldChg>
      <pc:sldChg chg="modSp mod">
        <pc:chgData name="Erik Jacques Wiborg" userId="8555698698fd83e5" providerId="LiveId" clId="{A873173B-57BF-404E-B8DF-7C13508E8223}" dt="2024-09-06T12:58:43.860" v="19" actId="20577"/>
        <pc:sldMkLst>
          <pc:docMk/>
          <pc:sldMk cId="2072870786" sldId="761"/>
        </pc:sldMkLst>
      </pc:sldChg>
      <pc:sldChg chg="modSp mod">
        <pc:chgData name="Erik Jacques Wiborg" userId="8555698698fd83e5" providerId="LiveId" clId="{A873173B-57BF-404E-B8DF-7C13508E8223}" dt="2024-09-06T12:58:03.638" v="10" actId="1038"/>
        <pc:sldMkLst>
          <pc:docMk/>
          <pc:sldMk cId="2990735706" sldId="862"/>
        </pc:sldMkLst>
      </pc:sldChg>
      <pc:sldChg chg="modSp">
        <pc:chgData name="Erik Jacques Wiborg" userId="8555698698fd83e5" providerId="LiveId" clId="{A873173B-57BF-404E-B8DF-7C13508E8223}" dt="2024-09-06T12:57:42.414" v="0" actId="20577"/>
        <pc:sldMkLst>
          <pc:docMk/>
          <pc:sldMk cId="1799324324" sldId="864"/>
        </pc:sldMkLst>
      </pc:sldChg>
    </pc:docChg>
  </pc:docChgLst>
  <pc:docChgLst>
    <pc:chgData name="Erik Jacques Wiborg" userId="8555698698fd83e5" providerId="LiveId" clId="{88614656-06D8-4ED0-A603-0623ED92FD4A}"/>
    <pc:docChg chg="custSel modSld">
      <pc:chgData name="Erik Jacques Wiborg" userId="8555698698fd83e5" providerId="LiveId" clId="{88614656-06D8-4ED0-A603-0623ED92FD4A}" dt="2020-12-10T14:13:52.966" v="1" actId="478"/>
      <pc:docMkLst>
        <pc:docMk/>
      </pc:docMkLst>
      <pc:sldChg chg="addSp delSp modSp">
        <pc:chgData name="Erik Jacques Wiborg" userId="8555698698fd83e5" providerId="LiveId" clId="{88614656-06D8-4ED0-A603-0623ED92FD4A}" dt="2020-12-10T14:13:52.966" v="1" actId="478"/>
        <pc:sldMkLst>
          <pc:docMk/>
          <pc:sldMk cId="3971959252" sldId="531"/>
        </pc:sldMkLst>
      </pc:sldChg>
    </pc:docChg>
  </pc:docChgLst>
  <pc:docChgLst>
    <pc:chgData name="Wiborg Erik Jacques" userId="71e14514-f81c-4da9-b9d6-12e7e65ac053" providerId="ADAL" clId="{17F79F63-355B-433D-8E91-4E93B56F7C1A}"/>
    <pc:docChg chg="undo custSel addSld delSld modSld sldOrd addSection delSection modSection modNotesMaster">
      <pc:chgData name="Wiborg Erik Jacques" userId="71e14514-f81c-4da9-b9d6-12e7e65ac053" providerId="ADAL" clId="{17F79F63-355B-433D-8E91-4E93B56F7C1A}" dt="2024-09-11T10:33:18.504" v="989" actId="478"/>
      <pc:docMkLst>
        <pc:docMk/>
      </pc:docMkLst>
      <pc:sldChg chg="add">
        <pc:chgData name="Wiborg Erik Jacques" userId="71e14514-f81c-4da9-b9d6-12e7e65ac053" providerId="ADAL" clId="{17F79F63-355B-433D-8E91-4E93B56F7C1A}" dt="2024-09-10T09:50:44.981" v="952"/>
        <pc:sldMkLst>
          <pc:docMk/>
          <pc:sldMk cId="192901573" sldId="256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400028957" sldId="297"/>
        </pc:sldMkLst>
      </pc:sldChg>
      <pc:sldChg chg="del">
        <pc:chgData name="Wiborg Erik Jacques" userId="71e14514-f81c-4da9-b9d6-12e7e65ac053" providerId="ADAL" clId="{17F79F63-355B-433D-8E91-4E93B56F7C1A}" dt="2024-09-06T14:01:53.939" v="395" actId="47"/>
        <pc:sldMkLst>
          <pc:docMk/>
          <pc:sldMk cId="3941022112" sldId="321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2764353266" sldId="367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695126221" sldId="447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1709511271" sldId="451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3634082659" sldId="456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257467089" sldId="458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3636175986" sldId="474"/>
        </pc:sldMkLst>
      </pc:sldChg>
      <pc:sldChg chg="del">
        <pc:chgData name="Wiborg Erik Jacques" userId="71e14514-f81c-4da9-b9d6-12e7e65ac053" providerId="ADAL" clId="{17F79F63-355B-433D-8E91-4E93B56F7C1A}" dt="2024-09-06T13:54:19.410" v="280" actId="47"/>
        <pc:sldMkLst>
          <pc:docMk/>
          <pc:sldMk cId="1326230856" sldId="478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3460981106" sldId="481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558475583" sldId="502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3352076043" sldId="511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2592580986" sldId="512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2242399741" sldId="516"/>
        </pc:sldMkLst>
      </pc:sldChg>
      <pc:sldChg chg="del">
        <pc:chgData name="Wiborg Erik Jacques" userId="71e14514-f81c-4da9-b9d6-12e7e65ac053" providerId="ADAL" clId="{17F79F63-355B-433D-8E91-4E93B56F7C1A}" dt="2024-09-06T13:54:19.410" v="280" actId="47"/>
        <pc:sldMkLst>
          <pc:docMk/>
          <pc:sldMk cId="651447435" sldId="517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1550488729" sldId="524"/>
        </pc:sldMkLst>
      </pc:sldChg>
      <pc:sldChg chg="ord">
        <pc:chgData name="Wiborg Erik Jacques" userId="71e14514-f81c-4da9-b9d6-12e7e65ac053" providerId="ADAL" clId="{17F79F63-355B-433D-8E91-4E93B56F7C1A}" dt="2024-09-09T07:50:20.087" v="421"/>
        <pc:sldMkLst>
          <pc:docMk/>
          <pc:sldMk cId="1209185964" sldId="525"/>
        </pc:sldMkLst>
      </pc:sldChg>
      <pc:sldChg chg="ord">
        <pc:chgData name="Wiborg Erik Jacques" userId="71e14514-f81c-4da9-b9d6-12e7e65ac053" providerId="ADAL" clId="{17F79F63-355B-433D-8E91-4E93B56F7C1A}" dt="2024-09-09T07:50:20.087" v="421"/>
        <pc:sldMkLst>
          <pc:docMk/>
          <pc:sldMk cId="608021598" sldId="526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3809683168" sldId="527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3971959252" sldId="531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3312235020" sldId="532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4047393561" sldId="533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3530284098" sldId="534"/>
        </pc:sldMkLst>
      </pc:sldChg>
      <pc:sldChg chg="ord">
        <pc:chgData name="Wiborg Erik Jacques" userId="71e14514-f81c-4da9-b9d6-12e7e65ac053" providerId="ADAL" clId="{17F79F63-355B-433D-8E91-4E93B56F7C1A}" dt="2024-09-06T13:05:31.856" v="158"/>
        <pc:sldMkLst>
          <pc:docMk/>
          <pc:sldMk cId="3736445241" sldId="535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80770744" sldId="536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4090005094" sldId="539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573702810" sldId="541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1624888127" sldId="542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1678446412" sldId="543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143941355" sldId="544"/>
        </pc:sldMkLst>
      </pc:sldChg>
      <pc:sldChg chg="modSp del ord">
        <pc:chgData name="Wiborg Erik Jacques" userId="71e14514-f81c-4da9-b9d6-12e7e65ac053" providerId="ADAL" clId="{17F79F63-355B-433D-8E91-4E93B56F7C1A}" dt="2024-09-09T08:13:33.037" v="627" actId="47"/>
        <pc:sldMkLst>
          <pc:docMk/>
          <pc:sldMk cId="2671916390" sldId="549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1184727305" sldId="553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2925290323" sldId="554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2511822337" sldId="555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339548796" sldId="582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131543794" sldId="606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2233261074" sldId="608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2856076699" sldId="609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1683865853" sldId="610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194454765" sldId="611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2766666937" sldId="621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2358715511" sldId="623"/>
        </pc:sldMkLst>
      </pc:sldChg>
      <pc:sldChg chg="ord">
        <pc:chgData name="Wiborg Erik Jacques" userId="71e14514-f81c-4da9-b9d6-12e7e65ac053" providerId="ADAL" clId="{17F79F63-355B-433D-8E91-4E93B56F7C1A}" dt="2024-09-06T13:05:31.856" v="158"/>
        <pc:sldMkLst>
          <pc:docMk/>
          <pc:sldMk cId="3691176142" sldId="627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3618837721" sldId="634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311366452" sldId="635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4084222435" sldId="636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1528605170" sldId="637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2160876503" sldId="638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3637263965" sldId="639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2676151875" sldId="640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2114977570" sldId="641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1413091807" sldId="642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3822594844" sldId="643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3257381430" sldId="646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128665804" sldId="648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740565617" sldId="657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3549715648" sldId="658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953184404" sldId="662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3660062173" sldId="663"/>
        </pc:sldMkLst>
      </pc:sldChg>
      <pc:sldChg chg="add del ord">
        <pc:chgData name="Wiborg Erik Jacques" userId="71e14514-f81c-4da9-b9d6-12e7e65ac053" providerId="ADAL" clId="{17F79F63-355B-433D-8E91-4E93B56F7C1A}" dt="2024-09-06T13:53:25.451" v="274"/>
        <pc:sldMkLst>
          <pc:docMk/>
          <pc:sldMk cId="2458383444" sldId="675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2127290928" sldId="683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508442562" sldId="684"/>
        </pc:sldMkLst>
      </pc:sldChg>
      <pc:sldChg chg="addSp delSp modSp mod ord">
        <pc:chgData name="Wiborg Erik Jacques" userId="71e14514-f81c-4da9-b9d6-12e7e65ac053" providerId="ADAL" clId="{17F79F63-355B-433D-8E91-4E93B56F7C1A}" dt="2024-09-09T08:27:18.294" v="666" actId="478"/>
        <pc:sldMkLst>
          <pc:docMk/>
          <pc:sldMk cId="1445930273" sldId="705"/>
        </pc:sldMkLst>
      </pc:sldChg>
      <pc:sldChg chg="del">
        <pc:chgData name="Wiborg Erik Jacques" userId="71e14514-f81c-4da9-b9d6-12e7e65ac053" providerId="ADAL" clId="{17F79F63-355B-433D-8E91-4E93B56F7C1A}" dt="2024-09-06T13:54:19.410" v="280" actId="47"/>
        <pc:sldMkLst>
          <pc:docMk/>
          <pc:sldMk cId="2052753463" sldId="707"/>
        </pc:sldMkLst>
      </pc:sldChg>
      <pc:sldChg chg="delSp modSp mod ord delAnim">
        <pc:chgData name="Wiborg Erik Jacques" userId="71e14514-f81c-4da9-b9d6-12e7e65ac053" providerId="ADAL" clId="{17F79F63-355B-433D-8E91-4E93B56F7C1A}" dt="2024-09-09T08:27:08.123" v="664" actId="1076"/>
        <pc:sldMkLst>
          <pc:docMk/>
          <pc:sldMk cId="517026405" sldId="709"/>
        </pc:sldMkLst>
      </pc:sldChg>
      <pc:sldChg chg="add del ord modAnim">
        <pc:chgData name="Wiborg Erik Jacques" userId="71e14514-f81c-4da9-b9d6-12e7e65ac053" providerId="ADAL" clId="{17F79F63-355B-433D-8E91-4E93B56F7C1A}" dt="2024-09-09T12:33:03.682" v="947"/>
        <pc:sldMkLst>
          <pc:docMk/>
          <pc:sldMk cId="714131523" sldId="714"/>
        </pc:sldMkLst>
      </pc:sldChg>
      <pc:sldChg chg="addSp delSp modSp mod ord addAnim delAnim modAnim">
        <pc:chgData name="Wiborg Erik Jacques" userId="71e14514-f81c-4da9-b9d6-12e7e65ac053" providerId="ADAL" clId="{17F79F63-355B-433D-8E91-4E93B56F7C1A}" dt="2024-09-09T12:33:03.682" v="947"/>
        <pc:sldMkLst>
          <pc:docMk/>
          <pc:sldMk cId="4555203" sldId="715"/>
        </pc:sldMkLst>
      </pc:sldChg>
      <pc:sldChg chg="add del">
        <pc:chgData name="Wiborg Erik Jacques" userId="71e14514-f81c-4da9-b9d6-12e7e65ac053" providerId="ADAL" clId="{17F79F63-355B-433D-8E91-4E93B56F7C1A}" dt="2024-09-09T12:31:54.222" v="944" actId="47"/>
        <pc:sldMkLst>
          <pc:docMk/>
          <pc:sldMk cId="4171952453" sldId="716"/>
        </pc:sldMkLst>
      </pc:sldChg>
      <pc:sldChg chg="add del">
        <pc:chgData name="Wiborg Erik Jacques" userId="71e14514-f81c-4da9-b9d6-12e7e65ac053" providerId="ADAL" clId="{17F79F63-355B-433D-8E91-4E93B56F7C1A}" dt="2024-09-09T12:31:54.222" v="944" actId="47"/>
        <pc:sldMkLst>
          <pc:docMk/>
          <pc:sldMk cId="277556658" sldId="717"/>
        </pc:sldMkLst>
      </pc:sldChg>
      <pc:sldChg chg="add del">
        <pc:chgData name="Wiborg Erik Jacques" userId="71e14514-f81c-4da9-b9d6-12e7e65ac053" providerId="ADAL" clId="{17F79F63-355B-433D-8E91-4E93B56F7C1A}" dt="2024-09-09T12:31:54.222" v="944" actId="47"/>
        <pc:sldMkLst>
          <pc:docMk/>
          <pc:sldMk cId="2648271521" sldId="718"/>
        </pc:sldMkLst>
      </pc:sldChg>
      <pc:sldChg chg="modSp mod ord">
        <pc:chgData name="Wiborg Erik Jacques" userId="71e14514-f81c-4da9-b9d6-12e7e65ac053" providerId="ADAL" clId="{17F79F63-355B-433D-8E91-4E93B56F7C1A}" dt="2024-09-06T13:08:49.582" v="184" actId="1076"/>
        <pc:sldMkLst>
          <pc:docMk/>
          <pc:sldMk cId="4150039225" sldId="719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871451913" sldId="721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2669813603" sldId="723"/>
        </pc:sldMkLst>
      </pc:sldChg>
      <pc:sldChg chg="delSp modSp mod ord delAnim modAnim">
        <pc:chgData name="Wiborg Erik Jacques" userId="71e14514-f81c-4da9-b9d6-12e7e65ac053" providerId="ADAL" clId="{17F79F63-355B-433D-8E91-4E93B56F7C1A}" dt="2024-09-09T12:33:03.682" v="947"/>
        <pc:sldMkLst>
          <pc:docMk/>
          <pc:sldMk cId="3466204626" sldId="724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2322822839" sldId="729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1770167058" sldId="735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3746688264" sldId="737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4159675931" sldId="738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2408158941" sldId="739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3030145826" sldId="740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1489075116" sldId="741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1392304050" sldId="742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2789995965" sldId="743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3130795442" sldId="744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3277656027" sldId="745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370148884" sldId="746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429652971" sldId="747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3684060729" sldId="749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1302009673" sldId="750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1359869809" sldId="753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1531916599" sldId="754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4125944837" sldId="755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164852609" sldId="757"/>
        </pc:sldMkLst>
      </pc:sldChg>
      <pc:sldChg chg="modSp mod ord">
        <pc:chgData name="Wiborg Erik Jacques" userId="71e14514-f81c-4da9-b9d6-12e7e65ac053" providerId="ADAL" clId="{17F79F63-355B-433D-8E91-4E93B56F7C1A}" dt="2024-09-06T13:08:43.023" v="183" actId="1076"/>
        <pc:sldMkLst>
          <pc:docMk/>
          <pc:sldMk cId="2072870786" sldId="761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2364107942" sldId="762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2918441069" sldId="779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3331700320" sldId="780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2594719087" sldId="782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2447846382" sldId="784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3712067001" sldId="786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4202052483" sldId="787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2438712471" sldId="788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2254591985" sldId="789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2209781864" sldId="791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2962953412" sldId="792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3916359779" sldId="793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3983055608" sldId="794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3694945652" sldId="795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1693482472" sldId="796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3195881566" sldId="797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1879298042" sldId="809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150508248" sldId="810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3470152512" sldId="816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3734532163" sldId="821"/>
        </pc:sldMkLst>
      </pc:sldChg>
      <pc:sldChg chg="del">
        <pc:chgData name="Wiborg Erik Jacques" userId="71e14514-f81c-4da9-b9d6-12e7e65ac053" providerId="ADAL" clId="{17F79F63-355B-433D-8E91-4E93B56F7C1A}" dt="2024-09-06T13:54:19.410" v="280" actId="47"/>
        <pc:sldMkLst>
          <pc:docMk/>
          <pc:sldMk cId="1663249271" sldId="853"/>
        </pc:sldMkLst>
      </pc:sldChg>
      <pc:sldChg chg="del">
        <pc:chgData name="Wiborg Erik Jacques" userId="71e14514-f81c-4da9-b9d6-12e7e65ac053" providerId="ADAL" clId="{17F79F63-355B-433D-8E91-4E93B56F7C1A}" dt="2024-09-06T13:00:14.767" v="1" actId="47"/>
        <pc:sldMkLst>
          <pc:docMk/>
          <pc:sldMk cId="1631473040" sldId="854"/>
        </pc:sldMkLst>
      </pc:sldChg>
      <pc:sldChg chg="ord">
        <pc:chgData name="Wiborg Erik Jacques" userId="71e14514-f81c-4da9-b9d6-12e7e65ac053" providerId="ADAL" clId="{17F79F63-355B-433D-8E91-4E93B56F7C1A}" dt="2024-09-09T07:50:22.557" v="423"/>
        <pc:sldMkLst>
          <pc:docMk/>
          <pc:sldMk cId="800367907" sldId="855"/>
        </pc:sldMkLst>
      </pc:sldChg>
      <pc:sldChg chg="ord">
        <pc:chgData name="Wiborg Erik Jacques" userId="71e14514-f81c-4da9-b9d6-12e7e65ac053" providerId="ADAL" clId="{17F79F63-355B-433D-8E91-4E93B56F7C1A}" dt="2024-09-06T13:05:31.856" v="158"/>
        <pc:sldMkLst>
          <pc:docMk/>
          <pc:sldMk cId="3017099836" sldId="858"/>
        </pc:sldMkLst>
      </pc:sldChg>
      <pc:sldChg chg="ord">
        <pc:chgData name="Wiborg Erik Jacques" userId="71e14514-f81c-4da9-b9d6-12e7e65ac053" providerId="ADAL" clId="{17F79F63-355B-433D-8E91-4E93B56F7C1A}" dt="2024-09-06T13:05:31.856" v="158"/>
        <pc:sldMkLst>
          <pc:docMk/>
          <pc:sldMk cId="2266038388" sldId="859"/>
        </pc:sldMkLst>
      </pc:sldChg>
      <pc:sldChg chg="ord">
        <pc:chgData name="Wiborg Erik Jacques" userId="71e14514-f81c-4da9-b9d6-12e7e65ac053" providerId="ADAL" clId="{17F79F63-355B-433D-8E91-4E93B56F7C1A}" dt="2024-09-06T13:05:31.856" v="158"/>
        <pc:sldMkLst>
          <pc:docMk/>
          <pc:sldMk cId="2902061769" sldId="861"/>
        </pc:sldMkLst>
      </pc:sldChg>
      <pc:sldChg chg="ord">
        <pc:chgData name="Wiborg Erik Jacques" userId="71e14514-f81c-4da9-b9d6-12e7e65ac053" providerId="ADAL" clId="{17F79F63-355B-433D-8E91-4E93B56F7C1A}" dt="2024-09-06T13:05:31.856" v="158"/>
        <pc:sldMkLst>
          <pc:docMk/>
          <pc:sldMk cId="2990735706" sldId="862"/>
        </pc:sldMkLst>
      </pc:sldChg>
      <pc:sldChg chg="ord">
        <pc:chgData name="Wiborg Erik Jacques" userId="71e14514-f81c-4da9-b9d6-12e7e65ac053" providerId="ADAL" clId="{17F79F63-355B-433D-8E91-4E93B56F7C1A}" dt="2024-09-06T13:05:31.856" v="158"/>
        <pc:sldMkLst>
          <pc:docMk/>
          <pc:sldMk cId="3325481890" sldId="863"/>
        </pc:sldMkLst>
      </pc:sldChg>
      <pc:sldChg chg="ord">
        <pc:chgData name="Wiborg Erik Jacques" userId="71e14514-f81c-4da9-b9d6-12e7e65ac053" providerId="ADAL" clId="{17F79F63-355B-433D-8E91-4E93B56F7C1A}" dt="2024-09-06T13:05:31.856" v="158"/>
        <pc:sldMkLst>
          <pc:docMk/>
          <pc:sldMk cId="1799324324" sldId="864"/>
        </pc:sldMkLst>
      </pc:sldChg>
      <pc:sldChg chg="ord">
        <pc:chgData name="Wiborg Erik Jacques" userId="71e14514-f81c-4da9-b9d6-12e7e65ac053" providerId="ADAL" clId="{17F79F63-355B-433D-8E91-4E93B56F7C1A}" dt="2024-09-06T13:05:31.856" v="158"/>
        <pc:sldMkLst>
          <pc:docMk/>
          <pc:sldMk cId="1929618227" sldId="865"/>
        </pc:sldMkLst>
      </pc:sldChg>
      <pc:sldChg chg="del">
        <pc:chgData name="Wiborg Erik Jacques" userId="71e14514-f81c-4da9-b9d6-12e7e65ac053" providerId="ADAL" clId="{17F79F63-355B-433D-8E91-4E93B56F7C1A}" dt="2024-09-06T13:05:18.500" v="156" actId="47"/>
        <pc:sldMkLst>
          <pc:docMk/>
          <pc:sldMk cId="1188509390" sldId="866"/>
        </pc:sldMkLst>
      </pc:sldChg>
      <pc:sldChg chg="del ord">
        <pc:chgData name="Wiborg Erik Jacques" userId="71e14514-f81c-4da9-b9d6-12e7e65ac053" providerId="ADAL" clId="{17F79F63-355B-433D-8E91-4E93B56F7C1A}" dt="2024-09-06T13:53:43.782" v="279" actId="47"/>
        <pc:sldMkLst>
          <pc:docMk/>
          <pc:sldMk cId="2543789599" sldId="867"/>
        </pc:sldMkLst>
      </pc:sldChg>
      <pc:sldChg chg="del">
        <pc:chgData name="Wiborg Erik Jacques" userId="71e14514-f81c-4da9-b9d6-12e7e65ac053" providerId="ADAL" clId="{17F79F63-355B-433D-8E91-4E93B56F7C1A}" dt="2024-09-06T13:54:19.410" v="280" actId="47"/>
        <pc:sldMkLst>
          <pc:docMk/>
          <pc:sldMk cId="3316740675" sldId="869"/>
        </pc:sldMkLst>
      </pc:sldChg>
      <pc:sldChg chg="del">
        <pc:chgData name="Wiborg Erik Jacques" userId="71e14514-f81c-4da9-b9d6-12e7e65ac053" providerId="ADAL" clId="{17F79F63-355B-433D-8E91-4E93B56F7C1A}" dt="2024-09-06T13:54:19.410" v="280" actId="47"/>
        <pc:sldMkLst>
          <pc:docMk/>
          <pc:sldMk cId="2365428774" sldId="870"/>
        </pc:sldMkLst>
      </pc:sldChg>
      <pc:sldChg chg="del">
        <pc:chgData name="Wiborg Erik Jacques" userId="71e14514-f81c-4da9-b9d6-12e7e65ac053" providerId="ADAL" clId="{17F79F63-355B-433D-8E91-4E93B56F7C1A}" dt="2024-09-06T13:54:19.410" v="280" actId="47"/>
        <pc:sldMkLst>
          <pc:docMk/>
          <pc:sldMk cId="31764368" sldId="871"/>
        </pc:sldMkLst>
      </pc:sldChg>
      <pc:sldChg chg="del">
        <pc:chgData name="Wiborg Erik Jacques" userId="71e14514-f81c-4da9-b9d6-12e7e65ac053" providerId="ADAL" clId="{17F79F63-355B-433D-8E91-4E93B56F7C1A}" dt="2024-09-06T13:54:19.410" v="280" actId="47"/>
        <pc:sldMkLst>
          <pc:docMk/>
          <pc:sldMk cId="806345967" sldId="872"/>
        </pc:sldMkLst>
      </pc:sldChg>
      <pc:sldChg chg="del">
        <pc:chgData name="Wiborg Erik Jacques" userId="71e14514-f81c-4da9-b9d6-12e7e65ac053" providerId="ADAL" clId="{17F79F63-355B-433D-8E91-4E93B56F7C1A}" dt="2024-09-06T13:54:19.410" v="280" actId="47"/>
        <pc:sldMkLst>
          <pc:docMk/>
          <pc:sldMk cId="3787258900" sldId="873"/>
        </pc:sldMkLst>
      </pc:sldChg>
      <pc:sldChg chg="del">
        <pc:chgData name="Wiborg Erik Jacques" userId="71e14514-f81c-4da9-b9d6-12e7e65ac053" providerId="ADAL" clId="{17F79F63-355B-433D-8E91-4E93B56F7C1A}" dt="2024-09-06T13:54:19.410" v="280" actId="47"/>
        <pc:sldMkLst>
          <pc:docMk/>
          <pc:sldMk cId="1950164137" sldId="875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3482637357" sldId="876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786375408" sldId="877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1700194496" sldId="878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690394762" sldId="879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1121644801" sldId="880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2619086810" sldId="881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2745314345" sldId="882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2568621053" sldId="883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3024727797" sldId="884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1395776334" sldId="885"/>
        </pc:sldMkLst>
      </pc:sldChg>
      <pc:sldChg chg="ord">
        <pc:chgData name="Wiborg Erik Jacques" userId="71e14514-f81c-4da9-b9d6-12e7e65ac053" providerId="ADAL" clId="{17F79F63-355B-433D-8E91-4E93B56F7C1A}" dt="2024-09-09T07:52:02.764" v="431"/>
        <pc:sldMkLst>
          <pc:docMk/>
          <pc:sldMk cId="958478551" sldId="886"/>
        </pc:sldMkLst>
      </pc:sldChg>
      <pc:sldChg chg="del">
        <pc:chgData name="Wiborg Erik Jacques" userId="71e14514-f81c-4da9-b9d6-12e7e65ac053" providerId="ADAL" clId="{17F79F63-355B-433D-8E91-4E93B56F7C1A}" dt="2024-09-06T14:01:53.939" v="395" actId="47"/>
        <pc:sldMkLst>
          <pc:docMk/>
          <pc:sldMk cId="3767187312" sldId="887"/>
        </pc:sldMkLst>
      </pc:sldChg>
      <pc:sldChg chg="del">
        <pc:chgData name="Wiborg Erik Jacques" userId="71e14514-f81c-4da9-b9d6-12e7e65ac053" providerId="ADAL" clId="{17F79F63-355B-433D-8E91-4E93B56F7C1A}" dt="2024-09-06T14:01:53.939" v="395" actId="47"/>
        <pc:sldMkLst>
          <pc:docMk/>
          <pc:sldMk cId="1902399435" sldId="898"/>
        </pc:sldMkLst>
      </pc:sldChg>
      <pc:sldChg chg="del">
        <pc:chgData name="Wiborg Erik Jacques" userId="71e14514-f81c-4da9-b9d6-12e7e65ac053" providerId="ADAL" clId="{17F79F63-355B-433D-8E91-4E93B56F7C1A}" dt="2024-09-06T14:01:53.939" v="395" actId="47"/>
        <pc:sldMkLst>
          <pc:docMk/>
          <pc:sldMk cId="613958157" sldId="899"/>
        </pc:sldMkLst>
      </pc:sldChg>
      <pc:sldChg chg="del">
        <pc:chgData name="Wiborg Erik Jacques" userId="71e14514-f81c-4da9-b9d6-12e7e65ac053" providerId="ADAL" clId="{17F79F63-355B-433D-8E91-4E93B56F7C1A}" dt="2024-09-06T14:01:53.939" v="395" actId="47"/>
        <pc:sldMkLst>
          <pc:docMk/>
          <pc:sldMk cId="440141609" sldId="901"/>
        </pc:sldMkLst>
      </pc:sldChg>
      <pc:sldChg chg="del">
        <pc:chgData name="Wiborg Erik Jacques" userId="71e14514-f81c-4da9-b9d6-12e7e65ac053" providerId="ADAL" clId="{17F79F63-355B-433D-8E91-4E93B56F7C1A}" dt="2024-09-06T14:01:53.939" v="395" actId="47"/>
        <pc:sldMkLst>
          <pc:docMk/>
          <pc:sldMk cId="925059566" sldId="902"/>
        </pc:sldMkLst>
      </pc:sldChg>
      <pc:sldChg chg="del">
        <pc:chgData name="Wiborg Erik Jacques" userId="71e14514-f81c-4da9-b9d6-12e7e65ac053" providerId="ADAL" clId="{17F79F63-355B-433D-8E91-4E93B56F7C1A}" dt="2024-09-06T14:01:53.939" v="395" actId="47"/>
        <pc:sldMkLst>
          <pc:docMk/>
          <pc:sldMk cId="2681446113" sldId="903"/>
        </pc:sldMkLst>
      </pc:sldChg>
      <pc:sldChg chg="del">
        <pc:chgData name="Wiborg Erik Jacques" userId="71e14514-f81c-4da9-b9d6-12e7e65ac053" providerId="ADAL" clId="{17F79F63-355B-433D-8E91-4E93B56F7C1A}" dt="2024-09-06T14:01:53.939" v="395" actId="47"/>
        <pc:sldMkLst>
          <pc:docMk/>
          <pc:sldMk cId="2959780753" sldId="904"/>
        </pc:sldMkLst>
      </pc:sldChg>
      <pc:sldChg chg="del">
        <pc:chgData name="Wiborg Erik Jacques" userId="71e14514-f81c-4da9-b9d6-12e7e65ac053" providerId="ADAL" clId="{17F79F63-355B-433D-8E91-4E93B56F7C1A}" dt="2024-09-06T14:01:53.939" v="395" actId="47"/>
        <pc:sldMkLst>
          <pc:docMk/>
          <pc:sldMk cId="3125456799" sldId="905"/>
        </pc:sldMkLst>
      </pc:sldChg>
      <pc:sldChg chg="del">
        <pc:chgData name="Wiborg Erik Jacques" userId="71e14514-f81c-4da9-b9d6-12e7e65ac053" providerId="ADAL" clId="{17F79F63-355B-433D-8E91-4E93B56F7C1A}" dt="2024-09-06T14:01:53.939" v="395" actId="47"/>
        <pc:sldMkLst>
          <pc:docMk/>
          <pc:sldMk cId="2315777325" sldId="906"/>
        </pc:sldMkLst>
      </pc:sldChg>
      <pc:sldChg chg="del">
        <pc:chgData name="Wiborg Erik Jacques" userId="71e14514-f81c-4da9-b9d6-12e7e65ac053" providerId="ADAL" clId="{17F79F63-355B-433D-8E91-4E93B56F7C1A}" dt="2024-09-06T14:01:53.939" v="395" actId="47"/>
        <pc:sldMkLst>
          <pc:docMk/>
          <pc:sldMk cId="1869368970" sldId="907"/>
        </pc:sldMkLst>
      </pc:sldChg>
      <pc:sldChg chg="del">
        <pc:chgData name="Wiborg Erik Jacques" userId="71e14514-f81c-4da9-b9d6-12e7e65ac053" providerId="ADAL" clId="{17F79F63-355B-433D-8E91-4E93B56F7C1A}" dt="2024-09-06T14:01:53.939" v="395" actId="47"/>
        <pc:sldMkLst>
          <pc:docMk/>
          <pc:sldMk cId="613400236" sldId="908"/>
        </pc:sldMkLst>
      </pc:sldChg>
      <pc:sldChg chg="del">
        <pc:chgData name="Wiborg Erik Jacques" userId="71e14514-f81c-4da9-b9d6-12e7e65ac053" providerId="ADAL" clId="{17F79F63-355B-433D-8E91-4E93B56F7C1A}" dt="2024-09-06T14:01:53.939" v="395" actId="47"/>
        <pc:sldMkLst>
          <pc:docMk/>
          <pc:sldMk cId="3325684351" sldId="910"/>
        </pc:sldMkLst>
      </pc:sldChg>
      <pc:sldChg chg="del">
        <pc:chgData name="Wiborg Erik Jacques" userId="71e14514-f81c-4da9-b9d6-12e7e65ac053" providerId="ADAL" clId="{17F79F63-355B-433D-8E91-4E93B56F7C1A}" dt="2024-09-06T14:01:53.939" v="395" actId="47"/>
        <pc:sldMkLst>
          <pc:docMk/>
          <pc:sldMk cId="3977976599" sldId="911"/>
        </pc:sldMkLst>
      </pc:sldChg>
      <pc:sldChg chg="del">
        <pc:chgData name="Wiborg Erik Jacques" userId="71e14514-f81c-4da9-b9d6-12e7e65ac053" providerId="ADAL" clId="{17F79F63-355B-433D-8E91-4E93B56F7C1A}" dt="2024-09-06T14:01:53.939" v="395" actId="47"/>
        <pc:sldMkLst>
          <pc:docMk/>
          <pc:sldMk cId="2749918017" sldId="912"/>
        </pc:sldMkLst>
      </pc:sldChg>
      <pc:sldChg chg="del">
        <pc:chgData name="Wiborg Erik Jacques" userId="71e14514-f81c-4da9-b9d6-12e7e65ac053" providerId="ADAL" clId="{17F79F63-355B-433D-8E91-4E93B56F7C1A}" dt="2024-09-06T14:01:53.939" v="395" actId="47"/>
        <pc:sldMkLst>
          <pc:docMk/>
          <pc:sldMk cId="4020615747" sldId="913"/>
        </pc:sldMkLst>
      </pc:sldChg>
      <pc:sldChg chg="del">
        <pc:chgData name="Wiborg Erik Jacques" userId="71e14514-f81c-4da9-b9d6-12e7e65ac053" providerId="ADAL" clId="{17F79F63-355B-433D-8E91-4E93B56F7C1A}" dt="2024-09-06T14:01:53.939" v="395" actId="47"/>
        <pc:sldMkLst>
          <pc:docMk/>
          <pc:sldMk cId="2427298289" sldId="914"/>
        </pc:sldMkLst>
      </pc:sldChg>
      <pc:sldChg chg="del">
        <pc:chgData name="Wiborg Erik Jacques" userId="71e14514-f81c-4da9-b9d6-12e7e65ac053" providerId="ADAL" clId="{17F79F63-355B-433D-8E91-4E93B56F7C1A}" dt="2024-09-06T14:01:53.939" v="395" actId="47"/>
        <pc:sldMkLst>
          <pc:docMk/>
          <pc:sldMk cId="1186504028" sldId="915"/>
        </pc:sldMkLst>
      </pc:sldChg>
      <pc:sldChg chg="del">
        <pc:chgData name="Wiborg Erik Jacques" userId="71e14514-f81c-4da9-b9d6-12e7e65ac053" providerId="ADAL" clId="{17F79F63-355B-433D-8E91-4E93B56F7C1A}" dt="2024-09-06T14:01:53.939" v="395" actId="47"/>
        <pc:sldMkLst>
          <pc:docMk/>
          <pc:sldMk cId="1877868242" sldId="916"/>
        </pc:sldMkLst>
      </pc:sldChg>
      <pc:sldChg chg="del">
        <pc:chgData name="Wiborg Erik Jacques" userId="71e14514-f81c-4da9-b9d6-12e7e65ac053" providerId="ADAL" clId="{17F79F63-355B-433D-8E91-4E93B56F7C1A}" dt="2024-09-06T14:01:53.939" v="395" actId="47"/>
        <pc:sldMkLst>
          <pc:docMk/>
          <pc:sldMk cId="2566804801" sldId="917"/>
        </pc:sldMkLst>
      </pc:sldChg>
      <pc:sldChg chg="ord">
        <pc:chgData name="Wiborg Erik Jacques" userId="71e14514-f81c-4da9-b9d6-12e7e65ac053" providerId="ADAL" clId="{17F79F63-355B-433D-8E91-4E93B56F7C1A}" dt="2024-09-09T07:50:22.557" v="423"/>
        <pc:sldMkLst>
          <pc:docMk/>
          <pc:sldMk cId="2449345072" sldId="919"/>
        </pc:sldMkLst>
      </pc:sldChg>
      <pc:sldChg chg="ord">
        <pc:chgData name="Wiborg Erik Jacques" userId="71e14514-f81c-4da9-b9d6-12e7e65ac053" providerId="ADAL" clId="{17F79F63-355B-433D-8E91-4E93B56F7C1A}" dt="2024-09-09T07:50:22.557" v="423"/>
        <pc:sldMkLst>
          <pc:docMk/>
          <pc:sldMk cId="567870441" sldId="920"/>
        </pc:sldMkLst>
      </pc:sldChg>
      <pc:sldChg chg="ord">
        <pc:chgData name="Wiborg Erik Jacques" userId="71e14514-f81c-4da9-b9d6-12e7e65ac053" providerId="ADAL" clId="{17F79F63-355B-433D-8E91-4E93B56F7C1A}" dt="2024-09-09T07:50:22.557" v="423"/>
        <pc:sldMkLst>
          <pc:docMk/>
          <pc:sldMk cId="1048173830" sldId="921"/>
        </pc:sldMkLst>
      </pc:sldChg>
      <pc:sldChg chg="ord">
        <pc:chgData name="Wiborg Erik Jacques" userId="71e14514-f81c-4da9-b9d6-12e7e65ac053" providerId="ADAL" clId="{17F79F63-355B-433D-8E91-4E93B56F7C1A}" dt="2024-09-09T07:50:22.557" v="423"/>
        <pc:sldMkLst>
          <pc:docMk/>
          <pc:sldMk cId="2823733569" sldId="922"/>
        </pc:sldMkLst>
      </pc:sldChg>
      <pc:sldChg chg="ord">
        <pc:chgData name="Wiborg Erik Jacques" userId="71e14514-f81c-4da9-b9d6-12e7e65ac053" providerId="ADAL" clId="{17F79F63-355B-433D-8E91-4E93B56F7C1A}" dt="2024-09-09T07:50:22.557" v="423"/>
        <pc:sldMkLst>
          <pc:docMk/>
          <pc:sldMk cId="1867583580" sldId="923"/>
        </pc:sldMkLst>
      </pc:sldChg>
      <pc:sldChg chg="ord">
        <pc:chgData name="Wiborg Erik Jacques" userId="71e14514-f81c-4da9-b9d6-12e7e65ac053" providerId="ADAL" clId="{17F79F63-355B-433D-8E91-4E93B56F7C1A}" dt="2024-09-09T07:50:22.557" v="423"/>
        <pc:sldMkLst>
          <pc:docMk/>
          <pc:sldMk cId="1433191726" sldId="924"/>
        </pc:sldMkLst>
      </pc:sldChg>
      <pc:sldChg chg="ord">
        <pc:chgData name="Wiborg Erik Jacques" userId="71e14514-f81c-4da9-b9d6-12e7e65ac053" providerId="ADAL" clId="{17F79F63-355B-433D-8E91-4E93B56F7C1A}" dt="2024-09-09T07:50:22.557" v="423"/>
        <pc:sldMkLst>
          <pc:docMk/>
          <pc:sldMk cId="2063901812" sldId="925"/>
        </pc:sldMkLst>
      </pc:sldChg>
      <pc:sldChg chg="ord">
        <pc:chgData name="Wiborg Erik Jacques" userId="71e14514-f81c-4da9-b9d6-12e7e65ac053" providerId="ADAL" clId="{17F79F63-355B-433D-8E91-4E93B56F7C1A}" dt="2024-09-09T07:50:22.557" v="423"/>
        <pc:sldMkLst>
          <pc:docMk/>
          <pc:sldMk cId="250832920" sldId="926"/>
        </pc:sldMkLst>
      </pc:sldChg>
      <pc:sldChg chg="ord">
        <pc:chgData name="Wiborg Erik Jacques" userId="71e14514-f81c-4da9-b9d6-12e7e65ac053" providerId="ADAL" clId="{17F79F63-355B-433D-8E91-4E93B56F7C1A}" dt="2024-09-09T07:50:22.557" v="423"/>
        <pc:sldMkLst>
          <pc:docMk/>
          <pc:sldMk cId="1829630542" sldId="927"/>
        </pc:sldMkLst>
      </pc:sldChg>
      <pc:sldChg chg="ord">
        <pc:chgData name="Wiborg Erik Jacques" userId="71e14514-f81c-4da9-b9d6-12e7e65ac053" providerId="ADAL" clId="{17F79F63-355B-433D-8E91-4E93B56F7C1A}" dt="2024-09-09T07:50:22.557" v="423"/>
        <pc:sldMkLst>
          <pc:docMk/>
          <pc:sldMk cId="2370786991" sldId="928"/>
        </pc:sldMkLst>
      </pc:sldChg>
      <pc:sldChg chg="ord">
        <pc:chgData name="Wiborg Erik Jacques" userId="71e14514-f81c-4da9-b9d6-12e7e65ac053" providerId="ADAL" clId="{17F79F63-355B-433D-8E91-4E93B56F7C1A}" dt="2024-09-09T07:50:22.557" v="423"/>
        <pc:sldMkLst>
          <pc:docMk/>
          <pc:sldMk cId="4232080338" sldId="929"/>
        </pc:sldMkLst>
      </pc:sldChg>
      <pc:sldChg chg="ord">
        <pc:chgData name="Wiborg Erik Jacques" userId="71e14514-f81c-4da9-b9d6-12e7e65ac053" providerId="ADAL" clId="{17F79F63-355B-433D-8E91-4E93B56F7C1A}" dt="2024-09-06T13:52:28.265" v="252"/>
        <pc:sldMkLst>
          <pc:docMk/>
          <pc:sldMk cId="3043041429" sldId="930"/>
        </pc:sldMkLst>
      </pc:sldChg>
      <pc:sldChg chg="del">
        <pc:chgData name="Wiborg Erik Jacques" userId="71e14514-f81c-4da9-b9d6-12e7e65ac053" providerId="ADAL" clId="{17F79F63-355B-433D-8E91-4E93B56F7C1A}" dt="2024-09-06T14:01:53.939" v="395" actId="47"/>
        <pc:sldMkLst>
          <pc:docMk/>
          <pc:sldMk cId="610213006" sldId="931"/>
        </pc:sldMkLst>
      </pc:sldChg>
      <pc:sldChg chg="del">
        <pc:chgData name="Wiborg Erik Jacques" userId="71e14514-f81c-4da9-b9d6-12e7e65ac053" providerId="ADAL" clId="{17F79F63-355B-433D-8E91-4E93B56F7C1A}" dt="2024-09-06T14:01:53.939" v="395" actId="47"/>
        <pc:sldMkLst>
          <pc:docMk/>
          <pc:sldMk cId="2870212581" sldId="932"/>
        </pc:sldMkLst>
      </pc:sldChg>
      <pc:sldChg chg="del">
        <pc:chgData name="Wiborg Erik Jacques" userId="71e14514-f81c-4da9-b9d6-12e7e65ac053" providerId="ADAL" clId="{17F79F63-355B-433D-8E91-4E93B56F7C1A}" dt="2024-09-06T14:01:53.939" v="395" actId="47"/>
        <pc:sldMkLst>
          <pc:docMk/>
          <pc:sldMk cId="2814236039" sldId="933"/>
        </pc:sldMkLst>
      </pc:sldChg>
      <pc:sldChg chg="addSp delSp modSp new mod ord">
        <pc:chgData name="Wiborg Erik Jacques" userId="71e14514-f81c-4da9-b9d6-12e7e65ac053" providerId="ADAL" clId="{17F79F63-355B-433D-8E91-4E93B56F7C1A}" dt="2024-09-09T07:50:22.557" v="423"/>
        <pc:sldMkLst>
          <pc:docMk/>
          <pc:sldMk cId="3649024212" sldId="934"/>
        </pc:sldMkLst>
      </pc:sldChg>
      <pc:sldChg chg="delSp modSp add del mod ord">
        <pc:chgData name="Wiborg Erik Jacques" userId="71e14514-f81c-4da9-b9d6-12e7e65ac053" providerId="ADAL" clId="{17F79F63-355B-433D-8E91-4E93B56F7C1A}" dt="2024-09-06T13:06:50.425" v="173"/>
        <pc:sldMkLst>
          <pc:docMk/>
          <pc:sldMk cId="3445007710" sldId="935"/>
        </pc:sldMkLst>
      </pc:sldChg>
      <pc:sldChg chg="new del">
        <pc:chgData name="Wiborg Erik Jacques" userId="71e14514-f81c-4da9-b9d6-12e7e65ac053" providerId="ADAL" clId="{17F79F63-355B-433D-8E91-4E93B56F7C1A}" dt="2024-09-06T13:08:08.221" v="179" actId="680"/>
        <pc:sldMkLst>
          <pc:docMk/>
          <pc:sldMk cId="2091618391" sldId="936"/>
        </pc:sldMkLst>
      </pc:sldChg>
      <pc:sldChg chg="new del">
        <pc:chgData name="Wiborg Erik Jacques" userId="71e14514-f81c-4da9-b9d6-12e7e65ac053" providerId="ADAL" clId="{17F79F63-355B-433D-8E91-4E93B56F7C1A}" dt="2024-09-06T13:05:39.551" v="160" actId="680"/>
        <pc:sldMkLst>
          <pc:docMk/>
          <pc:sldMk cId="2118195307" sldId="936"/>
        </pc:sldMkLst>
      </pc:sldChg>
      <pc:sldChg chg="delSp modSp add mod">
        <pc:chgData name="Wiborg Erik Jacques" userId="71e14514-f81c-4da9-b9d6-12e7e65ac053" providerId="ADAL" clId="{17F79F63-355B-433D-8E91-4E93B56F7C1A}" dt="2024-09-06T13:10:55.548" v="231" actId="1076"/>
        <pc:sldMkLst>
          <pc:docMk/>
          <pc:sldMk cId="3563184667" sldId="936"/>
        </pc:sldMkLst>
      </pc:sldChg>
      <pc:sldChg chg="new del">
        <pc:chgData name="Wiborg Erik Jacques" userId="71e14514-f81c-4da9-b9d6-12e7e65ac053" providerId="ADAL" clId="{17F79F63-355B-433D-8E91-4E93B56F7C1A}" dt="2024-09-06T13:51:37.801" v="245" actId="47"/>
        <pc:sldMkLst>
          <pc:docMk/>
          <pc:sldMk cId="305821874" sldId="937"/>
        </pc:sldMkLst>
      </pc:sldChg>
      <pc:sldChg chg="new del">
        <pc:chgData name="Wiborg Erik Jacques" userId="71e14514-f81c-4da9-b9d6-12e7e65ac053" providerId="ADAL" clId="{17F79F63-355B-433D-8E91-4E93B56F7C1A}" dt="2024-09-06T13:52:42.114" v="254" actId="680"/>
        <pc:sldMkLst>
          <pc:docMk/>
          <pc:sldMk cId="435572088" sldId="937"/>
        </pc:sldMkLst>
      </pc:sldChg>
      <pc:sldChg chg="addSp delSp modSp add mod ord">
        <pc:chgData name="Wiborg Erik Jacques" userId="71e14514-f81c-4da9-b9d6-12e7e65ac053" providerId="ADAL" clId="{17F79F63-355B-433D-8E91-4E93B56F7C1A}" dt="2024-09-06T13:53:39.225" v="278" actId="1076"/>
        <pc:sldMkLst>
          <pc:docMk/>
          <pc:sldMk cId="1718400954" sldId="937"/>
        </pc:sldMkLst>
      </pc:sldChg>
      <pc:sldChg chg="modSp add mod ord">
        <pc:chgData name="Wiborg Erik Jacques" userId="71e14514-f81c-4da9-b9d6-12e7e65ac053" providerId="ADAL" clId="{17F79F63-355B-433D-8E91-4E93B56F7C1A}" dt="2024-09-09T12:33:03.682" v="947"/>
        <pc:sldMkLst>
          <pc:docMk/>
          <pc:sldMk cId="2132030751" sldId="938"/>
        </pc:sldMkLst>
      </pc:sldChg>
      <pc:sldChg chg="modSp add mod ord">
        <pc:chgData name="Wiborg Erik Jacques" userId="71e14514-f81c-4da9-b9d6-12e7e65ac053" providerId="ADAL" clId="{17F79F63-355B-433D-8E91-4E93B56F7C1A}" dt="2024-09-09T07:50:20.087" v="421"/>
        <pc:sldMkLst>
          <pc:docMk/>
          <pc:sldMk cId="3165471936" sldId="939"/>
        </pc:sldMkLst>
      </pc:sldChg>
      <pc:sldChg chg="addSp delSp modSp add mod ord modAnim">
        <pc:chgData name="Wiborg Erik Jacques" userId="71e14514-f81c-4da9-b9d6-12e7e65ac053" providerId="ADAL" clId="{17F79F63-355B-433D-8E91-4E93B56F7C1A}" dt="2024-09-09T07:50:20.087" v="421"/>
        <pc:sldMkLst>
          <pc:docMk/>
          <pc:sldMk cId="1708776076" sldId="940"/>
        </pc:sldMkLst>
      </pc:sldChg>
      <pc:sldChg chg="add ord">
        <pc:chgData name="Wiborg Erik Jacques" userId="71e14514-f81c-4da9-b9d6-12e7e65ac053" providerId="ADAL" clId="{17F79F63-355B-433D-8E91-4E93B56F7C1A}" dt="2024-09-09T12:33:30.673" v="951"/>
        <pc:sldMkLst>
          <pc:docMk/>
          <pc:sldMk cId="3230042017" sldId="941"/>
        </pc:sldMkLst>
      </pc:sldChg>
      <pc:sldChg chg="addSp delSp modSp add mod ord delAnim modAnim">
        <pc:chgData name="Wiborg Erik Jacques" userId="71e14514-f81c-4da9-b9d6-12e7e65ac053" providerId="ADAL" clId="{17F79F63-355B-433D-8E91-4E93B56F7C1A}" dt="2024-09-09T12:33:30.673" v="951"/>
        <pc:sldMkLst>
          <pc:docMk/>
          <pc:sldMk cId="525671190" sldId="942"/>
        </pc:sldMkLst>
      </pc:sldChg>
      <pc:sldChg chg="addSp delSp modSp add mod ord delAnim">
        <pc:chgData name="Wiborg Erik Jacques" userId="71e14514-f81c-4da9-b9d6-12e7e65ac053" providerId="ADAL" clId="{17F79F63-355B-433D-8E91-4E93B56F7C1A}" dt="2024-09-09T12:33:30.673" v="951"/>
        <pc:sldMkLst>
          <pc:docMk/>
          <pc:sldMk cId="4079804508" sldId="943"/>
        </pc:sldMkLst>
      </pc:sldChg>
      <pc:sldChg chg="new del">
        <pc:chgData name="Wiborg Erik Jacques" userId="71e14514-f81c-4da9-b9d6-12e7e65ac053" providerId="ADAL" clId="{17F79F63-355B-433D-8E91-4E93B56F7C1A}" dt="2024-09-09T08:14:42.856" v="646" actId="47"/>
        <pc:sldMkLst>
          <pc:docMk/>
          <pc:sldMk cId="1358187439" sldId="944"/>
        </pc:sldMkLst>
      </pc:sldChg>
      <pc:sldChg chg="add ord">
        <pc:chgData name="Wiborg Erik Jacques" userId="71e14514-f81c-4da9-b9d6-12e7e65ac053" providerId="ADAL" clId="{17F79F63-355B-433D-8E91-4E93B56F7C1A}" dt="2024-09-09T12:30:08.730" v="928"/>
        <pc:sldMkLst>
          <pc:docMk/>
          <pc:sldMk cId="835420697" sldId="945"/>
        </pc:sldMkLst>
      </pc:sldChg>
      <pc:sldChg chg="addSp delSp modSp new mod">
        <pc:chgData name="Wiborg Erik Jacques" userId="71e14514-f81c-4da9-b9d6-12e7e65ac053" providerId="ADAL" clId="{17F79F63-355B-433D-8E91-4E93B56F7C1A}" dt="2024-09-09T11:28:19.566" v="899" actId="1076"/>
        <pc:sldMkLst>
          <pc:docMk/>
          <pc:sldMk cId="3072269248" sldId="946"/>
        </pc:sldMkLst>
      </pc:sldChg>
      <pc:sldChg chg="add">
        <pc:chgData name="Wiborg Erik Jacques" userId="71e14514-f81c-4da9-b9d6-12e7e65ac053" providerId="ADAL" clId="{17F79F63-355B-433D-8E91-4E93B56F7C1A}" dt="2024-09-09T11:28:30.868" v="902"/>
        <pc:sldMkLst>
          <pc:docMk/>
          <pc:sldMk cId="520527557" sldId="947"/>
        </pc:sldMkLst>
      </pc:sldChg>
      <pc:sldChg chg="add del">
        <pc:chgData name="Wiborg Erik Jacques" userId="71e14514-f81c-4da9-b9d6-12e7e65ac053" providerId="ADAL" clId="{17F79F63-355B-433D-8E91-4E93B56F7C1A}" dt="2024-09-09T11:28:28.392" v="901" actId="2696"/>
        <pc:sldMkLst>
          <pc:docMk/>
          <pc:sldMk cId="3561850559" sldId="947"/>
        </pc:sldMkLst>
      </pc:sldChg>
      <pc:sldChg chg="addSp delSp modSp new mod">
        <pc:chgData name="Wiborg Erik Jacques" userId="71e14514-f81c-4da9-b9d6-12e7e65ac053" providerId="ADAL" clId="{17F79F63-355B-433D-8E91-4E93B56F7C1A}" dt="2024-09-09T11:29:27.362" v="925" actId="1076"/>
        <pc:sldMkLst>
          <pc:docMk/>
          <pc:sldMk cId="146265861" sldId="948"/>
        </pc:sldMkLst>
      </pc:sldChg>
      <pc:sldChg chg="add ord">
        <pc:chgData name="Wiborg Erik Jacques" userId="71e14514-f81c-4da9-b9d6-12e7e65ac053" providerId="ADAL" clId="{17F79F63-355B-433D-8E91-4E93B56F7C1A}" dt="2024-09-09T12:30:12.487" v="930"/>
        <pc:sldMkLst>
          <pc:docMk/>
          <pc:sldMk cId="3736587321" sldId="949"/>
        </pc:sldMkLst>
      </pc:sldChg>
      <pc:sldChg chg="add ord">
        <pc:chgData name="Wiborg Erik Jacques" userId="71e14514-f81c-4da9-b9d6-12e7e65ac053" providerId="ADAL" clId="{17F79F63-355B-433D-8E91-4E93B56F7C1A}" dt="2024-09-09T12:33:13.712" v="949"/>
        <pc:sldMkLst>
          <pc:docMk/>
          <pc:sldMk cId="1302305485" sldId="950"/>
        </pc:sldMkLst>
      </pc:sldChg>
      <pc:sldChg chg="add ord">
        <pc:chgData name="Wiborg Erik Jacques" userId="71e14514-f81c-4da9-b9d6-12e7e65ac053" providerId="ADAL" clId="{17F79F63-355B-433D-8E91-4E93B56F7C1A}" dt="2024-09-09T12:33:03.682" v="947"/>
        <pc:sldMkLst>
          <pc:docMk/>
          <pc:sldMk cId="758091446" sldId="951"/>
        </pc:sldMkLst>
      </pc:sldChg>
      <pc:sldChg chg="addSp delSp modSp add del mod addAnim delAnim modAnim">
        <pc:chgData name="Wiborg Erik Jacques" userId="71e14514-f81c-4da9-b9d6-12e7e65ac053" providerId="ADAL" clId="{17F79F63-355B-433D-8E91-4E93B56F7C1A}" dt="2024-09-09T12:31:31.450" v="940"/>
        <pc:sldMkLst>
          <pc:docMk/>
          <pc:sldMk cId="3451803262" sldId="951"/>
        </pc:sldMkLst>
      </pc:sldChg>
      <pc:sldChg chg="new del">
        <pc:chgData name="Wiborg Erik Jacques" userId="71e14514-f81c-4da9-b9d6-12e7e65ac053" providerId="ADAL" clId="{17F79F63-355B-433D-8E91-4E93B56F7C1A}" dt="2024-09-10T09:52:25.602" v="957" actId="47"/>
        <pc:sldMkLst>
          <pc:docMk/>
          <pc:sldMk cId="166685249" sldId="952"/>
        </pc:sldMkLst>
      </pc:sldChg>
      <pc:sldChg chg="add">
        <pc:chgData name="Wiborg Erik Jacques" userId="71e14514-f81c-4da9-b9d6-12e7e65ac053" providerId="ADAL" clId="{17F79F63-355B-433D-8E91-4E93B56F7C1A}" dt="2024-09-10T09:52:22.528" v="956"/>
        <pc:sldMkLst>
          <pc:docMk/>
          <pc:sldMk cId="708104914" sldId="953"/>
        </pc:sldMkLst>
      </pc:sldChg>
      <pc:sldChg chg="delSp modSp add mod">
        <pc:chgData name="Wiborg Erik Jacques" userId="71e14514-f81c-4da9-b9d6-12e7e65ac053" providerId="ADAL" clId="{17F79F63-355B-433D-8E91-4E93B56F7C1A}" dt="2024-09-10T09:53:50.079" v="985" actId="14100"/>
        <pc:sldMkLst>
          <pc:docMk/>
          <pc:sldMk cId="4226832533" sldId="954"/>
        </pc:sldMkLst>
      </pc:sldChg>
      <pc:sldChg chg="add">
        <pc:chgData name="Wiborg Erik Jacques" userId="71e14514-f81c-4da9-b9d6-12e7e65ac053" providerId="ADAL" clId="{17F79F63-355B-433D-8E91-4E93B56F7C1A}" dt="2024-09-10T09:54:01.095" v="986"/>
        <pc:sldMkLst>
          <pc:docMk/>
          <pc:sldMk cId="1447043779" sldId="955"/>
        </pc:sldMkLst>
      </pc:sldChg>
      <pc:sldChg chg="delSp modSp add mod delAnim">
        <pc:chgData name="Wiborg Erik Jacques" userId="71e14514-f81c-4da9-b9d6-12e7e65ac053" providerId="ADAL" clId="{17F79F63-355B-433D-8E91-4E93B56F7C1A}" dt="2024-09-11T10:33:18.504" v="989" actId="478"/>
        <pc:sldMkLst>
          <pc:docMk/>
          <pc:sldMk cId="2955443379" sldId="956"/>
        </pc:sldMkLst>
      </pc:sldChg>
    </pc:docChg>
  </pc:docChgLst>
  <pc:docChgLst>
    <pc:chgData name="Erik Jacques Wiborg" userId="8555698698fd83e5" providerId="LiveId" clId="{6EC64D8C-FCFE-4942-A8BF-4BE61C69C821}"/>
    <pc:docChg chg="undo custSel addSld delSld modSld modSection">
      <pc:chgData name="Erik Jacques Wiborg" userId="8555698698fd83e5" providerId="LiveId" clId="{6EC64D8C-FCFE-4942-A8BF-4BE61C69C821}" dt="2020-05-14T07:53:19.614" v="2293" actId="20577"/>
      <pc:docMkLst>
        <pc:docMk/>
      </pc:docMkLst>
      <pc:sldChg chg="modSp">
        <pc:chgData name="Erik Jacques Wiborg" userId="8555698698fd83e5" providerId="LiveId" clId="{6EC64D8C-FCFE-4942-A8BF-4BE61C69C821}" dt="2020-05-05T14:00:48.073" v="2250" actId="20577"/>
        <pc:sldMkLst>
          <pc:docMk/>
          <pc:sldMk cId="1631473040" sldId="854"/>
        </pc:sldMkLst>
      </pc:sldChg>
      <pc:sldChg chg="addSp delSp modSp delAnim modAnim modNotesTx">
        <pc:chgData name="Erik Jacques Wiborg" userId="8555698698fd83e5" providerId="LiveId" clId="{6EC64D8C-FCFE-4942-A8BF-4BE61C69C821}" dt="2020-05-05T12:29:21.785" v="1359" actId="20577"/>
        <pc:sldMkLst>
          <pc:docMk/>
          <pc:sldMk cId="800367907" sldId="855"/>
        </pc:sldMkLst>
      </pc:sldChg>
      <pc:sldChg chg="addSp delSp modSp add delAnim modAnim modNotesTx">
        <pc:chgData name="Erik Jacques Wiborg" userId="8555698698fd83e5" providerId="LiveId" clId="{6EC64D8C-FCFE-4942-A8BF-4BE61C69C821}" dt="2020-05-05T13:01:53.143" v="2208" actId="1076"/>
        <pc:sldMkLst>
          <pc:docMk/>
          <pc:sldMk cId="2449345072" sldId="919"/>
        </pc:sldMkLst>
      </pc:sldChg>
      <pc:sldChg chg="modSp add modAnim">
        <pc:chgData name="Erik Jacques Wiborg" userId="8555698698fd83e5" providerId="LiveId" clId="{6EC64D8C-FCFE-4942-A8BF-4BE61C69C821}" dt="2020-05-14T07:53:13.687" v="2289" actId="20577"/>
        <pc:sldMkLst>
          <pc:docMk/>
          <pc:sldMk cId="567870441" sldId="920"/>
        </pc:sldMkLst>
      </pc:sldChg>
      <pc:sldChg chg="addSp delSp modSp add delAnim modAnim">
        <pc:chgData name="Erik Jacques Wiborg" userId="8555698698fd83e5" providerId="LiveId" clId="{6EC64D8C-FCFE-4942-A8BF-4BE61C69C821}" dt="2020-05-05T13:03:17.916" v="2239" actId="207"/>
        <pc:sldMkLst>
          <pc:docMk/>
          <pc:sldMk cId="1048173830" sldId="921"/>
        </pc:sldMkLst>
      </pc:sldChg>
      <pc:sldChg chg="addSp delSp modSp add modAnim">
        <pc:chgData name="Erik Jacques Wiborg" userId="8555698698fd83e5" providerId="LiveId" clId="{6EC64D8C-FCFE-4942-A8BF-4BE61C69C821}" dt="2020-05-14T07:53:16.574" v="2291" actId="20577"/>
        <pc:sldMkLst>
          <pc:docMk/>
          <pc:sldMk cId="2823733569" sldId="922"/>
        </pc:sldMkLst>
      </pc:sldChg>
      <pc:sldChg chg="addSp delSp modSp add modAnim">
        <pc:chgData name="Erik Jacques Wiborg" userId="8555698698fd83e5" providerId="LiveId" clId="{6EC64D8C-FCFE-4942-A8BF-4BE61C69C821}" dt="2020-05-14T07:53:19.614" v="2293" actId="20577"/>
        <pc:sldMkLst>
          <pc:docMk/>
          <pc:sldMk cId="1867583580" sldId="923"/>
        </pc:sldMkLst>
      </pc:sldChg>
      <pc:sldChg chg="modSp add modAnim">
        <pc:chgData name="Erik Jacques Wiborg" userId="8555698698fd83e5" providerId="LiveId" clId="{6EC64D8C-FCFE-4942-A8BF-4BE61C69C821}" dt="2020-05-05T12:31:12.347" v="1385" actId="1076"/>
        <pc:sldMkLst>
          <pc:docMk/>
          <pc:sldMk cId="1433191726" sldId="924"/>
        </pc:sldMkLst>
      </pc:sldChg>
      <pc:sldChg chg="addSp delSp modSp add modAnim">
        <pc:chgData name="Erik Jacques Wiborg" userId="8555698698fd83e5" providerId="LiveId" clId="{6EC64D8C-FCFE-4942-A8BF-4BE61C69C821}" dt="2020-05-05T12:46:37.818" v="1778" actId="20577"/>
        <pc:sldMkLst>
          <pc:docMk/>
          <pc:sldMk cId="2063901812" sldId="925"/>
        </pc:sldMkLst>
      </pc:sldChg>
      <pc:sldChg chg="addSp delSp modSp add delAnim modAnim modNotesTx">
        <pc:chgData name="Erik Jacques Wiborg" userId="8555698698fd83e5" providerId="LiveId" clId="{6EC64D8C-FCFE-4942-A8BF-4BE61C69C821}" dt="2020-05-05T12:47:13.054" v="1801" actId="313"/>
        <pc:sldMkLst>
          <pc:docMk/>
          <pc:sldMk cId="250832920" sldId="926"/>
        </pc:sldMkLst>
      </pc:sldChg>
      <pc:sldChg chg="addSp delSp modSp add delAnim modAnim">
        <pc:chgData name="Erik Jacques Wiborg" userId="8555698698fd83e5" providerId="LiveId" clId="{6EC64D8C-FCFE-4942-A8BF-4BE61C69C821}" dt="2020-05-05T12:47:18.185" v="1803"/>
        <pc:sldMkLst>
          <pc:docMk/>
          <pc:sldMk cId="1829630542" sldId="927"/>
        </pc:sldMkLst>
      </pc:sldChg>
      <pc:sldChg chg="addSp delSp modSp add modAnim">
        <pc:chgData name="Erik Jacques Wiborg" userId="8555698698fd83e5" providerId="LiveId" clId="{6EC64D8C-FCFE-4942-A8BF-4BE61C69C821}" dt="2020-05-06T10:25:13.424" v="2287"/>
        <pc:sldMkLst>
          <pc:docMk/>
          <pc:sldMk cId="2370786991" sldId="928"/>
        </pc:sldMkLst>
      </pc:sldChg>
      <pc:sldChg chg="addSp delSp modSp add modAnim">
        <pc:chgData name="Erik Jacques Wiborg" userId="8555698698fd83e5" providerId="LiveId" clId="{6EC64D8C-FCFE-4942-A8BF-4BE61C69C821}" dt="2020-05-05T13:01:32.522" v="2205"/>
        <pc:sldMkLst>
          <pc:docMk/>
          <pc:sldMk cId="4232080338" sldId="929"/>
        </pc:sldMkLst>
      </pc:sldChg>
      <pc:sldChg chg="addSp delSp modSp add">
        <pc:chgData name="Erik Jacques Wiborg" userId="8555698698fd83e5" providerId="LiveId" clId="{6EC64D8C-FCFE-4942-A8BF-4BE61C69C821}" dt="2020-05-05T13:02:08.285" v="2213" actId="1076"/>
        <pc:sldMkLst>
          <pc:docMk/>
          <pc:sldMk cId="3043041429" sldId="930"/>
        </pc:sldMkLst>
      </pc:sldChg>
    </pc:docChg>
  </pc:docChgLst>
  <pc:docChgLst>
    <pc:chgData name="Erik Jacques Wiborg" userId="8555698698fd83e5" providerId="LiveId" clId="{61E048F9-CDA3-405C-9C33-98AC4A5A41BB}"/>
    <pc:docChg chg="custSel modSld">
      <pc:chgData name="Erik Jacques Wiborg" userId="8555698698fd83e5" providerId="LiveId" clId="{61E048F9-CDA3-405C-9C33-98AC4A5A41BB}" dt="2020-05-05T13:28:22.264" v="10"/>
      <pc:docMkLst>
        <pc:docMk/>
      </pc:docMkLst>
      <pc:sldChg chg="modAnim">
        <pc:chgData name="Erik Jacques Wiborg" userId="8555698698fd83e5" providerId="LiveId" clId="{61E048F9-CDA3-405C-9C33-98AC4A5A41BB}" dt="2020-05-05T13:26:42.747" v="7"/>
        <pc:sldMkLst>
          <pc:docMk/>
          <pc:sldMk cId="800367907" sldId="855"/>
        </pc:sldMkLst>
      </pc:sldChg>
      <pc:sldChg chg="modSp mod">
        <pc:chgData name="Erik Jacques Wiborg" userId="8555698698fd83e5" providerId="LiveId" clId="{61E048F9-CDA3-405C-9C33-98AC4A5A41BB}" dt="2020-05-05T13:25:27.818" v="2" actId="1076"/>
        <pc:sldMkLst>
          <pc:docMk/>
          <pc:sldMk cId="1048173830" sldId="921"/>
        </pc:sldMkLst>
      </pc:sldChg>
      <pc:sldChg chg="modAnim">
        <pc:chgData name="Erik Jacques Wiborg" userId="8555698698fd83e5" providerId="LiveId" clId="{61E048F9-CDA3-405C-9C33-98AC4A5A41BB}" dt="2020-05-05T13:28:03.270" v="9"/>
        <pc:sldMkLst>
          <pc:docMk/>
          <pc:sldMk cId="1867583580" sldId="923"/>
        </pc:sldMkLst>
      </pc:sldChg>
      <pc:sldChg chg="addSp modSp">
        <pc:chgData name="Erik Jacques Wiborg" userId="8555698698fd83e5" providerId="LiveId" clId="{61E048F9-CDA3-405C-9C33-98AC4A5A41BB}" dt="2020-05-05T13:05:37.105" v="0"/>
        <pc:sldMkLst>
          <pc:docMk/>
          <pc:sldMk cId="1433191726" sldId="924"/>
        </pc:sldMkLst>
      </pc:sldChg>
      <pc:sldChg chg="modAnim">
        <pc:chgData name="Erik Jacques Wiborg" userId="8555698698fd83e5" providerId="LiveId" clId="{61E048F9-CDA3-405C-9C33-98AC4A5A41BB}" dt="2020-05-05T13:28:22.264" v="10"/>
        <pc:sldMkLst>
          <pc:docMk/>
          <pc:sldMk cId="2063901812" sldId="925"/>
        </pc:sldMkLst>
      </pc:sldChg>
      <pc:sldChg chg="delSp mod">
        <pc:chgData name="Erik Jacques Wiborg" userId="8555698698fd83e5" providerId="LiveId" clId="{61E048F9-CDA3-405C-9C33-98AC4A5A41BB}" dt="2020-05-05T13:24:49.420" v="1" actId="478"/>
        <pc:sldMkLst>
          <pc:docMk/>
          <pc:sldMk cId="2370786991" sldId="928"/>
        </pc:sldMkLst>
      </pc:sldChg>
    </pc:docChg>
  </pc:docChgLst>
  <pc:docChgLst>
    <pc:chgData name="Wiborg Erik Jacques" userId="71e14514-f81c-4da9-b9d6-12e7e65ac053" providerId="ADAL" clId="{8707FF91-716E-4A9A-A039-3347799EF402}"/>
    <pc:docChg chg="undo custSel addSld delSld modSld sldOrd addSection delSection modSection modNotesMaster">
      <pc:chgData name="Wiborg Erik Jacques" userId="71e14514-f81c-4da9-b9d6-12e7e65ac053" providerId="ADAL" clId="{8707FF91-716E-4A9A-A039-3347799EF402}" dt="2024-12-12T13:18:51.544" v="2628" actId="47"/>
      <pc:docMkLst>
        <pc:docMk/>
      </pc:docMkLst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192901573" sldId="256"/>
        </pc:sldMkLst>
      </pc:sldChg>
      <pc:sldChg chg="add del">
        <pc:chgData name="Wiborg Erik Jacques" userId="71e14514-f81c-4da9-b9d6-12e7e65ac053" providerId="ADAL" clId="{8707FF91-716E-4A9A-A039-3347799EF402}" dt="2024-12-12T13:18:51.544" v="2628" actId="47"/>
        <pc:sldMkLst>
          <pc:docMk/>
          <pc:sldMk cId="1205037721" sldId="257"/>
        </pc:sldMkLst>
      </pc:sldChg>
      <pc:sldChg chg="add del">
        <pc:chgData name="Wiborg Erik Jacques" userId="71e14514-f81c-4da9-b9d6-12e7e65ac053" providerId="ADAL" clId="{8707FF91-716E-4A9A-A039-3347799EF402}" dt="2024-12-12T13:18:51.544" v="2628" actId="47"/>
        <pc:sldMkLst>
          <pc:docMk/>
          <pc:sldMk cId="873683383" sldId="259"/>
        </pc:sldMkLst>
      </pc:sldChg>
      <pc:sldChg chg="add del">
        <pc:chgData name="Wiborg Erik Jacques" userId="71e14514-f81c-4da9-b9d6-12e7e65ac053" providerId="ADAL" clId="{8707FF91-716E-4A9A-A039-3347799EF402}" dt="2024-12-12T13:18:51.544" v="2628" actId="47"/>
        <pc:sldMkLst>
          <pc:docMk/>
          <pc:sldMk cId="144555325" sldId="260"/>
        </pc:sldMkLst>
      </pc:sldChg>
      <pc:sldChg chg="add del">
        <pc:chgData name="Wiborg Erik Jacques" userId="71e14514-f81c-4da9-b9d6-12e7e65ac053" providerId="ADAL" clId="{8707FF91-716E-4A9A-A039-3347799EF402}" dt="2024-12-12T13:18:51.544" v="2628" actId="47"/>
        <pc:sldMkLst>
          <pc:docMk/>
          <pc:sldMk cId="1108259631" sldId="261"/>
        </pc:sldMkLst>
      </pc:sldChg>
      <pc:sldChg chg="add del">
        <pc:chgData name="Wiborg Erik Jacques" userId="71e14514-f81c-4da9-b9d6-12e7e65ac053" providerId="ADAL" clId="{8707FF91-716E-4A9A-A039-3347799EF402}" dt="2024-12-12T13:18:51.544" v="2628" actId="47"/>
        <pc:sldMkLst>
          <pc:docMk/>
          <pc:sldMk cId="3647553251" sldId="265"/>
        </pc:sldMkLst>
      </pc:sldChg>
      <pc:sldChg chg="add del">
        <pc:chgData name="Wiborg Erik Jacques" userId="71e14514-f81c-4da9-b9d6-12e7e65ac053" providerId="ADAL" clId="{8707FF91-716E-4A9A-A039-3347799EF402}" dt="2024-12-12T13:18:51.544" v="2628" actId="47"/>
        <pc:sldMkLst>
          <pc:docMk/>
          <pc:sldMk cId="4151919486" sldId="266"/>
        </pc:sldMkLst>
      </pc:sldChg>
      <pc:sldChg chg="delSp add del setBg delDesignElem">
        <pc:chgData name="Wiborg Erik Jacques" userId="71e14514-f81c-4da9-b9d6-12e7e65ac053" providerId="ADAL" clId="{8707FF91-716E-4A9A-A039-3347799EF402}" dt="2024-12-12T13:18:51.544" v="2628" actId="47"/>
        <pc:sldMkLst>
          <pc:docMk/>
          <pc:sldMk cId="2249813884" sldId="267"/>
        </pc:sldMkLst>
      </pc:sldChg>
      <pc:sldChg chg="add del">
        <pc:chgData name="Wiborg Erik Jacques" userId="71e14514-f81c-4da9-b9d6-12e7e65ac053" providerId="ADAL" clId="{8707FF91-716E-4A9A-A039-3347799EF402}" dt="2024-12-12T13:18:51.544" v="2628" actId="47"/>
        <pc:sldMkLst>
          <pc:docMk/>
          <pc:sldMk cId="1726228887" sldId="268"/>
        </pc:sldMkLst>
      </pc:sldChg>
      <pc:sldChg chg="add del">
        <pc:chgData name="Wiborg Erik Jacques" userId="71e14514-f81c-4da9-b9d6-12e7e65ac053" providerId="ADAL" clId="{8707FF91-716E-4A9A-A039-3347799EF402}" dt="2024-12-12T13:18:51.544" v="2628" actId="47"/>
        <pc:sldMkLst>
          <pc:docMk/>
          <pc:sldMk cId="3216068316" sldId="274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400028957" sldId="297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2764353266" sldId="367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695126221" sldId="447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1709511271" sldId="451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3634082659" sldId="456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257467089" sldId="458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3636175986" sldId="474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3460981106" sldId="481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558475583" sldId="502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3352076043" sldId="511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2592580986" sldId="512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2242399741" sldId="516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1550488729" sldId="524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1209185964" sldId="525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608021598" sldId="526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3809683168" sldId="527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3971959252" sldId="531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3312235020" sldId="532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4047393561" sldId="533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3530284098" sldId="534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3736445241" sldId="535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80770744" sldId="536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4090005094" sldId="539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573702810" sldId="541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1624888127" sldId="542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1678446412" sldId="543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143941355" sldId="544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1184727305" sldId="553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2925290323" sldId="554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2511822337" sldId="555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339548796" sldId="582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131543794" sldId="606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2233261074" sldId="608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2856076699" sldId="609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1683865853" sldId="610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194454765" sldId="611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2766666937" sldId="621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2358715511" sldId="623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3691176142" sldId="627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3618837721" sldId="634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311366452" sldId="635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4084222435" sldId="636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1528605170" sldId="637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2160876503" sldId="638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3637263965" sldId="639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2676151875" sldId="640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2114977570" sldId="641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1413091807" sldId="642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3822594844" sldId="643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3257381430" sldId="646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128665804" sldId="648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740565617" sldId="657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3549715648" sldId="658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953184404" sldId="662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3660062173" sldId="663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2458383444" sldId="675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2127290928" sldId="683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508442562" sldId="684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1445930273" sldId="705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517026405" sldId="709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714131523" sldId="714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4555203" sldId="715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4150039225" sldId="719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871451913" sldId="721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2669813603" sldId="723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3466204626" sldId="724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2322822839" sldId="729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1770167058" sldId="735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3746688264" sldId="737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4159675931" sldId="738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2408158941" sldId="739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3030145826" sldId="740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1489075116" sldId="741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1392304050" sldId="742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2789995965" sldId="743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3130795442" sldId="744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3277656027" sldId="745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370148884" sldId="746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429652971" sldId="747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3684060729" sldId="749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1302009673" sldId="750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1359869809" sldId="753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1531916599" sldId="754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4125944837" sldId="755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164852609" sldId="757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2072870786" sldId="761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2364107942" sldId="762"/>
        </pc:sldMkLst>
      </pc:sldChg>
      <pc:sldChg chg="addSp delSp modSp add del mod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80365047" sldId="768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2918441069" sldId="779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3331700320" sldId="780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2594719087" sldId="782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2447846382" sldId="784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3712067001" sldId="786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4202052483" sldId="787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2438712471" sldId="788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2254591985" sldId="789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2209781864" sldId="791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2962953412" sldId="792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3916359779" sldId="793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3983055608" sldId="794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3694945652" sldId="795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1693482472" sldId="796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3195881566" sldId="797"/>
        </pc:sldMkLst>
      </pc:sldChg>
      <pc:sldChg chg="addSp delSp modSp add mod modAnim">
        <pc:chgData name="Wiborg Erik Jacques" userId="71e14514-f81c-4da9-b9d6-12e7e65ac053" providerId="ADAL" clId="{8707FF91-716E-4A9A-A039-3347799EF402}" dt="2024-12-10T09:03:01.940" v="2309"/>
        <pc:sldMkLst>
          <pc:docMk/>
          <pc:sldMk cId="4007848868" sldId="804"/>
        </pc:sldMkLst>
        <pc:spChg chg="mod">
          <ac:chgData name="Wiborg Erik Jacques" userId="71e14514-f81c-4da9-b9d6-12e7e65ac053" providerId="ADAL" clId="{8707FF91-716E-4A9A-A039-3347799EF402}" dt="2024-12-02T09:22:44.341" v="369" actId="1076"/>
          <ac:spMkLst>
            <pc:docMk/>
            <pc:sldMk cId="4007848868" sldId="804"/>
            <ac:spMk id="2" creationId="{937DE269-C3E2-F06F-B695-142D93E48774}"/>
          </ac:spMkLst>
        </pc:spChg>
        <pc:spChg chg="add mod">
          <ac:chgData name="Wiborg Erik Jacques" userId="71e14514-f81c-4da9-b9d6-12e7e65ac053" providerId="ADAL" clId="{8707FF91-716E-4A9A-A039-3347799EF402}" dt="2024-12-02T09:22:40.937" v="368" actId="404"/>
          <ac:spMkLst>
            <pc:docMk/>
            <pc:sldMk cId="4007848868" sldId="804"/>
            <ac:spMk id="3" creationId="{1E7BD4DE-EB6E-3174-DDBE-F6AF72359824}"/>
          </ac:spMkLst>
        </pc:spChg>
        <pc:spChg chg="add 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5" creationId="{3270540F-717F-D673-69D5-A7F9B0D7235F}"/>
          </ac:spMkLst>
        </pc:spChg>
        <pc:spChg chg="add mod">
          <ac:chgData name="Wiborg Erik Jacques" userId="71e14514-f81c-4da9-b9d6-12e7e65ac053" providerId="ADAL" clId="{8707FF91-716E-4A9A-A039-3347799EF402}" dt="2024-12-02T09:31:56.246" v="542" actId="14100"/>
          <ac:spMkLst>
            <pc:docMk/>
            <pc:sldMk cId="4007848868" sldId="804"/>
            <ac:spMk id="6" creationId="{A0047BDF-2DBF-89E2-EF77-D21BD6C76EE1}"/>
          </ac:spMkLst>
        </pc:spChg>
        <pc:spChg chg="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7" creationId="{96109320-AB05-252B-C21D-B9EF689BF7B0}"/>
          </ac:spMkLst>
        </pc:spChg>
        <pc:spChg chg="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8" creationId="{068799B7-9399-1243-740F-6900D062F9ED}"/>
          </ac:spMkLst>
        </pc:spChg>
        <pc:spChg chg="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9" creationId="{816C90E6-0CD4-7F32-2CF9-F839720BD05F}"/>
          </ac:spMkLst>
        </pc:spChg>
        <pc:spChg chg="add 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10" creationId="{3CA5E597-9690-471A-30E3-4F82F8DADAB6}"/>
          </ac:spMkLst>
        </pc:spChg>
        <pc:spChg chg="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12" creationId="{DE7CAF8F-0E9F-DC77-FCFA-4EE7EF904E23}"/>
          </ac:spMkLst>
        </pc:spChg>
        <pc:spChg chg="add 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13" creationId="{D86D7A0C-8BBB-ED05-5C05-7891F623C7FF}"/>
          </ac:spMkLst>
        </pc:spChg>
        <pc:spChg chg="add 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15" creationId="{64FA971A-BDDA-D86D-F388-58A6E1869885}"/>
          </ac:spMkLst>
        </pc:spChg>
        <pc:spChg chg="add mod">
          <ac:chgData name="Wiborg Erik Jacques" userId="71e14514-f81c-4da9-b9d6-12e7e65ac053" providerId="ADAL" clId="{8707FF91-716E-4A9A-A039-3347799EF402}" dt="2024-12-10T08:50:31.674" v="2209" actId="1076"/>
          <ac:spMkLst>
            <pc:docMk/>
            <pc:sldMk cId="4007848868" sldId="804"/>
            <ac:spMk id="17" creationId="{29A7BA5C-8C94-E617-FEC1-02CA0586DFAB}"/>
          </ac:spMkLst>
        </pc:spChg>
        <pc:spChg chg="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21" creationId="{D66258FD-1D4B-5E5B-7A04-1EAED58063C0}"/>
          </ac:spMkLst>
        </pc:spChg>
        <pc:spChg chg="mod">
          <ac:chgData name="Wiborg Erik Jacques" userId="71e14514-f81c-4da9-b9d6-12e7e65ac053" providerId="ADAL" clId="{8707FF91-716E-4A9A-A039-3347799EF402}" dt="2024-12-10T08:51:03.180" v="2237" actId="14100"/>
          <ac:spMkLst>
            <pc:docMk/>
            <pc:sldMk cId="4007848868" sldId="804"/>
            <ac:spMk id="22" creationId="{8EED4A82-410F-8FD4-128F-746478968992}"/>
          </ac:spMkLst>
        </pc:spChg>
        <pc:spChg chg="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23" creationId="{0F87EF98-2A74-692E-F37C-93487B1F43B2}"/>
          </ac:spMkLst>
        </pc:spChg>
        <pc:spChg chg="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24" creationId="{12BD7550-A2F4-5923-007D-D37C834C0CBE}"/>
          </ac:spMkLst>
        </pc:spChg>
        <pc:spChg chg="add 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26" creationId="{0D734357-3FD2-DE7F-A45C-6FBEF8A2AA7A}"/>
          </ac:spMkLst>
        </pc:spChg>
        <pc:spChg chg="mod">
          <ac:chgData name="Wiborg Erik Jacques" userId="71e14514-f81c-4da9-b9d6-12e7e65ac053" providerId="ADAL" clId="{8707FF91-716E-4A9A-A039-3347799EF402}" dt="2024-12-10T08:57:07.121" v="2296" actId="14100"/>
          <ac:spMkLst>
            <pc:docMk/>
            <pc:sldMk cId="4007848868" sldId="804"/>
            <ac:spMk id="27" creationId="{25ECC66F-D4EE-14A7-184E-39C6A5391EEB}"/>
          </ac:spMkLst>
        </pc:spChg>
        <pc:spChg chg="add mod">
          <ac:chgData name="Wiborg Erik Jacques" userId="71e14514-f81c-4da9-b9d6-12e7e65ac053" providerId="ADAL" clId="{8707FF91-716E-4A9A-A039-3347799EF402}" dt="2024-12-10T08:50:29.482" v="2208" actId="1076"/>
          <ac:spMkLst>
            <pc:docMk/>
            <pc:sldMk cId="4007848868" sldId="804"/>
            <ac:spMk id="28" creationId="{2608F81E-D044-2A2E-821C-BC02E5C61F4C}"/>
          </ac:spMkLst>
        </pc:spChg>
        <pc:spChg chg="add mod">
          <ac:chgData name="Wiborg Erik Jacques" userId="71e14514-f81c-4da9-b9d6-12e7e65ac053" providerId="ADAL" clId="{8707FF91-716E-4A9A-A039-3347799EF402}" dt="2024-12-10T08:50:26.698" v="2207" actId="14100"/>
          <ac:spMkLst>
            <pc:docMk/>
            <pc:sldMk cId="4007848868" sldId="804"/>
            <ac:spMk id="29" creationId="{B1138CDD-142F-4B94-538C-72C7972B10B4}"/>
          </ac:spMkLst>
        </pc:spChg>
        <pc:spChg chg="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31" creationId="{9A1A6A0E-3967-442C-2596-C34596453052}"/>
          </ac:spMkLst>
        </pc:spChg>
        <pc:spChg chg="add mod">
          <ac:chgData name="Wiborg Erik Jacques" userId="71e14514-f81c-4da9-b9d6-12e7e65ac053" providerId="ADAL" clId="{8707FF91-716E-4A9A-A039-3347799EF402}" dt="2024-12-10T08:50:57.293" v="2236" actId="207"/>
          <ac:spMkLst>
            <pc:docMk/>
            <pc:sldMk cId="4007848868" sldId="804"/>
            <ac:spMk id="32" creationId="{1ACE7CDF-4D13-D528-0374-3FF8E2E098EA}"/>
          </ac:spMkLst>
        </pc:spChg>
        <pc:spChg chg="add mod">
          <ac:chgData name="Wiborg Erik Jacques" userId="71e14514-f81c-4da9-b9d6-12e7e65ac053" providerId="ADAL" clId="{8707FF91-716E-4A9A-A039-3347799EF402}" dt="2024-12-10T08:55:31.332" v="2282" actId="113"/>
          <ac:spMkLst>
            <pc:docMk/>
            <pc:sldMk cId="4007848868" sldId="804"/>
            <ac:spMk id="34" creationId="{52BFF792-CEEA-194F-596B-B9641F8D1CD3}"/>
          </ac:spMkLst>
        </pc:spChg>
        <pc:spChg chg="add mod">
          <ac:chgData name="Wiborg Erik Jacques" userId="71e14514-f81c-4da9-b9d6-12e7e65ac053" providerId="ADAL" clId="{8707FF91-716E-4A9A-A039-3347799EF402}" dt="2024-12-10T08:55:07.574" v="2280" actId="20577"/>
          <ac:spMkLst>
            <pc:docMk/>
            <pc:sldMk cId="4007848868" sldId="804"/>
            <ac:spMk id="35" creationId="{7660AE55-7F17-7755-46BB-3E91B0E491F6}"/>
          </ac:spMkLst>
        </pc:spChg>
        <pc:spChg chg="add mod">
          <ac:chgData name="Wiborg Erik Jacques" userId="71e14514-f81c-4da9-b9d6-12e7e65ac053" providerId="ADAL" clId="{8707FF91-716E-4A9A-A039-3347799EF402}" dt="2024-12-10T08:51:40.070" v="2250" actId="20577"/>
          <ac:spMkLst>
            <pc:docMk/>
            <pc:sldMk cId="4007848868" sldId="804"/>
            <ac:spMk id="36" creationId="{129BB9F5-6EF5-2909-A2BA-7751F41AC53E}"/>
          </ac:spMkLst>
        </pc:spChg>
        <pc:spChg chg="add mod">
          <ac:chgData name="Wiborg Erik Jacques" userId="71e14514-f81c-4da9-b9d6-12e7e65ac053" providerId="ADAL" clId="{8707FF91-716E-4A9A-A039-3347799EF402}" dt="2024-12-10T08:52:36.534" v="2259" actId="20577"/>
          <ac:spMkLst>
            <pc:docMk/>
            <pc:sldMk cId="4007848868" sldId="804"/>
            <ac:spMk id="37" creationId="{680C463B-EEF3-9190-932F-36A0C455E9DA}"/>
          </ac:spMkLst>
        </pc:spChg>
        <pc:spChg chg="add mod">
          <ac:chgData name="Wiborg Erik Jacques" userId="71e14514-f81c-4da9-b9d6-12e7e65ac053" providerId="ADAL" clId="{8707FF91-716E-4A9A-A039-3347799EF402}" dt="2024-12-10T08:52:19.767" v="2257" actId="1076"/>
          <ac:spMkLst>
            <pc:docMk/>
            <pc:sldMk cId="4007848868" sldId="804"/>
            <ac:spMk id="38" creationId="{F0A68BCC-89C6-788C-ED08-8D125A8629C8}"/>
          </ac:spMkLst>
        </pc:spChg>
        <pc:spChg chg="add mod">
          <ac:chgData name="Wiborg Erik Jacques" userId="71e14514-f81c-4da9-b9d6-12e7e65ac053" providerId="ADAL" clId="{8707FF91-716E-4A9A-A039-3347799EF402}" dt="2024-12-10T08:52:51.873" v="2263" actId="20577"/>
          <ac:spMkLst>
            <pc:docMk/>
            <pc:sldMk cId="4007848868" sldId="804"/>
            <ac:spMk id="40" creationId="{10D2C8B5-BC06-7967-7440-DE16B0CFDA16}"/>
          </ac:spMkLst>
        </pc:spChg>
        <pc:spChg chg="add mod">
          <ac:chgData name="Wiborg Erik Jacques" userId="71e14514-f81c-4da9-b9d6-12e7e65ac053" providerId="ADAL" clId="{8707FF91-716E-4A9A-A039-3347799EF402}" dt="2024-12-10T08:53:39.265" v="2270" actId="20577"/>
          <ac:spMkLst>
            <pc:docMk/>
            <pc:sldMk cId="4007848868" sldId="804"/>
            <ac:spMk id="41" creationId="{B2EB6FB3-001A-DA8B-B7E0-887F336C1AAB}"/>
          </ac:spMkLst>
        </pc:spChg>
        <pc:spChg chg="add mod">
          <ac:chgData name="Wiborg Erik Jacques" userId="71e14514-f81c-4da9-b9d6-12e7e65ac053" providerId="ADAL" clId="{8707FF91-716E-4A9A-A039-3347799EF402}" dt="2024-12-10T08:54:17.352" v="2278" actId="20577"/>
          <ac:spMkLst>
            <pc:docMk/>
            <pc:sldMk cId="4007848868" sldId="804"/>
            <ac:spMk id="42" creationId="{99E87285-211A-7215-5470-FD438153D4E9}"/>
          </ac:spMkLst>
        </pc:spChg>
        <pc:spChg chg="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44" creationId="{BCFAC7F1-5196-4204-3CFF-4136722B6E46}"/>
          </ac:spMkLst>
        </pc:spChg>
        <pc:spChg chg="add mod">
          <ac:chgData name="Wiborg Erik Jacques" userId="71e14514-f81c-4da9-b9d6-12e7e65ac053" providerId="ADAL" clId="{8707FF91-716E-4A9A-A039-3347799EF402}" dt="2024-12-10T08:53:58.637" v="2277" actId="20577"/>
          <ac:spMkLst>
            <pc:docMk/>
            <pc:sldMk cId="4007848868" sldId="804"/>
            <ac:spMk id="45" creationId="{16ADF8B9-3416-495E-B4DD-9614CE01A19E}"/>
          </ac:spMkLst>
        </pc:spChg>
        <pc:spChg chg="add mod">
          <ac:chgData name="Wiborg Erik Jacques" userId="71e14514-f81c-4da9-b9d6-12e7e65ac053" providerId="ADAL" clId="{8707FF91-716E-4A9A-A039-3347799EF402}" dt="2024-12-10T08:55:59.869" v="2286" actId="20577"/>
          <ac:spMkLst>
            <pc:docMk/>
            <pc:sldMk cId="4007848868" sldId="804"/>
            <ac:spMk id="46" creationId="{4ED17589-292C-37C1-6F58-1988031B69E3}"/>
          </ac:spMkLst>
        </pc:spChg>
        <pc:spChg chg="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47" creationId="{AD7F175E-8CB0-E226-3D3F-58746F58FCF7}"/>
          </ac:spMkLst>
        </pc:spChg>
        <pc:spChg chg="add mod">
          <ac:chgData name="Wiborg Erik Jacques" userId="71e14514-f81c-4da9-b9d6-12e7e65ac053" providerId="ADAL" clId="{8707FF91-716E-4A9A-A039-3347799EF402}" dt="2024-12-10T08:56:16.062" v="2290" actId="20577"/>
          <ac:spMkLst>
            <pc:docMk/>
            <pc:sldMk cId="4007848868" sldId="804"/>
            <ac:spMk id="50" creationId="{882AAB08-3995-5A53-B962-4457EFCCF94C}"/>
          </ac:spMkLst>
        </pc:spChg>
        <pc:spChg chg="add mod">
          <ac:chgData name="Wiborg Erik Jacques" userId="71e14514-f81c-4da9-b9d6-12e7e65ac053" providerId="ADAL" clId="{8707FF91-716E-4A9A-A039-3347799EF402}" dt="2024-12-10T08:57:16.894" v="2297" actId="1076"/>
          <ac:spMkLst>
            <pc:docMk/>
            <pc:sldMk cId="4007848868" sldId="804"/>
            <ac:spMk id="51" creationId="{6192B5A9-5B9A-154E-B01F-215698B03F4B}"/>
          </ac:spMkLst>
        </pc:spChg>
        <pc:spChg chg="add mod">
          <ac:chgData name="Wiborg Erik Jacques" userId="71e14514-f81c-4da9-b9d6-12e7e65ac053" providerId="ADAL" clId="{8707FF91-716E-4A9A-A039-3347799EF402}" dt="2024-12-10T09:02:45.207" v="2307" actId="20577"/>
          <ac:spMkLst>
            <pc:docMk/>
            <pc:sldMk cId="4007848868" sldId="804"/>
            <ac:spMk id="52" creationId="{622C76E1-1BAD-E357-A141-E5D348802418}"/>
          </ac:spMkLst>
        </pc:spChg>
        <pc:spChg chg="add mod">
          <ac:chgData name="Wiborg Erik Jacques" userId="71e14514-f81c-4da9-b9d6-12e7e65ac053" providerId="ADAL" clId="{8707FF91-716E-4A9A-A039-3347799EF402}" dt="2024-12-10T09:02:54.060" v="2308" actId="113"/>
          <ac:spMkLst>
            <pc:docMk/>
            <pc:sldMk cId="4007848868" sldId="804"/>
            <ac:spMk id="53" creationId="{8065009A-0B74-C41A-38C5-3B40CD4ABC80}"/>
          </ac:spMkLst>
        </pc:spChg>
        <pc:spChg chg="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74" creationId="{4F4BF45C-868C-5040-9EB1-E68462841F3D}"/>
          </ac:spMkLst>
        </pc:spChg>
        <pc:spChg chg="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82" creationId="{FFEFA98E-6194-DF35-40E4-E42FC42E4D20}"/>
          </ac:spMkLst>
        </pc:spChg>
        <pc:spChg chg="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83" creationId="{A6060DA2-EC5C-E9C0-886C-F52269D9C069}"/>
          </ac:spMkLst>
        </pc:spChg>
        <pc:spChg chg="mod">
          <ac:chgData name="Wiborg Erik Jacques" userId="71e14514-f81c-4da9-b9d6-12e7e65ac053" providerId="ADAL" clId="{8707FF91-716E-4A9A-A039-3347799EF402}" dt="2024-12-10T08:51:34.098" v="2247" actId="1076"/>
          <ac:spMkLst>
            <pc:docMk/>
            <pc:sldMk cId="4007848868" sldId="804"/>
            <ac:spMk id="84" creationId="{5B69CC58-926A-F94D-9658-F3FF94013152}"/>
          </ac:spMkLst>
        </pc:spChg>
        <pc:spChg chg="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85" creationId="{5AB700B2-1CCD-EF7B-794E-B6BAA7CA5679}"/>
          </ac:spMkLst>
        </pc:spChg>
        <pc:spChg chg="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86" creationId="{A883E110-9C58-1BDA-B141-2658A90AD7A8}"/>
          </ac:spMkLst>
        </pc:spChg>
        <pc:spChg chg="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87" creationId="{CF129E39-BF03-B7DD-E46F-5E6DB7F8E22E}"/>
          </ac:spMkLst>
        </pc:spChg>
        <pc:spChg chg="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88" creationId="{D1900DD8-6FDC-1EEE-DAF0-97E11FF5D995}"/>
          </ac:spMkLst>
        </pc:spChg>
        <pc:spChg chg="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89" creationId="{48CFDA56-1A2E-4A0F-6823-51870935BFA1}"/>
          </ac:spMkLst>
        </pc:spChg>
        <pc:spChg chg="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90" creationId="{6554CFDC-EF08-749F-F1F6-7F7BA12188D5}"/>
          </ac:spMkLst>
        </pc:spChg>
        <pc:spChg chg="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91" creationId="{0EFB5F17-6297-FD17-675B-631018623B67}"/>
          </ac:spMkLst>
        </pc:spChg>
        <pc:spChg chg="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92" creationId="{EFF0A497-26CB-4D1B-2FFF-D49CE0129C7B}"/>
          </ac:spMkLst>
        </pc:spChg>
        <pc:spChg chg="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94" creationId="{B3406790-FC29-7E42-E395-C8E0BC8397FF}"/>
          </ac:spMkLst>
        </pc:spChg>
        <pc:spChg chg="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95" creationId="{925557AC-4992-7086-2913-76FB9A69D089}"/>
          </ac:spMkLst>
        </pc:spChg>
        <pc:spChg chg="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96" creationId="{E454A01E-6841-679B-86CF-A9898A2D0ECE}"/>
          </ac:spMkLst>
        </pc:spChg>
        <pc:spChg chg="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97" creationId="{6E85D71D-E6AB-B616-D8F0-4268639A3CC5}"/>
          </ac:spMkLst>
        </pc:spChg>
        <pc:spChg chg="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101" creationId="{200281EE-29FE-B1B2-4EBB-3CC8A87B92CC}"/>
          </ac:spMkLst>
        </pc:spChg>
        <pc:spChg chg="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102" creationId="{876CBB93-31DC-2E6D-8B7A-2736C54AF3E9}"/>
          </ac:spMkLst>
        </pc:spChg>
        <pc:spChg chg="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112" creationId="{1AA4EF7A-2F78-190E-73C4-9B4D26FA398F}"/>
          </ac:spMkLst>
        </pc:spChg>
        <pc:spChg chg="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113" creationId="{21888278-2BF2-5FF9-99A8-1E8A4F2FF16D}"/>
          </ac:spMkLst>
        </pc:spChg>
        <pc:spChg chg="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114" creationId="{34A46C99-52DA-3CFE-5F53-C8E8B82F7E26}"/>
          </ac:spMkLst>
        </pc:spChg>
        <pc:spChg chg="mod">
          <ac:chgData name="Wiborg Erik Jacques" userId="71e14514-f81c-4da9-b9d6-12e7e65ac053" providerId="ADAL" clId="{8707FF91-716E-4A9A-A039-3347799EF402}" dt="2024-12-02T09:29:55.701" v="525" actId="1076"/>
          <ac:spMkLst>
            <pc:docMk/>
            <pc:sldMk cId="4007848868" sldId="804"/>
            <ac:spMk id="115" creationId="{B19436EE-5781-CD4B-655C-1DFE71489EB1}"/>
          </ac:spMkLst>
        </pc:spChg>
        <pc:picChg chg="mod">
          <ac:chgData name="Wiborg Erik Jacques" userId="71e14514-f81c-4da9-b9d6-12e7e65ac053" providerId="ADAL" clId="{8707FF91-716E-4A9A-A039-3347799EF402}" dt="2024-12-02T09:29:55.701" v="525" actId="1076"/>
          <ac:picMkLst>
            <pc:docMk/>
            <pc:sldMk cId="4007848868" sldId="804"/>
            <ac:picMk id="30" creationId="{C770324A-30C1-F1E8-32EE-685D8BF75359}"/>
          </ac:picMkLst>
        </pc:picChg>
        <pc:picChg chg="mod">
          <ac:chgData name="Wiborg Erik Jacques" userId="71e14514-f81c-4da9-b9d6-12e7e65ac053" providerId="ADAL" clId="{8707FF91-716E-4A9A-A039-3347799EF402}" dt="2024-12-02T09:29:55.701" v="525" actId="1076"/>
          <ac:picMkLst>
            <pc:docMk/>
            <pc:sldMk cId="4007848868" sldId="804"/>
            <ac:picMk id="33" creationId="{98488D5E-7512-B095-DC9D-FAE0AA12F3C1}"/>
          </ac:picMkLst>
        </pc:picChg>
        <pc:picChg chg="mod">
          <ac:chgData name="Wiborg Erik Jacques" userId="71e14514-f81c-4da9-b9d6-12e7e65ac053" providerId="ADAL" clId="{8707FF91-716E-4A9A-A039-3347799EF402}" dt="2024-12-02T09:29:55.701" v="525" actId="1076"/>
          <ac:picMkLst>
            <pc:docMk/>
            <pc:sldMk cId="4007848868" sldId="804"/>
            <ac:picMk id="39" creationId="{64DE7B1A-C466-E973-E88F-C00EDF1DD1A1}"/>
          </ac:picMkLst>
        </pc:picChg>
        <pc:picChg chg="mod">
          <ac:chgData name="Wiborg Erik Jacques" userId="71e14514-f81c-4da9-b9d6-12e7e65ac053" providerId="ADAL" clId="{8707FF91-716E-4A9A-A039-3347799EF402}" dt="2024-12-02T09:29:55.701" v="525" actId="1076"/>
          <ac:picMkLst>
            <pc:docMk/>
            <pc:sldMk cId="4007848868" sldId="804"/>
            <ac:picMk id="43" creationId="{DD218167-A648-0176-D7B6-66A8C6577532}"/>
          </ac:picMkLst>
        </pc:picChg>
        <pc:picChg chg="mod">
          <ac:chgData name="Wiborg Erik Jacques" userId="71e14514-f81c-4da9-b9d6-12e7e65ac053" providerId="ADAL" clId="{8707FF91-716E-4A9A-A039-3347799EF402}" dt="2024-12-02T09:29:55.701" v="525" actId="1076"/>
          <ac:picMkLst>
            <pc:docMk/>
            <pc:sldMk cId="4007848868" sldId="804"/>
            <ac:picMk id="48" creationId="{9E71E6BD-700E-9AB0-5B61-B0CBF159DE59}"/>
          </ac:picMkLst>
        </pc:picChg>
        <pc:picChg chg="mod">
          <ac:chgData name="Wiborg Erik Jacques" userId="71e14514-f81c-4da9-b9d6-12e7e65ac053" providerId="ADAL" clId="{8707FF91-716E-4A9A-A039-3347799EF402}" dt="2024-12-02T09:29:55.701" v="525" actId="1076"/>
          <ac:picMkLst>
            <pc:docMk/>
            <pc:sldMk cId="4007848868" sldId="804"/>
            <ac:picMk id="79" creationId="{197A6750-D34C-2F3A-F908-8B91CBC7B624}"/>
          </ac:picMkLst>
        </pc:picChg>
        <pc:picChg chg="mod">
          <ac:chgData name="Wiborg Erik Jacques" userId="71e14514-f81c-4da9-b9d6-12e7e65ac053" providerId="ADAL" clId="{8707FF91-716E-4A9A-A039-3347799EF402}" dt="2024-12-02T09:29:55.701" v="525" actId="1076"/>
          <ac:picMkLst>
            <pc:docMk/>
            <pc:sldMk cId="4007848868" sldId="804"/>
            <ac:picMk id="81" creationId="{08AAC248-4F78-978A-FB74-0AECA363C3D9}"/>
          </ac:picMkLst>
        </pc:picChg>
        <pc:picChg chg="mod">
          <ac:chgData name="Wiborg Erik Jacques" userId="71e14514-f81c-4da9-b9d6-12e7e65ac053" providerId="ADAL" clId="{8707FF91-716E-4A9A-A039-3347799EF402}" dt="2024-12-02T09:29:55.701" v="525" actId="1076"/>
          <ac:picMkLst>
            <pc:docMk/>
            <pc:sldMk cId="4007848868" sldId="804"/>
            <ac:picMk id="100" creationId="{C44CC0E6-95C2-6A53-7973-DB0E8B3FB2CF}"/>
          </ac:picMkLst>
        </pc:picChg>
        <pc:picChg chg="mod">
          <ac:chgData name="Wiborg Erik Jacques" userId="71e14514-f81c-4da9-b9d6-12e7e65ac053" providerId="ADAL" clId="{8707FF91-716E-4A9A-A039-3347799EF402}" dt="2024-12-02T09:29:55.701" v="525" actId="1076"/>
          <ac:picMkLst>
            <pc:docMk/>
            <pc:sldMk cId="4007848868" sldId="804"/>
            <ac:picMk id="103" creationId="{3F21D84C-2D84-6828-95AC-B9B41DAD5AD2}"/>
          </ac:picMkLst>
        </pc:picChg>
        <pc:picChg chg="mod">
          <ac:chgData name="Wiborg Erik Jacques" userId="71e14514-f81c-4da9-b9d6-12e7e65ac053" providerId="ADAL" clId="{8707FF91-716E-4A9A-A039-3347799EF402}" dt="2024-12-02T09:29:55.701" v="525" actId="1076"/>
          <ac:picMkLst>
            <pc:docMk/>
            <pc:sldMk cId="4007848868" sldId="804"/>
            <ac:picMk id="105" creationId="{B13E4645-0A41-2766-6588-504E5B694B8C}"/>
          </ac:picMkLst>
        </pc:picChg>
        <pc:picChg chg="mod">
          <ac:chgData name="Wiborg Erik Jacques" userId="71e14514-f81c-4da9-b9d6-12e7e65ac053" providerId="ADAL" clId="{8707FF91-716E-4A9A-A039-3347799EF402}" dt="2024-12-02T09:29:55.701" v="525" actId="1076"/>
          <ac:picMkLst>
            <pc:docMk/>
            <pc:sldMk cId="4007848868" sldId="804"/>
            <ac:picMk id="110" creationId="{3F19C30D-2350-99E4-2AE9-C322A36292ED}"/>
          </ac:picMkLst>
        </pc:picChg>
        <pc:picChg chg="mod">
          <ac:chgData name="Wiborg Erik Jacques" userId="71e14514-f81c-4da9-b9d6-12e7e65ac053" providerId="ADAL" clId="{8707FF91-716E-4A9A-A039-3347799EF402}" dt="2024-12-02T09:29:55.701" v="525" actId="1076"/>
          <ac:picMkLst>
            <pc:docMk/>
            <pc:sldMk cId="4007848868" sldId="804"/>
            <ac:picMk id="111" creationId="{D6949DAE-5006-93BC-05B4-43B330AAFF5D}"/>
          </ac:picMkLst>
        </pc:picChg>
        <pc:cxnChg chg="mod">
          <ac:chgData name="Wiborg Erik Jacques" userId="71e14514-f81c-4da9-b9d6-12e7e65ac053" providerId="ADAL" clId="{8707FF91-716E-4A9A-A039-3347799EF402}" dt="2024-12-02T09:29:55.701" v="525" actId="1076"/>
          <ac:cxnSpMkLst>
            <pc:docMk/>
            <pc:sldMk cId="4007848868" sldId="804"/>
            <ac:cxnSpMk id="11" creationId="{F77A76E3-1018-522E-C695-A575CCD19C74}"/>
          </ac:cxnSpMkLst>
        </pc:cxnChg>
        <pc:cxnChg chg="mod">
          <ac:chgData name="Wiborg Erik Jacques" userId="71e14514-f81c-4da9-b9d6-12e7e65ac053" providerId="ADAL" clId="{8707FF91-716E-4A9A-A039-3347799EF402}" dt="2024-12-02T09:29:55.701" v="525" actId="1076"/>
          <ac:cxnSpMkLst>
            <pc:docMk/>
            <pc:sldMk cId="4007848868" sldId="804"/>
            <ac:cxnSpMk id="14" creationId="{48BDC212-5CCA-1E2D-A72A-B10B12D572BD}"/>
          </ac:cxnSpMkLst>
        </pc:cxnChg>
        <pc:cxnChg chg="mod">
          <ac:chgData name="Wiborg Erik Jacques" userId="71e14514-f81c-4da9-b9d6-12e7e65ac053" providerId="ADAL" clId="{8707FF91-716E-4A9A-A039-3347799EF402}" dt="2024-12-02T09:29:55.701" v="525" actId="1076"/>
          <ac:cxnSpMkLst>
            <pc:docMk/>
            <pc:sldMk cId="4007848868" sldId="804"/>
            <ac:cxnSpMk id="16" creationId="{B92FA08A-1355-ACB2-A735-362A94752454}"/>
          </ac:cxnSpMkLst>
        </pc:cxnChg>
        <pc:cxnChg chg="mod">
          <ac:chgData name="Wiborg Erik Jacques" userId="71e14514-f81c-4da9-b9d6-12e7e65ac053" providerId="ADAL" clId="{8707FF91-716E-4A9A-A039-3347799EF402}" dt="2024-12-02T09:29:55.701" v="525" actId="1076"/>
          <ac:cxnSpMkLst>
            <pc:docMk/>
            <pc:sldMk cId="4007848868" sldId="804"/>
            <ac:cxnSpMk id="19" creationId="{B141FD64-C0E7-E87B-0ADE-1F29A9CAA645}"/>
          </ac:cxnSpMkLst>
        </pc:cxnChg>
        <pc:cxnChg chg="mod">
          <ac:chgData name="Wiborg Erik Jacques" userId="71e14514-f81c-4da9-b9d6-12e7e65ac053" providerId="ADAL" clId="{8707FF91-716E-4A9A-A039-3347799EF402}" dt="2024-12-02T09:29:55.701" v="525" actId="1076"/>
          <ac:cxnSpMkLst>
            <pc:docMk/>
            <pc:sldMk cId="4007848868" sldId="804"/>
            <ac:cxnSpMk id="49" creationId="{69177300-6956-9D6B-C68F-F9D298488A8A}"/>
          </ac:cxnSpMkLst>
        </pc:cxnChg>
        <pc:cxnChg chg="mod">
          <ac:chgData name="Wiborg Erik Jacques" userId="71e14514-f81c-4da9-b9d6-12e7e65ac053" providerId="ADAL" clId="{8707FF91-716E-4A9A-A039-3347799EF402}" dt="2024-12-02T09:29:55.701" v="525" actId="1076"/>
          <ac:cxnSpMkLst>
            <pc:docMk/>
            <pc:sldMk cId="4007848868" sldId="804"/>
            <ac:cxnSpMk id="58" creationId="{C276406A-18A4-6AB5-2C66-C5B90A8A2FC8}"/>
          </ac:cxnSpMkLst>
        </pc:cxnChg>
        <pc:cxnChg chg="mod">
          <ac:chgData name="Wiborg Erik Jacques" userId="71e14514-f81c-4da9-b9d6-12e7e65ac053" providerId="ADAL" clId="{8707FF91-716E-4A9A-A039-3347799EF402}" dt="2024-12-02T09:29:55.701" v="525" actId="1076"/>
          <ac:cxnSpMkLst>
            <pc:docMk/>
            <pc:sldMk cId="4007848868" sldId="804"/>
            <ac:cxnSpMk id="60" creationId="{58F4A36E-0438-2535-49E5-D05668E89A6C}"/>
          </ac:cxnSpMkLst>
        </pc:cxnChg>
        <pc:cxnChg chg="mod">
          <ac:chgData name="Wiborg Erik Jacques" userId="71e14514-f81c-4da9-b9d6-12e7e65ac053" providerId="ADAL" clId="{8707FF91-716E-4A9A-A039-3347799EF402}" dt="2024-12-02T09:29:55.701" v="525" actId="1076"/>
          <ac:cxnSpMkLst>
            <pc:docMk/>
            <pc:sldMk cId="4007848868" sldId="804"/>
            <ac:cxnSpMk id="64" creationId="{A85CE516-C4A0-9856-EFA2-960EE19F980D}"/>
          </ac:cxnSpMkLst>
        </pc:cxnChg>
        <pc:cxnChg chg="mod">
          <ac:chgData name="Wiborg Erik Jacques" userId="71e14514-f81c-4da9-b9d6-12e7e65ac053" providerId="ADAL" clId="{8707FF91-716E-4A9A-A039-3347799EF402}" dt="2024-12-02T09:29:55.701" v="525" actId="1076"/>
          <ac:cxnSpMkLst>
            <pc:docMk/>
            <pc:sldMk cId="4007848868" sldId="804"/>
            <ac:cxnSpMk id="72" creationId="{444493FF-2528-4965-7062-94BAEA42515F}"/>
          </ac:cxnSpMkLst>
        </pc:cxnChg>
        <pc:cxnChg chg="mod">
          <ac:chgData name="Wiborg Erik Jacques" userId="71e14514-f81c-4da9-b9d6-12e7e65ac053" providerId="ADAL" clId="{8707FF91-716E-4A9A-A039-3347799EF402}" dt="2024-12-02T09:29:55.701" v="525" actId="1076"/>
          <ac:cxnSpMkLst>
            <pc:docMk/>
            <pc:sldMk cId="4007848868" sldId="804"/>
            <ac:cxnSpMk id="75" creationId="{1D98A298-C6B3-9EEC-2917-1B471487BA76}"/>
          </ac:cxnSpMkLst>
        </pc:cxnChg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1879298042" sldId="809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150508248" sldId="810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3470152512" sldId="816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3734532163" sldId="821"/>
        </pc:sldMkLst>
      </pc:sldChg>
      <pc:sldChg chg="del">
        <pc:chgData name="Wiborg Erik Jacques" userId="71e14514-f81c-4da9-b9d6-12e7e65ac053" providerId="ADAL" clId="{8707FF91-716E-4A9A-A039-3347799EF402}" dt="2024-12-12T13:18:17.732" v="2623" actId="47"/>
        <pc:sldMkLst>
          <pc:docMk/>
          <pc:sldMk cId="800367907" sldId="855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3017099836" sldId="858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2266038388" sldId="859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2902061769" sldId="861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2990735706" sldId="862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3325481890" sldId="863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1799324324" sldId="864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1929618227" sldId="865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3482637357" sldId="876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786375408" sldId="877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1700194496" sldId="878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690394762" sldId="879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1121644801" sldId="880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2619086810" sldId="881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2745314345" sldId="882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2568621053" sldId="883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3024727797" sldId="884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1395776334" sldId="885"/>
        </pc:sldMkLst>
      </pc:sldChg>
      <pc:sldChg chg="del">
        <pc:chgData name="Wiborg Erik Jacques" userId="71e14514-f81c-4da9-b9d6-12e7e65ac053" providerId="ADAL" clId="{8707FF91-716E-4A9A-A039-3347799EF402}" dt="2024-12-05T18:02:15.738" v="679" actId="47"/>
        <pc:sldMkLst>
          <pc:docMk/>
          <pc:sldMk cId="958478551" sldId="886"/>
        </pc:sldMkLst>
      </pc:sldChg>
      <pc:sldChg chg="del">
        <pc:chgData name="Wiborg Erik Jacques" userId="71e14514-f81c-4da9-b9d6-12e7e65ac053" providerId="ADAL" clId="{8707FF91-716E-4A9A-A039-3347799EF402}" dt="2024-12-12T13:18:17.732" v="2623" actId="47"/>
        <pc:sldMkLst>
          <pc:docMk/>
          <pc:sldMk cId="2449345072" sldId="919"/>
        </pc:sldMkLst>
      </pc:sldChg>
      <pc:sldChg chg="del">
        <pc:chgData name="Wiborg Erik Jacques" userId="71e14514-f81c-4da9-b9d6-12e7e65ac053" providerId="ADAL" clId="{8707FF91-716E-4A9A-A039-3347799EF402}" dt="2024-12-12T13:18:17.732" v="2623" actId="47"/>
        <pc:sldMkLst>
          <pc:docMk/>
          <pc:sldMk cId="567870441" sldId="920"/>
        </pc:sldMkLst>
      </pc:sldChg>
      <pc:sldChg chg="del">
        <pc:chgData name="Wiborg Erik Jacques" userId="71e14514-f81c-4da9-b9d6-12e7e65ac053" providerId="ADAL" clId="{8707FF91-716E-4A9A-A039-3347799EF402}" dt="2024-12-12T13:18:17.732" v="2623" actId="47"/>
        <pc:sldMkLst>
          <pc:docMk/>
          <pc:sldMk cId="1048173830" sldId="921"/>
        </pc:sldMkLst>
      </pc:sldChg>
      <pc:sldChg chg="del">
        <pc:chgData name="Wiborg Erik Jacques" userId="71e14514-f81c-4da9-b9d6-12e7e65ac053" providerId="ADAL" clId="{8707FF91-716E-4A9A-A039-3347799EF402}" dt="2024-12-12T13:18:17.732" v="2623" actId="47"/>
        <pc:sldMkLst>
          <pc:docMk/>
          <pc:sldMk cId="2823733569" sldId="922"/>
        </pc:sldMkLst>
      </pc:sldChg>
      <pc:sldChg chg="del">
        <pc:chgData name="Wiborg Erik Jacques" userId="71e14514-f81c-4da9-b9d6-12e7e65ac053" providerId="ADAL" clId="{8707FF91-716E-4A9A-A039-3347799EF402}" dt="2024-12-12T13:18:17.732" v="2623" actId="47"/>
        <pc:sldMkLst>
          <pc:docMk/>
          <pc:sldMk cId="1867583580" sldId="923"/>
        </pc:sldMkLst>
      </pc:sldChg>
      <pc:sldChg chg="del">
        <pc:chgData name="Wiborg Erik Jacques" userId="71e14514-f81c-4da9-b9d6-12e7e65ac053" providerId="ADAL" clId="{8707FF91-716E-4A9A-A039-3347799EF402}" dt="2024-12-12T13:18:17.732" v="2623" actId="47"/>
        <pc:sldMkLst>
          <pc:docMk/>
          <pc:sldMk cId="1433191726" sldId="924"/>
        </pc:sldMkLst>
      </pc:sldChg>
      <pc:sldChg chg="del">
        <pc:chgData name="Wiborg Erik Jacques" userId="71e14514-f81c-4da9-b9d6-12e7e65ac053" providerId="ADAL" clId="{8707FF91-716E-4A9A-A039-3347799EF402}" dt="2024-12-12T13:18:17.732" v="2623" actId="47"/>
        <pc:sldMkLst>
          <pc:docMk/>
          <pc:sldMk cId="2063901812" sldId="925"/>
        </pc:sldMkLst>
      </pc:sldChg>
      <pc:sldChg chg="del">
        <pc:chgData name="Wiborg Erik Jacques" userId="71e14514-f81c-4da9-b9d6-12e7e65ac053" providerId="ADAL" clId="{8707FF91-716E-4A9A-A039-3347799EF402}" dt="2024-12-12T13:18:17.732" v="2623" actId="47"/>
        <pc:sldMkLst>
          <pc:docMk/>
          <pc:sldMk cId="250832920" sldId="926"/>
        </pc:sldMkLst>
      </pc:sldChg>
      <pc:sldChg chg="del">
        <pc:chgData name="Wiborg Erik Jacques" userId="71e14514-f81c-4da9-b9d6-12e7e65ac053" providerId="ADAL" clId="{8707FF91-716E-4A9A-A039-3347799EF402}" dt="2024-12-12T13:18:17.732" v="2623" actId="47"/>
        <pc:sldMkLst>
          <pc:docMk/>
          <pc:sldMk cId="1829630542" sldId="927"/>
        </pc:sldMkLst>
      </pc:sldChg>
      <pc:sldChg chg="del">
        <pc:chgData name="Wiborg Erik Jacques" userId="71e14514-f81c-4da9-b9d6-12e7e65ac053" providerId="ADAL" clId="{8707FF91-716E-4A9A-A039-3347799EF402}" dt="2024-12-12T13:18:17.732" v="2623" actId="47"/>
        <pc:sldMkLst>
          <pc:docMk/>
          <pc:sldMk cId="2370786991" sldId="928"/>
        </pc:sldMkLst>
      </pc:sldChg>
      <pc:sldChg chg="del">
        <pc:chgData name="Wiborg Erik Jacques" userId="71e14514-f81c-4da9-b9d6-12e7e65ac053" providerId="ADAL" clId="{8707FF91-716E-4A9A-A039-3347799EF402}" dt="2024-12-12T13:18:17.732" v="2623" actId="47"/>
        <pc:sldMkLst>
          <pc:docMk/>
          <pc:sldMk cId="4232080338" sldId="929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3043041429" sldId="930"/>
        </pc:sldMkLst>
      </pc:sldChg>
      <pc:sldChg chg="del">
        <pc:chgData name="Wiborg Erik Jacques" userId="71e14514-f81c-4da9-b9d6-12e7e65ac053" providerId="ADAL" clId="{8707FF91-716E-4A9A-A039-3347799EF402}" dt="2024-12-12T13:18:17.732" v="2623" actId="47"/>
        <pc:sldMkLst>
          <pc:docMk/>
          <pc:sldMk cId="3649024212" sldId="934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3445007710" sldId="935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3563184667" sldId="936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1718400954" sldId="937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2132030751" sldId="938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3165471936" sldId="939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1708776076" sldId="940"/>
        </pc:sldMkLst>
      </pc:sldChg>
      <pc:sldChg chg="modSp del mod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3230042017" sldId="941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525671190" sldId="942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4079804508" sldId="943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835420697" sldId="945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3072269248" sldId="946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520527557" sldId="947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146265861" sldId="948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3736587321" sldId="949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1302305485" sldId="950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758091446" sldId="951"/>
        </pc:sldMkLst>
      </pc:sldChg>
      <pc:sldChg chg="del ord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1447043779" sldId="955"/>
        </pc:sldMkLst>
      </pc:sldChg>
      <pc:sldChg chg="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2955443379" sldId="956"/>
        </pc:sldMkLst>
      </pc:sldChg>
      <pc:sldChg chg="addSp delSp new del mod modShow">
        <pc:chgData name="Wiborg Erik Jacques" userId="71e14514-f81c-4da9-b9d6-12e7e65ac053" providerId="ADAL" clId="{8707FF91-716E-4A9A-A039-3347799EF402}" dt="2024-12-12T13:18:51.544" v="2628" actId="47"/>
        <pc:sldMkLst>
          <pc:docMk/>
          <pc:sldMk cId="688635846" sldId="957"/>
        </pc:sldMkLst>
        <pc:picChg chg="add">
          <ac:chgData name="Wiborg Erik Jacques" userId="71e14514-f81c-4da9-b9d6-12e7e65ac053" providerId="ADAL" clId="{8707FF91-716E-4A9A-A039-3347799EF402}" dt="2024-11-22T12:05:34.467" v="7"/>
          <ac:picMkLst>
            <pc:docMk/>
            <pc:sldMk cId="688635846" sldId="957"/>
            <ac:picMk id="1026" creationId="{16BA4310-4013-DD4B-FB61-5B739EB1F6E5}"/>
          </ac:picMkLst>
        </pc:picChg>
      </pc:sldChg>
      <pc:sldChg chg="addSp delSp modSp new del mod ord">
        <pc:chgData name="Wiborg Erik Jacques" userId="71e14514-f81c-4da9-b9d6-12e7e65ac053" providerId="ADAL" clId="{8707FF91-716E-4A9A-A039-3347799EF402}" dt="2024-12-12T13:18:37.089" v="2626" actId="47"/>
        <pc:sldMkLst>
          <pc:docMk/>
          <pc:sldMk cId="3293676575" sldId="958"/>
        </pc:sldMkLst>
        <pc:picChg chg="add mod">
          <ac:chgData name="Wiborg Erik Jacques" userId="71e14514-f81c-4da9-b9d6-12e7e65ac053" providerId="ADAL" clId="{8707FF91-716E-4A9A-A039-3347799EF402}" dt="2024-11-22T12:25:05.542" v="39" actId="1076"/>
          <ac:picMkLst>
            <pc:docMk/>
            <pc:sldMk cId="3293676575" sldId="958"/>
            <ac:picMk id="2056" creationId="{DCAA6434-277F-35FE-7B4A-48F8AFBB73A0}"/>
          </ac:picMkLst>
        </pc:picChg>
      </pc:sldChg>
      <pc:sldChg chg="new del">
        <pc:chgData name="Wiborg Erik Jacques" userId="71e14514-f81c-4da9-b9d6-12e7e65ac053" providerId="ADAL" clId="{8707FF91-716E-4A9A-A039-3347799EF402}" dt="2024-11-22T12:04:57.122" v="2" actId="680"/>
        <pc:sldMkLst>
          <pc:docMk/>
          <pc:sldMk cId="3964384417" sldId="958"/>
        </pc:sldMkLst>
      </pc:sldChg>
      <pc:sldChg chg="addSp delSp modSp new mod">
        <pc:chgData name="Wiborg Erik Jacques" userId="71e14514-f81c-4da9-b9d6-12e7e65ac053" providerId="ADAL" clId="{8707FF91-716E-4A9A-A039-3347799EF402}" dt="2024-11-22T12:44:41.846" v="153" actId="1076"/>
        <pc:sldMkLst>
          <pc:docMk/>
          <pc:sldMk cId="130353007" sldId="959"/>
        </pc:sldMkLst>
        <pc:spChg chg="add mod">
          <ac:chgData name="Wiborg Erik Jacques" userId="71e14514-f81c-4da9-b9d6-12e7e65ac053" providerId="ADAL" clId="{8707FF91-716E-4A9A-A039-3347799EF402}" dt="2024-11-22T12:44:37.841" v="152" actId="1076"/>
          <ac:spMkLst>
            <pc:docMk/>
            <pc:sldMk cId="130353007" sldId="959"/>
            <ac:spMk id="4" creationId="{AECFB04D-D1B9-E018-96A4-9812F63C61DE}"/>
          </ac:spMkLst>
        </pc:spChg>
        <pc:spChg chg="add mod">
          <ac:chgData name="Wiborg Erik Jacques" userId="71e14514-f81c-4da9-b9d6-12e7e65ac053" providerId="ADAL" clId="{8707FF91-716E-4A9A-A039-3347799EF402}" dt="2024-11-22T12:44:37.841" v="152" actId="1076"/>
          <ac:spMkLst>
            <pc:docMk/>
            <pc:sldMk cId="130353007" sldId="959"/>
            <ac:spMk id="5" creationId="{E2025F76-89C7-F279-2FEB-12EA2FD68ACA}"/>
          </ac:spMkLst>
        </pc:spChg>
        <pc:spChg chg="add mod">
          <ac:chgData name="Wiborg Erik Jacques" userId="71e14514-f81c-4da9-b9d6-12e7e65ac053" providerId="ADAL" clId="{8707FF91-716E-4A9A-A039-3347799EF402}" dt="2024-11-22T12:44:41.846" v="153" actId="1076"/>
          <ac:spMkLst>
            <pc:docMk/>
            <pc:sldMk cId="130353007" sldId="959"/>
            <ac:spMk id="8" creationId="{E881BAB5-D626-D360-B62B-417F2F4AF75F}"/>
          </ac:spMkLst>
        </pc:spChg>
        <pc:picChg chg="add mod ord">
          <ac:chgData name="Wiborg Erik Jacques" userId="71e14514-f81c-4da9-b9d6-12e7e65ac053" providerId="ADAL" clId="{8707FF91-716E-4A9A-A039-3347799EF402}" dt="2024-11-22T12:44:41.846" v="153" actId="1076"/>
          <ac:picMkLst>
            <pc:docMk/>
            <pc:sldMk cId="130353007" sldId="959"/>
            <ac:picMk id="7" creationId="{0DFEBBA6-3647-E6D7-254B-88B92D2C684A}"/>
          </ac:picMkLst>
        </pc:picChg>
      </pc:sldChg>
      <pc:sldChg chg="addSp delSp modSp new del mod modShow">
        <pc:chgData name="Wiborg Erik Jacques" userId="71e14514-f81c-4da9-b9d6-12e7e65ac053" providerId="ADAL" clId="{8707FF91-716E-4A9A-A039-3347799EF402}" dt="2024-12-12T13:18:51.544" v="2628" actId="47"/>
        <pc:sldMkLst>
          <pc:docMk/>
          <pc:sldMk cId="1936662750" sldId="960"/>
        </pc:sldMkLst>
        <pc:spChg chg="add mod">
          <ac:chgData name="Wiborg Erik Jacques" userId="71e14514-f81c-4da9-b9d6-12e7e65ac053" providerId="ADAL" clId="{8707FF91-716E-4A9A-A039-3347799EF402}" dt="2024-12-02T19:42:25.557" v="665" actId="14100"/>
          <ac:spMkLst>
            <pc:docMk/>
            <pc:sldMk cId="1936662750" sldId="960"/>
            <ac:spMk id="4" creationId="{C5BAAA6E-FA24-17DE-6E05-1B709CDB9C1C}"/>
          </ac:spMkLst>
        </pc:spChg>
        <pc:spChg chg="add mod">
          <ac:chgData name="Wiborg Erik Jacques" userId="71e14514-f81c-4da9-b9d6-12e7e65ac053" providerId="ADAL" clId="{8707FF91-716E-4A9A-A039-3347799EF402}" dt="2024-12-02T19:42:06.472" v="662" actId="14100"/>
          <ac:spMkLst>
            <pc:docMk/>
            <pc:sldMk cId="1936662750" sldId="960"/>
            <ac:spMk id="5" creationId="{685F8A29-2C42-A079-20F5-C3E0738963BC}"/>
          </ac:spMkLst>
        </pc:spChg>
        <pc:picChg chg="add mod">
          <ac:chgData name="Wiborg Erik Jacques" userId="71e14514-f81c-4da9-b9d6-12e7e65ac053" providerId="ADAL" clId="{8707FF91-716E-4A9A-A039-3347799EF402}" dt="2024-11-22T12:50:30.887" v="226" actId="1076"/>
          <ac:picMkLst>
            <pc:docMk/>
            <pc:sldMk cId="1936662750" sldId="960"/>
            <ac:picMk id="3074" creationId="{090BFB40-5B84-E384-FD03-75442614F21D}"/>
          </ac:picMkLst>
        </pc:picChg>
      </pc:sldChg>
      <pc:sldChg chg="addSp delSp modSp add del mod">
        <pc:chgData name="Wiborg Erik Jacques" userId="71e14514-f81c-4da9-b9d6-12e7e65ac053" providerId="ADAL" clId="{8707FF91-716E-4A9A-A039-3347799EF402}" dt="2024-11-26T13:14:16.412" v="258" actId="47"/>
        <pc:sldMkLst>
          <pc:docMk/>
          <pc:sldMk cId="1647187265" sldId="961"/>
        </pc:sldMkLst>
      </pc:sldChg>
      <pc:sldChg chg="new del">
        <pc:chgData name="Wiborg Erik Jacques" userId="71e14514-f81c-4da9-b9d6-12e7e65ac053" providerId="ADAL" clId="{8707FF91-716E-4A9A-A039-3347799EF402}" dt="2024-11-22T12:55:12.790" v="253" actId="47"/>
        <pc:sldMkLst>
          <pc:docMk/>
          <pc:sldMk cId="1138281824" sldId="962"/>
        </pc:sldMkLst>
      </pc:sldChg>
      <pc:sldChg chg="addSp delSp modSp add del mod modShow">
        <pc:chgData name="Wiborg Erik Jacques" userId="71e14514-f81c-4da9-b9d6-12e7e65ac053" providerId="ADAL" clId="{8707FF91-716E-4A9A-A039-3347799EF402}" dt="2024-12-12T13:18:51.544" v="2628" actId="47"/>
        <pc:sldMkLst>
          <pc:docMk/>
          <pc:sldMk cId="285675718" sldId="963"/>
        </pc:sldMkLst>
        <pc:picChg chg="add mod">
          <ac:chgData name="Wiborg Erik Jacques" userId="71e14514-f81c-4da9-b9d6-12e7e65ac053" providerId="ADAL" clId="{8707FF91-716E-4A9A-A039-3347799EF402}" dt="2024-11-22T12:55:26.450" v="257" actId="1076"/>
          <ac:picMkLst>
            <pc:docMk/>
            <pc:sldMk cId="285675718" sldId="963"/>
            <ac:picMk id="4098" creationId="{69FB2F31-5507-89A8-2549-8C7A956E84FF}"/>
          </ac:picMkLst>
        </pc:picChg>
      </pc:sldChg>
      <pc:sldChg chg="add 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2832653147" sldId="964"/>
        </pc:sldMkLst>
      </pc:sldChg>
      <pc:sldChg chg="modSp add del mod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1851167933" sldId="965"/>
        </pc:sldMkLst>
      </pc:sldChg>
      <pc:sldChg chg="new del">
        <pc:chgData name="Wiborg Erik Jacques" userId="71e14514-f81c-4da9-b9d6-12e7e65ac053" providerId="ADAL" clId="{8707FF91-716E-4A9A-A039-3347799EF402}" dt="2024-12-02T09:21:26.775" v="286" actId="47"/>
        <pc:sldMkLst>
          <pc:docMk/>
          <pc:sldMk cId="2048710201" sldId="966"/>
        </pc:sldMkLst>
      </pc:sldChg>
      <pc:sldChg chg="modSp add del mod">
        <pc:chgData name="Wiborg Erik Jacques" userId="71e14514-f81c-4da9-b9d6-12e7e65ac053" providerId="ADAL" clId="{8707FF91-716E-4A9A-A039-3347799EF402}" dt="2024-12-12T13:18:17.732" v="2623" actId="47"/>
        <pc:sldMkLst>
          <pc:docMk/>
          <pc:sldMk cId="2488756848" sldId="966"/>
        </pc:sldMkLst>
        <pc:spChg chg="mod">
          <ac:chgData name="Wiborg Erik Jacques" userId="71e14514-f81c-4da9-b9d6-12e7e65ac053" providerId="ADAL" clId="{8707FF91-716E-4A9A-A039-3347799EF402}" dt="2024-12-02T09:21:45.339" v="291" actId="20577"/>
          <ac:spMkLst>
            <pc:docMk/>
            <pc:sldMk cId="2488756848" sldId="966"/>
            <ac:spMk id="4" creationId="{E0125B8B-3CD4-9AFA-96CB-3F4AC5C4D0C8}"/>
          </ac:spMkLst>
        </pc:spChg>
        <pc:spChg chg="mod">
          <ac:chgData name="Wiborg Erik Jacques" userId="71e14514-f81c-4da9-b9d6-12e7e65ac053" providerId="ADAL" clId="{8707FF91-716E-4A9A-A039-3347799EF402}" dt="2024-12-02T09:22:00.213" v="316" actId="14100"/>
          <ac:spMkLst>
            <pc:docMk/>
            <pc:sldMk cId="2488756848" sldId="966"/>
            <ac:spMk id="7" creationId="{BDEBCD6B-55B8-BA44-596F-9C2FAF96429A}"/>
          </ac:spMkLst>
        </pc:spChg>
      </pc:sldChg>
      <pc:sldChg chg="delSp add del">
        <pc:chgData name="Wiborg Erik Jacques" userId="71e14514-f81c-4da9-b9d6-12e7e65ac053" providerId="ADAL" clId="{8707FF91-716E-4A9A-A039-3347799EF402}" dt="2024-12-02T17:08:43.916" v="635" actId="47"/>
        <pc:sldMkLst>
          <pc:docMk/>
          <pc:sldMk cId="2592057123" sldId="967"/>
        </pc:sldMkLst>
      </pc:sldChg>
      <pc:sldChg chg="addSp delSp modSp add del mod ord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2759413055" sldId="968"/>
        </pc:sldMkLst>
      </pc:sldChg>
      <pc:sldChg chg="addSp delSp modSp add mod delAnim modAnim">
        <pc:chgData name="Wiborg Erik Jacques" userId="71e14514-f81c-4da9-b9d6-12e7e65ac053" providerId="ADAL" clId="{8707FF91-716E-4A9A-A039-3347799EF402}" dt="2024-12-02T09:42:39.972" v="611" actId="478"/>
        <pc:sldMkLst>
          <pc:docMk/>
          <pc:sldMk cId="2664966847" sldId="969"/>
        </pc:sldMkLst>
        <pc:spChg chg="mod">
          <ac:chgData name="Wiborg Erik Jacques" userId="71e14514-f81c-4da9-b9d6-12e7e65ac053" providerId="ADAL" clId="{8707FF91-716E-4A9A-A039-3347799EF402}" dt="2024-12-02T09:33:31.562" v="548" actId="14100"/>
          <ac:spMkLst>
            <pc:docMk/>
            <pc:sldMk cId="2664966847" sldId="969"/>
            <ac:spMk id="3" creationId="{762507C1-4101-F312-A7B1-F6A1072102FB}"/>
          </ac:spMkLst>
        </pc:spChg>
        <pc:spChg chg="mod">
          <ac:chgData name="Wiborg Erik Jacques" userId="71e14514-f81c-4da9-b9d6-12e7e65ac053" providerId="ADAL" clId="{8707FF91-716E-4A9A-A039-3347799EF402}" dt="2024-12-02T09:33:08.463" v="544" actId="207"/>
          <ac:spMkLst>
            <pc:docMk/>
            <pc:sldMk cId="2664966847" sldId="969"/>
            <ac:spMk id="7" creationId="{FF7BA981-3235-92DD-5D69-7A1576323E9D}"/>
          </ac:spMkLst>
        </pc:spChg>
        <pc:spChg chg="mod">
          <ac:chgData name="Wiborg Erik Jacques" userId="71e14514-f81c-4da9-b9d6-12e7e65ac053" providerId="ADAL" clId="{8707FF91-716E-4A9A-A039-3347799EF402}" dt="2024-12-02T09:33:08.463" v="544" actId="207"/>
          <ac:spMkLst>
            <pc:docMk/>
            <pc:sldMk cId="2664966847" sldId="969"/>
            <ac:spMk id="8" creationId="{457422DA-B282-6EA6-9E29-082C76855D80}"/>
          </ac:spMkLst>
        </pc:spChg>
        <pc:spChg chg="mod">
          <ac:chgData name="Wiborg Erik Jacques" userId="71e14514-f81c-4da9-b9d6-12e7e65ac053" providerId="ADAL" clId="{8707FF91-716E-4A9A-A039-3347799EF402}" dt="2024-12-02T09:33:08.463" v="544" actId="207"/>
          <ac:spMkLst>
            <pc:docMk/>
            <pc:sldMk cId="2664966847" sldId="969"/>
            <ac:spMk id="9" creationId="{D7984DB2-0CCC-521E-CF47-60DEAAC96FDD}"/>
          </ac:spMkLst>
        </pc:spChg>
        <pc:spChg chg="mod">
          <ac:chgData name="Wiborg Erik Jacques" userId="71e14514-f81c-4da9-b9d6-12e7e65ac053" providerId="ADAL" clId="{8707FF91-716E-4A9A-A039-3347799EF402}" dt="2024-12-02T09:35:07.247" v="559" actId="164"/>
          <ac:spMkLst>
            <pc:docMk/>
            <pc:sldMk cId="2664966847" sldId="969"/>
            <ac:spMk id="13" creationId="{EEE4B2D5-41B8-7BCC-E94B-6A5CE62E8EBF}"/>
          </ac:spMkLst>
        </pc:spChg>
        <pc:spChg chg="mod">
          <ac:chgData name="Wiborg Erik Jacques" userId="71e14514-f81c-4da9-b9d6-12e7e65ac053" providerId="ADAL" clId="{8707FF91-716E-4A9A-A039-3347799EF402}" dt="2024-12-02T09:34:51.827" v="558" actId="164"/>
          <ac:spMkLst>
            <pc:docMk/>
            <pc:sldMk cId="2664966847" sldId="969"/>
            <ac:spMk id="15" creationId="{6821A26F-B580-018D-53C5-6F36DE392112}"/>
          </ac:spMkLst>
        </pc:spChg>
        <pc:spChg chg="mod">
          <ac:chgData name="Wiborg Erik Jacques" userId="71e14514-f81c-4da9-b9d6-12e7e65ac053" providerId="ADAL" clId="{8707FF91-716E-4A9A-A039-3347799EF402}" dt="2024-12-02T09:34:32.004" v="557" actId="164"/>
          <ac:spMkLst>
            <pc:docMk/>
            <pc:sldMk cId="2664966847" sldId="969"/>
            <ac:spMk id="21" creationId="{E0D7C175-DBE7-47DD-79EF-E99F978247EB}"/>
          </ac:spMkLst>
        </pc:spChg>
        <pc:spChg chg="mod">
          <ac:chgData name="Wiborg Erik Jacques" userId="71e14514-f81c-4da9-b9d6-12e7e65ac053" providerId="ADAL" clId="{8707FF91-716E-4A9A-A039-3347799EF402}" dt="2024-12-02T09:34:51.827" v="558" actId="164"/>
          <ac:spMkLst>
            <pc:docMk/>
            <pc:sldMk cId="2664966847" sldId="969"/>
            <ac:spMk id="23" creationId="{7FE0FFFA-A31E-8D19-A1AD-BCB685310A97}"/>
          </ac:spMkLst>
        </pc:spChg>
        <pc:spChg chg="mod">
          <ac:chgData name="Wiborg Erik Jacques" userId="71e14514-f81c-4da9-b9d6-12e7e65ac053" providerId="ADAL" clId="{8707FF91-716E-4A9A-A039-3347799EF402}" dt="2024-12-02T09:35:07.247" v="559" actId="164"/>
          <ac:spMkLst>
            <pc:docMk/>
            <pc:sldMk cId="2664966847" sldId="969"/>
            <ac:spMk id="24" creationId="{FEC21409-B7C8-A0D7-9284-F34C71F6725B}"/>
          </ac:spMkLst>
        </pc:spChg>
        <pc:spChg chg="mod">
          <ac:chgData name="Wiborg Erik Jacques" userId="71e14514-f81c-4da9-b9d6-12e7e65ac053" providerId="ADAL" clId="{8707FF91-716E-4A9A-A039-3347799EF402}" dt="2024-12-02T09:35:16.389" v="560" actId="164"/>
          <ac:spMkLst>
            <pc:docMk/>
            <pc:sldMk cId="2664966847" sldId="969"/>
            <ac:spMk id="26" creationId="{88D60B69-40FD-9721-6DCD-246151CB414A}"/>
          </ac:spMkLst>
        </pc:spChg>
        <pc:spChg chg="mod">
          <ac:chgData name="Wiborg Erik Jacques" userId="71e14514-f81c-4da9-b9d6-12e7e65ac053" providerId="ADAL" clId="{8707FF91-716E-4A9A-A039-3347799EF402}" dt="2024-12-02T09:35:16.389" v="560" actId="164"/>
          <ac:spMkLst>
            <pc:docMk/>
            <pc:sldMk cId="2664966847" sldId="969"/>
            <ac:spMk id="31" creationId="{DA532981-7970-FBF9-4E89-AECACB8DB501}"/>
          </ac:spMkLst>
        </pc:spChg>
        <pc:spChg chg="mod">
          <ac:chgData name="Wiborg Erik Jacques" userId="71e14514-f81c-4da9-b9d6-12e7e65ac053" providerId="ADAL" clId="{8707FF91-716E-4A9A-A039-3347799EF402}" dt="2024-12-02T09:33:08.463" v="544" actId="207"/>
          <ac:spMkLst>
            <pc:docMk/>
            <pc:sldMk cId="2664966847" sldId="969"/>
            <ac:spMk id="44" creationId="{24AA4732-E854-3F2C-E740-31062483AA1F}"/>
          </ac:spMkLst>
        </pc:spChg>
        <pc:spChg chg="mod">
          <ac:chgData name="Wiborg Erik Jacques" userId="71e14514-f81c-4da9-b9d6-12e7e65ac053" providerId="ADAL" clId="{8707FF91-716E-4A9A-A039-3347799EF402}" dt="2024-12-02T09:34:51.827" v="558" actId="164"/>
          <ac:spMkLst>
            <pc:docMk/>
            <pc:sldMk cId="2664966847" sldId="969"/>
            <ac:spMk id="47" creationId="{72FCC55D-F51B-DE5B-E3CD-CA44B6BF5AFA}"/>
          </ac:spMkLst>
        </pc:spChg>
        <pc:spChg chg="mod">
          <ac:chgData name="Wiborg Erik Jacques" userId="71e14514-f81c-4da9-b9d6-12e7e65ac053" providerId="ADAL" clId="{8707FF91-716E-4A9A-A039-3347799EF402}" dt="2024-12-02T09:35:07.247" v="559" actId="164"/>
          <ac:spMkLst>
            <pc:docMk/>
            <pc:sldMk cId="2664966847" sldId="969"/>
            <ac:spMk id="74" creationId="{4A00E2FA-E71F-B7F8-AE7D-46CF10E97A58}"/>
          </ac:spMkLst>
        </pc:spChg>
        <pc:spChg chg="mod">
          <ac:chgData name="Wiborg Erik Jacques" userId="71e14514-f81c-4da9-b9d6-12e7e65ac053" providerId="ADAL" clId="{8707FF91-716E-4A9A-A039-3347799EF402}" dt="2024-12-02T09:35:07.247" v="559" actId="164"/>
          <ac:spMkLst>
            <pc:docMk/>
            <pc:sldMk cId="2664966847" sldId="969"/>
            <ac:spMk id="82" creationId="{C5F91FCB-49B2-06CD-C3A7-206211FADB5D}"/>
          </ac:spMkLst>
        </pc:spChg>
        <pc:spChg chg="mod">
          <ac:chgData name="Wiborg Erik Jacques" userId="71e14514-f81c-4da9-b9d6-12e7e65ac053" providerId="ADAL" clId="{8707FF91-716E-4A9A-A039-3347799EF402}" dt="2024-12-02T09:34:51.827" v="558" actId="164"/>
          <ac:spMkLst>
            <pc:docMk/>
            <pc:sldMk cId="2664966847" sldId="969"/>
            <ac:spMk id="86" creationId="{FEA272D0-7733-F13A-E476-ECA9BF8093B0}"/>
          </ac:spMkLst>
        </pc:spChg>
        <pc:spChg chg="mod">
          <ac:chgData name="Wiborg Erik Jacques" userId="71e14514-f81c-4da9-b9d6-12e7e65ac053" providerId="ADAL" clId="{8707FF91-716E-4A9A-A039-3347799EF402}" dt="2024-12-02T09:34:51.827" v="558" actId="164"/>
          <ac:spMkLst>
            <pc:docMk/>
            <pc:sldMk cId="2664966847" sldId="969"/>
            <ac:spMk id="87" creationId="{B5FBFC7B-D756-003F-4F5C-D704D5C4688B}"/>
          </ac:spMkLst>
        </pc:spChg>
        <pc:spChg chg="mod">
          <ac:chgData name="Wiborg Erik Jacques" userId="71e14514-f81c-4da9-b9d6-12e7e65ac053" providerId="ADAL" clId="{8707FF91-716E-4A9A-A039-3347799EF402}" dt="2024-12-02T09:34:32.004" v="557" actId="164"/>
          <ac:spMkLst>
            <pc:docMk/>
            <pc:sldMk cId="2664966847" sldId="969"/>
            <ac:spMk id="88" creationId="{6C257A79-8805-9D98-DB88-E9CB422C5ECF}"/>
          </ac:spMkLst>
        </pc:spChg>
        <pc:spChg chg="mod">
          <ac:chgData name="Wiborg Erik Jacques" userId="71e14514-f81c-4da9-b9d6-12e7e65ac053" providerId="ADAL" clId="{8707FF91-716E-4A9A-A039-3347799EF402}" dt="2024-12-02T09:35:07.247" v="559" actId="164"/>
          <ac:spMkLst>
            <pc:docMk/>
            <pc:sldMk cId="2664966847" sldId="969"/>
            <ac:spMk id="89" creationId="{A4094745-C7FF-1CB2-61BA-E72DCABACCE2}"/>
          </ac:spMkLst>
        </pc:spChg>
        <pc:spChg chg="mod">
          <ac:chgData name="Wiborg Erik Jacques" userId="71e14514-f81c-4da9-b9d6-12e7e65ac053" providerId="ADAL" clId="{8707FF91-716E-4A9A-A039-3347799EF402}" dt="2024-12-02T09:38:17.788" v="568" actId="1076"/>
          <ac:spMkLst>
            <pc:docMk/>
            <pc:sldMk cId="2664966847" sldId="969"/>
            <ac:spMk id="90" creationId="{AAB80D0E-ECBA-13A5-5511-281B5EA91E1B}"/>
          </ac:spMkLst>
        </pc:spChg>
        <pc:spChg chg="mod">
          <ac:chgData name="Wiborg Erik Jacques" userId="71e14514-f81c-4da9-b9d6-12e7e65ac053" providerId="ADAL" clId="{8707FF91-716E-4A9A-A039-3347799EF402}" dt="2024-12-02T09:35:16.389" v="560" actId="164"/>
          <ac:spMkLst>
            <pc:docMk/>
            <pc:sldMk cId="2664966847" sldId="969"/>
            <ac:spMk id="91" creationId="{6FA3D4A7-F2EF-CC0F-8C7D-0F5906AD91BB}"/>
          </ac:spMkLst>
        </pc:spChg>
        <pc:spChg chg="mod">
          <ac:chgData name="Wiborg Erik Jacques" userId="71e14514-f81c-4da9-b9d6-12e7e65ac053" providerId="ADAL" clId="{8707FF91-716E-4A9A-A039-3347799EF402}" dt="2024-12-02T09:35:40.691" v="563" actId="164"/>
          <ac:spMkLst>
            <pc:docMk/>
            <pc:sldMk cId="2664966847" sldId="969"/>
            <ac:spMk id="96" creationId="{30392AF7-4117-21F3-6C2E-7EBB9BDF3B2B}"/>
          </ac:spMkLst>
        </pc:spChg>
        <pc:spChg chg="mod">
          <ac:chgData name="Wiborg Erik Jacques" userId="71e14514-f81c-4da9-b9d6-12e7e65ac053" providerId="ADAL" clId="{8707FF91-716E-4A9A-A039-3347799EF402}" dt="2024-12-02T09:35:40.691" v="563" actId="164"/>
          <ac:spMkLst>
            <pc:docMk/>
            <pc:sldMk cId="2664966847" sldId="969"/>
            <ac:spMk id="113" creationId="{13578AFF-5D94-E39B-13CE-EFC2501E9A16}"/>
          </ac:spMkLst>
        </pc:spChg>
        <pc:grpChg chg="add mod">
          <ac:chgData name="Wiborg Erik Jacques" userId="71e14514-f81c-4da9-b9d6-12e7e65ac053" providerId="ADAL" clId="{8707FF91-716E-4A9A-A039-3347799EF402}" dt="2024-12-02T09:34:32.004" v="557" actId="164"/>
          <ac:grpSpMkLst>
            <pc:docMk/>
            <pc:sldMk cId="2664966847" sldId="969"/>
            <ac:grpSpMk id="4" creationId="{0EDC2F0F-1C8B-B56D-94B5-CBC3FBC674AF}"/>
          </ac:grpSpMkLst>
        </pc:grpChg>
        <pc:grpChg chg="add mod">
          <ac:chgData name="Wiborg Erik Jacques" userId="71e14514-f81c-4da9-b9d6-12e7e65ac053" providerId="ADAL" clId="{8707FF91-716E-4A9A-A039-3347799EF402}" dt="2024-12-02T09:34:51.827" v="558" actId="164"/>
          <ac:grpSpMkLst>
            <pc:docMk/>
            <pc:sldMk cId="2664966847" sldId="969"/>
            <ac:grpSpMk id="17" creationId="{8EF7405E-DD2B-33B6-D2F7-D6B11D77B37F}"/>
          </ac:grpSpMkLst>
        </pc:grpChg>
        <pc:grpChg chg="add mod">
          <ac:chgData name="Wiborg Erik Jacques" userId="71e14514-f81c-4da9-b9d6-12e7e65ac053" providerId="ADAL" clId="{8707FF91-716E-4A9A-A039-3347799EF402}" dt="2024-12-02T09:35:07.247" v="559" actId="164"/>
          <ac:grpSpMkLst>
            <pc:docMk/>
            <pc:sldMk cId="2664966847" sldId="969"/>
            <ac:grpSpMk id="18" creationId="{D75245C9-C46A-8E0D-4980-BECA4834A758}"/>
          </ac:grpSpMkLst>
        </pc:grpChg>
        <pc:grpChg chg="add mod">
          <ac:chgData name="Wiborg Erik Jacques" userId="71e14514-f81c-4da9-b9d6-12e7e65ac053" providerId="ADAL" clId="{8707FF91-716E-4A9A-A039-3347799EF402}" dt="2024-12-02T09:35:16.389" v="560" actId="164"/>
          <ac:grpSpMkLst>
            <pc:docMk/>
            <pc:sldMk cId="2664966847" sldId="969"/>
            <ac:grpSpMk id="20" creationId="{BB6E49E8-2129-28B7-84D4-9B5BE8A46293}"/>
          </ac:grpSpMkLst>
        </pc:grpChg>
        <pc:grpChg chg="add mod">
          <ac:chgData name="Wiborg Erik Jacques" userId="71e14514-f81c-4da9-b9d6-12e7e65ac053" providerId="ADAL" clId="{8707FF91-716E-4A9A-A039-3347799EF402}" dt="2024-12-02T09:35:40.691" v="563" actId="164"/>
          <ac:grpSpMkLst>
            <pc:docMk/>
            <pc:sldMk cId="2664966847" sldId="969"/>
            <ac:grpSpMk id="27" creationId="{591C2ED1-12A7-C587-801B-7C56593B9E2D}"/>
          </ac:grpSpMkLst>
        </pc:grpChg>
        <pc:picChg chg="mod">
          <ac:chgData name="Wiborg Erik Jacques" userId="71e14514-f81c-4da9-b9d6-12e7e65ac053" providerId="ADAL" clId="{8707FF91-716E-4A9A-A039-3347799EF402}" dt="2024-12-02T09:35:16.389" v="560" actId="164"/>
          <ac:picMkLst>
            <pc:docMk/>
            <pc:sldMk cId="2664966847" sldId="969"/>
            <ac:picMk id="30" creationId="{C263E8D0-9153-9FB1-6494-F24978DE1991}"/>
          </ac:picMkLst>
        </pc:picChg>
        <pc:picChg chg="mod">
          <ac:chgData name="Wiborg Erik Jacques" userId="71e14514-f81c-4da9-b9d6-12e7e65ac053" providerId="ADAL" clId="{8707FF91-716E-4A9A-A039-3347799EF402}" dt="2024-12-02T09:34:51.827" v="558" actId="164"/>
          <ac:picMkLst>
            <pc:docMk/>
            <pc:sldMk cId="2664966847" sldId="969"/>
            <ac:picMk id="48" creationId="{637BAF00-09CC-8826-B407-2A2D3846B88D}"/>
          </ac:picMkLst>
        </pc:picChg>
        <pc:picChg chg="mod">
          <ac:chgData name="Wiborg Erik Jacques" userId="71e14514-f81c-4da9-b9d6-12e7e65ac053" providerId="ADAL" clId="{8707FF91-716E-4A9A-A039-3347799EF402}" dt="2024-12-02T09:35:07.247" v="559" actId="164"/>
          <ac:picMkLst>
            <pc:docMk/>
            <pc:sldMk cId="2664966847" sldId="969"/>
            <ac:picMk id="79" creationId="{9002188A-D879-D68B-83A8-794D2772E320}"/>
          </ac:picMkLst>
        </pc:picChg>
        <pc:picChg chg="mod">
          <ac:chgData name="Wiborg Erik Jacques" userId="71e14514-f81c-4da9-b9d6-12e7e65ac053" providerId="ADAL" clId="{8707FF91-716E-4A9A-A039-3347799EF402}" dt="2024-12-02T09:34:32.004" v="557" actId="164"/>
          <ac:picMkLst>
            <pc:docMk/>
            <pc:sldMk cId="2664966847" sldId="969"/>
            <ac:picMk id="81" creationId="{A63ED7AA-4612-4CD0-17AA-B56157A50119}"/>
          </ac:picMkLst>
        </pc:picChg>
        <pc:picChg chg="mod">
          <ac:chgData name="Wiborg Erik Jacques" userId="71e14514-f81c-4da9-b9d6-12e7e65ac053" providerId="ADAL" clId="{8707FF91-716E-4A9A-A039-3347799EF402}" dt="2024-12-02T09:35:40.691" v="563" actId="164"/>
          <ac:picMkLst>
            <pc:docMk/>
            <pc:sldMk cId="2664966847" sldId="969"/>
            <ac:picMk id="103" creationId="{7993C4A3-BC04-B3A6-9836-63DA106AA46D}"/>
          </ac:picMkLst>
        </pc:picChg>
        <pc:cxnChg chg="mod">
          <ac:chgData name="Wiborg Erik Jacques" userId="71e14514-f81c-4da9-b9d6-12e7e65ac053" providerId="ADAL" clId="{8707FF91-716E-4A9A-A039-3347799EF402}" dt="2024-12-02T09:35:16.389" v="560" actId="164"/>
          <ac:cxnSpMkLst>
            <pc:docMk/>
            <pc:sldMk cId="2664966847" sldId="969"/>
            <ac:cxnSpMk id="16" creationId="{A3D8B74F-BDA1-DD43-444B-3229A6A45498}"/>
          </ac:cxnSpMkLst>
        </pc:cxnChg>
        <pc:cxnChg chg="mod">
          <ac:chgData name="Wiborg Erik Jacques" userId="71e14514-f81c-4da9-b9d6-12e7e65ac053" providerId="ADAL" clId="{8707FF91-716E-4A9A-A039-3347799EF402}" dt="2024-12-02T09:34:51.827" v="558" actId="164"/>
          <ac:cxnSpMkLst>
            <pc:docMk/>
            <pc:sldMk cId="2664966847" sldId="969"/>
            <ac:cxnSpMk id="49" creationId="{A5CDCC42-4243-0E2E-1CA1-171BBCD5916A}"/>
          </ac:cxnSpMkLst>
        </pc:cxnChg>
        <pc:cxnChg chg="mod">
          <ac:chgData name="Wiborg Erik Jacques" userId="71e14514-f81c-4da9-b9d6-12e7e65ac053" providerId="ADAL" clId="{8707FF91-716E-4A9A-A039-3347799EF402}" dt="2024-12-02T09:35:07.247" v="559" actId="164"/>
          <ac:cxnSpMkLst>
            <pc:docMk/>
            <pc:sldMk cId="2664966847" sldId="969"/>
            <ac:cxnSpMk id="58" creationId="{0696358C-BF4C-86D1-BAAD-6E95001A8E85}"/>
          </ac:cxnSpMkLst>
        </pc:cxnChg>
        <pc:cxnChg chg="mod">
          <ac:chgData name="Wiborg Erik Jacques" userId="71e14514-f81c-4da9-b9d6-12e7e65ac053" providerId="ADAL" clId="{8707FF91-716E-4A9A-A039-3347799EF402}" dt="2024-12-02T09:34:51.827" v="558" actId="164"/>
          <ac:cxnSpMkLst>
            <pc:docMk/>
            <pc:sldMk cId="2664966847" sldId="969"/>
            <ac:cxnSpMk id="60" creationId="{1A2152FC-9697-4713-20DF-7674BE92D218}"/>
          </ac:cxnSpMkLst>
        </pc:cxnChg>
        <pc:cxnChg chg="mod">
          <ac:chgData name="Wiborg Erik Jacques" userId="71e14514-f81c-4da9-b9d6-12e7e65ac053" providerId="ADAL" clId="{8707FF91-716E-4A9A-A039-3347799EF402}" dt="2024-12-02T09:34:51.827" v="558" actId="164"/>
          <ac:cxnSpMkLst>
            <pc:docMk/>
            <pc:sldMk cId="2664966847" sldId="969"/>
            <ac:cxnSpMk id="64" creationId="{3B4D49D4-F9F1-9D4A-39D2-1A3683CA1A18}"/>
          </ac:cxnSpMkLst>
        </pc:cxnChg>
        <pc:cxnChg chg="mod">
          <ac:chgData name="Wiborg Erik Jacques" userId="71e14514-f81c-4da9-b9d6-12e7e65ac053" providerId="ADAL" clId="{8707FF91-716E-4A9A-A039-3347799EF402}" dt="2024-12-02T09:35:16.389" v="560" actId="164"/>
          <ac:cxnSpMkLst>
            <pc:docMk/>
            <pc:sldMk cId="2664966847" sldId="969"/>
            <ac:cxnSpMk id="75" creationId="{2E96D8E7-7CCD-9261-A481-C4EC7FD4C191}"/>
          </ac:cxnSpMkLst>
        </pc:cxnChg>
      </pc:sldChg>
      <pc:sldChg chg="add del modTransition modAnim">
        <pc:chgData name="Wiborg Erik Jacques" userId="71e14514-f81c-4da9-b9d6-12e7e65ac053" providerId="ADAL" clId="{8707FF91-716E-4A9A-A039-3347799EF402}" dt="2024-12-12T13:18:26.912" v="2624" actId="47"/>
        <pc:sldMkLst>
          <pc:docMk/>
          <pc:sldMk cId="766731183" sldId="970"/>
        </pc:sldMkLst>
      </pc:sldChg>
      <pc:sldChg chg="addSp delSp modSp add mod modTransition modAnim">
        <pc:chgData name="Wiborg Erik Jacques" userId="71e14514-f81c-4da9-b9d6-12e7e65ac053" providerId="ADAL" clId="{8707FF91-716E-4A9A-A039-3347799EF402}" dt="2024-12-02T09:42:33.939" v="610" actId="478"/>
        <pc:sldMkLst>
          <pc:docMk/>
          <pc:sldMk cId="3882749878" sldId="971"/>
        </pc:sldMkLst>
        <pc:spChg chg="add mod">
          <ac:chgData name="Wiborg Erik Jacques" userId="71e14514-f81c-4da9-b9d6-12e7e65ac053" providerId="ADAL" clId="{8707FF91-716E-4A9A-A039-3347799EF402}" dt="2024-12-02T09:41:42.575" v="605" actId="1076"/>
          <ac:spMkLst>
            <pc:docMk/>
            <pc:sldMk cId="3882749878" sldId="971"/>
            <ac:spMk id="40" creationId="{E700177B-70D3-8470-E0A3-6DDA264BB6D2}"/>
          </ac:spMkLst>
        </pc:spChg>
        <pc:grpChg chg="mod">
          <ac:chgData name="Wiborg Erik Jacques" userId="71e14514-f81c-4da9-b9d6-12e7e65ac053" providerId="ADAL" clId="{8707FF91-716E-4A9A-A039-3347799EF402}" dt="2024-12-02T09:40:35.752" v="590" actId="1076"/>
          <ac:grpSpMkLst>
            <pc:docMk/>
            <pc:sldMk cId="3882749878" sldId="971"/>
            <ac:grpSpMk id="17" creationId="{22E102EF-DA56-DF08-24BC-0C3E6175079F}"/>
          </ac:grpSpMkLst>
        </pc:grpChg>
        <pc:picChg chg="add mod">
          <ac:chgData name="Wiborg Erik Jacques" userId="71e14514-f81c-4da9-b9d6-12e7e65ac053" providerId="ADAL" clId="{8707FF91-716E-4A9A-A039-3347799EF402}" dt="2024-12-02T09:41:28.612" v="602" actId="1076"/>
          <ac:picMkLst>
            <pc:docMk/>
            <pc:sldMk cId="3882749878" sldId="971"/>
            <ac:picMk id="22" creationId="{24F43B24-BEBF-2DD4-307C-8C1346F7E764}"/>
          </ac:picMkLst>
        </pc:picChg>
        <pc:cxnChg chg="add mod">
          <ac:chgData name="Wiborg Erik Jacques" userId="71e14514-f81c-4da9-b9d6-12e7e65ac053" providerId="ADAL" clId="{8707FF91-716E-4A9A-A039-3347799EF402}" dt="2024-12-02T09:41:04.816" v="596" actId="14100"/>
          <ac:cxnSpMkLst>
            <pc:docMk/>
            <pc:sldMk cId="3882749878" sldId="971"/>
            <ac:cxnSpMk id="28" creationId="{2D600B5A-9BD2-8129-F5D3-93D5DD204633}"/>
          </ac:cxnSpMkLst>
        </pc:cxnChg>
        <pc:cxnChg chg="add mod">
          <ac:chgData name="Wiborg Erik Jacques" userId="71e14514-f81c-4da9-b9d6-12e7e65ac053" providerId="ADAL" clId="{8707FF91-716E-4A9A-A039-3347799EF402}" dt="2024-12-02T09:41:13.733" v="598" actId="14100"/>
          <ac:cxnSpMkLst>
            <pc:docMk/>
            <pc:sldMk cId="3882749878" sldId="971"/>
            <ac:cxnSpMk id="32" creationId="{3788437F-8ED2-2C27-AFB9-2953380DF899}"/>
          </ac:cxnSpMkLst>
        </pc:cxnChg>
      </pc:sldChg>
      <pc:sldChg chg="addSp delSp modSp new del mod">
        <pc:chgData name="Wiborg Erik Jacques" userId="71e14514-f81c-4da9-b9d6-12e7e65ac053" providerId="ADAL" clId="{8707FF91-716E-4A9A-A039-3347799EF402}" dt="2024-12-12T13:18:31.857" v="2625" actId="47"/>
        <pc:sldMkLst>
          <pc:docMk/>
          <pc:sldMk cId="2202534236" sldId="972"/>
        </pc:sldMkLst>
        <pc:spChg chg="add mod">
          <ac:chgData name="Wiborg Erik Jacques" userId="71e14514-f81c-4da9-b9d6-12e7e65ac053" providerId="ADAL" clId="{8707FF91-716E-4A9A-A039-3347799EF402}" dt="2024-12-02T09:44:26.965" v="632" actId="1076"/>
          <ac:spMkLst>
            <pc:docMk/>
            <pc:sldMk cId="2202534236" sldId="972"/>
            <ac:spMk id="4" creationId="{D9C7A918-B580-47DC-0934-E0AD8A3E7476}"/>
          </ac:spMkLst>
        </pc:spChg>
      </pc:sldChg>
      <pc:sldChg chg="modSp add del mod">
        <pc:chgData name="Wiborg Erik Jacques" userId="71e14514-f81c-4da9-b9d6-12e7e65ac053" providerId="ADAL" clId="{8707FF91-716E-4A9A-A039-3347799EF402}" dt="2024-12-12T13:18:37.089" v="2626" actId="47"/>
        <pc:sldMkLst>
          <pc:docMk/>
          <pc:sldMk cId="4056731759" sldId="973"/>
        </pc:sldMkLst>
        <pc:spChg chg="mod">
          <ac:chgData name="Wiborg Erik Jacques" userId="71e14514-f81c-4da9-b9d6-12e7e65ac053" providerId="ADAL" clId="{8707FF91-716E-4A9A-A039-3347799EF402}" dt="2024-12-05T18:01:46.905" v="676" actId="20577"/>
          <ac:spMkLst>
            <pc:docMk/>
            <pc:sldMk cId="4056731759" sldId="973"/>
            <ac:spMk id="4" creationId="{BAC74EB0-6504-F74C-B5DA-C58FAF330CBA}"/>
          </ac:spMkLst>
        </pc:spChg>
      </pc:sldChg>
      <pc:sldChg chg="addSp delSp modSp add del mod">
        <pc:chgData name="Wiborg Erik Jacques" userId="71e14514-f81c-4da9-b9d6-12e7e65ac053" providerId="ADAL" clId="{8707FF91-716E-4A9A-A039-3347799EF402}" dt="2024-12-06T11:15:46.991" v="941" actId="47"/>
        <pc:sldMkLst>
          <pc:docMk/>
          <pc:sldMk cId="276635500" sldId="974"/>
        </pc:sldMkLst>
      </pc:sldChg>
      <pc:sldChg chg="addSp delSp modSp new mod">
        <pc:chgData name="Wiborg Erik Jacques" userId="71e14514-f81c-4da9-b9d6-12e7e65ac053" providerId="ADAL" clId="{8707FF91-716E-4A9A-A039-3347799EF402}" dt="2024-12-06T11:20:12.924" v="966" actId="14100"/>
        <pc:sldMkLst>
          <pc:docMk/>
          <pc:sldMk cId="2844812016" sldId="975"/>
        </pc:sldMkLst>
        <pc:spChg chg="add mod">
          <ac:chgData name="Wiborg Erik Jacques" userId="71e14514-f81c-4da9-b9d6-12e7e65ac053" providerId="ADAL" clId="{8707FF91-716E-4A9A-A039-3347799EF402}" dt="2024-12-06T11:02:12.557" v="934" actId="20577"/>
          <ac:spMkLst>
            <pc:docMk/>
            <pc:sldMk cId="2844812016" sldId="975"/>
            <ac:spMk id="5" creationId="{A8CC69A9-8163-29BE-4F2F-D2FD6C30AA85}"/>
          </ac:spMkLst>
        </pc:spChg>
        <pc:spChg chg="add mod">
          <ac:chgData name="Wiborg Erik Jacques" userId="71e14514-f81c-4da9-b9d6-12e7e65ac053" providerId="ADAL" clId="{8707FF91-716E-4A9A-A039-3347799EF402}" dt="2024-12-06T11:01:21.074" v="913" actId="20577"/>
          <ac:spMkLst>
            <pc:docMk/>
            <pc:sldMk cId="2844812016" sldId="975"/>
            <ac:spMk id="6" creationId="{DAE5D424-BBF6-81CF-14E0-721BCA77B3CC}"/>
          </ac:spMkLst>
        </pc:spChg>
        <pc:spChg chg="add mod">
          <ac:chgData name="Wiborg Erik Jacques" userId="71e14514-f81c-4da9-b9d6-12e7e65ac053" providerId="ADAL" clId="{8707FF91-716E-4A9A-A039-3347799EF402}" dt="2024-12-06T10:55:41.948" v="895" actId="1076"/>
          <ac:spMkLst>
            <pc:docMk/>
            <pc:sldMk cId="2844812016" sldId="975"/>
            <ac:spMk id="7" creationId="{88571D91-FE0D-68EE-7C84-4399C5565FC1}"/>
          </ac:spMkLst>
        </pc:spChg>
        <pc:spChg chg="add mod">
          <ac:chgData name="Wiborg Erik Jacques" userId="71e14514-f81c-4da9-b9d6-12e7e65ac053" providerId="ADAL" clId="{8707FF91-716E-4A9A-A039-3347799EF402}" dt="2024-12-06T10:55:41.948" v="895" actId="1076"/>
          <ac:spMkLst>
            <pc:docMk/>
            <pc:sldMk cId="2844812016" sldId="975"/>
            <ac:spMk id="8" creationId="{5479225F-7196-865E-CEC8-F72D985CEA3E}"/>
          </ac:spMkLst>
        </pc:spChg>
        <pc:spChg chg="add mod">
          <ac:chgData name="Wiborg Erik Jacques" userId="71e14514-f81c-4da9-b9d6-12e7e65ac053" providerId="ADAL" clId="{8707FF91-716E-4A9A-A039-3347799EF402}" dt="2024-12-06T10:55:41.948" v="895" actId="1076"/>
          <ac:spMkLst>
            <pc:docMk/>
            <pc:sldMk cId="2844812016" sldId="975"/>
            <ac:spMk id="9" creationId="{98871896-E4B7-3167-D54B-E038BBC636BC}"/>
          </ac:spMkLst>
        </pc:spChg>
        <pc:spChg chg="add mod">
          <ac:chgData name="Wiborg Erik Jacques" userId="71e14514-f81c-4da9-b9d6-12e7e65ac053" providerId="ADAL" clId="{8707FF91-716E-4A9A-A039-3347799EF402}" dt="2024-12-06T10:53:42.869" v="801" actId="1076"/>
          <ac:spMkLst>
            <pc:docMk/>
            <pc:sldMk cId="2844812016" sldId="975"/>
            <ac:spMk id="10" creationId="{8983E60C-44F3-57EC-938C-FC3B9DCCA422}"/>
          </ac:spMkLst>
        </pc:spChg>
        <pc:spChg chg="add mod">
          <ac:chgData name="Wiborg Erik Jacques" userId="71e14514-f81c-4da9-b9d6-12e7e65ac053" providerId="ADAL" clId="{8707FF91-716E-4A9A-A039-3347799EF402}" dt="2024-12-06T10:53:50.155" v="819" actId="20577"/>
          <ac:spMkLst>
            <pc:docMk/>
            <pc:sldMk cId="2844812016" sldId="975"/>
            <ac:spMk id="11" creationId="{8180065F-FF39-7665-14DB-E6D6492777ED}"/>
          </ac:spMkLst>
        </pc:spChg>
        <pc:spChg chg="add mod">
          <ac:chgData name="Wiborg Erik Jacques" userId="71e14514-f81c-4da9-b9d6-12e7e65ac053" providerId="ADAL" clId="{8707FF91-716E-4A9A-A039-3347799EF402}" dt="2024-12-06T10:54:01.053" v="831" actId="20577"/>
          <ac:spMkLst>
            <pc:docMk/>
            <pc:sldMk cId="2844812016" sldId="975"/>
            <ac:spMk id="12" creationId="{A374EADC-82DB-CCAC-EA17-CE6A5774C730}"/>
          </ac:spMkLst>
        </pc:spChg>
        <pc:spChg chg="add mod">
          <ac:chgData name="Wiborg Erik Jacques" userId="71e14514-f81c-4da9-b9d6-12e7e65ac053" providerId="ADAL" clId="{8707FF91-716E-4A9A-A039-3347799EF402}" dt="2024-12-06T10:54:10.838" v="849" actId="20577"/>
          <ac:spMkLst>
            <pc:docMk/>
            <pc:sldMk cId="2844812016" sldId="975"/>
            <ac:spMk id="13" creationId="{4268AC98-213C-E298-7B19-80C7EC199CA0}"/>
          </ac:spMkLst>
        </pc:spChg>
        <pc:spChg chg="add mod">
          <ac:chgData name="Wiborg Erik Jacques" userId="71e14514-f81c-4da9-b9d6-12e7e65ac053" providerId="ADAL" clId="{8707FF91-716E-4A9A-A039-3347799EF402}" dt="2024-12-06T10:54:17.233" v="858" actId="20577"/>
          <ac:spMkLst>
            <pc:docMk/>
            <pc:sldMk cId="2844812016" sldId="975"/>
            <ac:spMk id="14" creationId="{3C954B21-BBEB-FD29-D807-18604834AA89}"/>
          </ac:spMkLst>
        </pc:spChg>
        <pc:spChg chg="add mod">
          <ac:chgData name="Wiborg Erik Jacques" userId="71e14514-f81c-4da9-b9d6-12e7e65ac053" providerId="ADAL" clId="{8707FF91-716E-4A9A-A039-3347799EF402}" dt="2024-12-06T10:54:25.258" v="872" actId="20577"/>
          <ac:spMkLst>
            <pc:docMk/>
            <pc:sldMk cId="2844812016" sldId="975"/>
            <ac:spMk id="15" creationId="{BD03E184-5B63-3822-81E9-E383836707E1}"/>
          </ac:spMkLst>
        </pc:spChg>
        <pc:spChg chg="add mod">
          <ac:chgData name="Wiborg Erik Jacques" userId="71e14514-f81c-4da9-b9d6-12e7e65ac053" providerId="ADAL" clId="{8707FF91-716E-4A9A-A039-3347799EF402}" dt="2024-12-06T10:55:17.828" v="888" actId="20577"/>
          <ac:spMkLst>
            <pc:docMk/>
            <pc:sldMk cId="2844812016" sldId="975"/>
            <ac:spMk id="16" creationId="{6F2505C7-18F3-52E0-F720-D53193C7569B}"/>
          </ac:spMkLst>
        </pc:spChg>
        <pc:spChg chg="add mod">
          <ac:chgData name="Wiborg Erik Jacques" userId="71e14514-f81c-4da9-b9d6-12e7e65ac053" providerId="ADAL" clId="{8707FF91-716E-4A9A-A039-3347799EF402}" dt="2024-12-06T10:55:34.447" v="894" actId="1076"/>
          <ac:spMkLst>
            <pc:docMk/>
            <pc:sldMk cId="2844812016" sldId="975"/>
            <ac:spMk id="17" creationId="{7FBBA323-35A4-563A-00C3-F015567D4010}"/>
          </ac:spMkLst>
        </pc:spChg>
        <pc:spChg chg="add mod">
          <ac:chgData name="Wiborg Erik Jacques" userId="71e14514-f81c-4da9-b9d6-12e7e65ac053" providerId="ADAL" clId="{8707FF91-716E-4A9A-A039-3347799EF402}" dt="2024-12-06T11:20:12.924" v="966" actId="14100"/>
          <ac:spMkLst>
            <pc:docMk/>
            <pc:sldMk cId="2844812016" sldId="975"/>
            <ac:spMk id="49" creationId="{2C9688B8-DAC3-494A-9D01-1F442F2681CC}"/>
          </ac:spMkLst>
        </pc:spChg>
        <pc:picChg chg="add mod">
          <ac:chgData name="Wiborg Erik Jacques" userId="71e14514-f81c-4da9-b9d6-12e7e65ac053" providerId="ADAL" clId="{8707FF91-716E-4A9A-A039-3347799EF402}" dt="2024-12-06T10:52:13.738" v="690" actId="1076"/>
          <ac:picMkLst>
            <pc:docMk/>
            <pc:sldMk cId="2844812016" sldId="975"/>
            <ac:picMk id="4" creationId="{7CB0C056-34BF-FC85-BE46-24B2B0DB3970}"/>
          </ac:picMkLst>
        </pc:picChg>
        <pc:cxnChg chg="add mod">
          <ac:chgData name="Wiborg Erik Jacques" userId="71e14514-f81c-4da9-b9d6-12e7e65ac053" providerId="ADAL" clId="{8707FF91-716E-4A9A-A039-3347799EF402}" dt="2024-12-06T11:00:50.609" v="898" actId="13822"/>
          <ac:cxnSpMkLst>
            <pc:docMk/>
            <pc:sldMk cId="2844812016" sldId="975"/>
            <ac:cxnSpMk id="19" creationId="{5B7844B2-C02F-8FD4-6677-C31A64E3776D}"/>
          </ac:cxnSpMkLst>
        </pc:cxnChg>
        <pc:cxnChg chg="add mod">
          <ac:chgData name="Wiborg Erik Jacques" userId="71e14514-f81c-4da9-b9d6-12e7e65ac053" providerId="ADAL" clId="{8707FF91-716E-4A9A-A039-3347799EF402}" dt="2024-12-06T11:01:21.074" v="913" actId="20577"/>
          <ac:cxnSpMkLst>
            <pc:docMk/>
            <pc:sldMk cId="2844812016" sldId="975"/>
            <ac:cxnSpMk id="20" creationId="{AF81DB0A-7F10-BEE8-C0B1-05F7320A0066}"/>
          </ac:cxnSpMkLst>
        </pc:cxnChg>
        <pc:cxnChg chg="add mod">
          <ac:chgData name="Wiborg Erik Jacques" userId="71e14514-f81c-4da9-b9d6-12e7e65ac053" providerId="ADAL" clId="{8707FF91-716E-4A9A-A039-3347799EF402}" dt="2024-12-06T11:01:14.460" v="906" actId="14100"/>
          <ac:cxnSpMkLst>
            <pc:docMk/>
            <pc:sldMk cId="2844812016" sldId="975"/>
            <ac:cxnSpMk id="26" creationId="{85800632-036B-B0DD-7A08-F8D8ABD306F3}"/>
          </ac:cxnSpMkLst>
        </pc:cxnChg>
        <pc:cxnChg chg="add mod">
          <ac:chgData name="Wiborg Erik Jacques" userId="71e14514-f81c-4da9-b9d6-12e7e65ac053" providerId="ADAL" clId="{8707FF91-716E-4A9A-A039-3347799EF402}" dt="2024-12-06T11:01:26.786" v="915" actId="14100"/>
          <ac:cxnSpMkLst>
            <pc:docMk/>
            <pc:sldMk cId="2844812016" sldId="975"/>
            <ac:cxnSpMk id="28" creationId="{C7121A7E-1510-DFBD-2E2D-1177B50B1188}"/>
          </ac:cxnSpMkLst>
        </pc:cxnChg>
        <pc:cxnChg chg="add mod">
          <ac:chgData name="Wiborg Erik Jacques" userId="71e14514-f81c-4da9-b9d6-12e7e65ac053" providerId="ADAL" clId="{8707FF91-716E-4A9A-A039-3347799EF402}" dt="2024-12-06T11:01:33.131" v="917" actId="14100"/>
          <ac:cxnSpMkLst>
            <pc:docMk/>
            <pc:sldMk cId="2844812016" sldId="975"/>
            <ac:cxnSpMk id="30" creationId="{D3EDFF99-74DB-B24B-0041-A8E1BB5BAC4E}"/>
          </ac:cxnSpMkLst>
        </pc:cxnChg>
        <pc:cxnChg chg="add mod">
          <ac:chgData name="Wiborg Erik Jacques" userId="71e14514-f81c-4da9-b9d6-12e7e65ac053" providerId="ADAL" clId="{8707FF91-716E-4A9A-A039-3347799EF402}" dt="2024-12-06T11:01:40.392" v="919" actId="14100"/>
          <ac:cxnSpMkLst>
            <pc:docMk/>
            <pc:sldMk cId="2844812016" sldId="975"/>
            <ac:cxnSpMk id="32" creationId="{AB107C4F-0488-4504-A9F7-5C533BCDFC71}"/>
          </ac:cxnSpMkLst>
        </pc:cxnChg>
        <pc:cxnChg chg="add mod">
          <ac:chgData name="Wiborg Erik Jacques" userId="71e14514-f81c-4da9-b9d6-12e7e65ac053" providerId="ADAL" clId="{8707FF91-716E-4A9A-A039-3347799EF402}" dt="2024-12-06T11:01:44.417" v="921" actId="14100"/>
          <ac:cxnSpMkLst>
            <pc:docMk/>
            <pc:sldMk cId="2844812016" sldId="975"/>
            <ac:cxnSpMk id="34" creationId="{6B10196A-A2DC-A858-99CE-BAAC927454D0}"/>
          </ac:cxnSpMkLst>
        </pc:cxnChg>
        <pc:cxnChg chg="add mod">
          <ac:chgData name="Wiborg Erik Jacques" userId="71e14514-f81c-4da9-b9d6-12e7e65ac053" providerId="ADAL" clId="{8707FF91-716E-4A9A-A039-3347799EF402}" dt="2024-12-06T11:01:51.049" v="923" actId="14100"/>
          <ac:cxnSpMkLst>
            <pc:docMk/>
            <pc:sldMk cId="2844812016" sldId="975"/>
            <ac:cxnSpMk id="36" creationId="{003AB8EE-6E62-9EBA-0116-DF19CE10C2C8}"/>
          </ac:cxnSpMkLst>
        </pc:cxnChg>
        <pc:cxnChg chg="add mod">
          <ac:chgData name="Wiborg Erik Jacques" userId="71e14514-f81c-4da9-b9d6-12e7e65ac053" providerId="ADAL" clId="{8707FF91-716E-4A9A-A039-3347799EF402}" dt="2024-12-06T11:01:56.879" v="925" actId="14100"/>
          <ac:cxnSpMkLst>
            <pc:docMk/>
            <pc:sldMk cId="2844812016" sldId="975"/>
            <ac:cxnSpMk id="38" creationId="{581F0FBB-E935-D289-3B5C-05FC97084B96}"/>
          </ac:cxnSpMkLst>
        </pc:cxnChg>
        <pc:cxnChg chg="add mod">
          <ac:chgData name="Wiborg Erik Jacques" userId="71e14514-f81c-4da9-b9d6-12e7e65ac053" providerId="ADAL" clId="{8707FF91-716E-4A9A-A039-3347799EF402}" dt="2024-12-06T11:02:02.190" v="927" actId="14100"/>
          <ac:cxnSpMkLst>
            <pc:docMk/>
            <pc:sldMk cId="2844812016" sldId="975"/>
            <ac:cxnSpMk id="40" creationId="{9EE9936D-1DDF-7349-D947-EAA915F8811E}"/>
          </ac:cxnSpMkLst>
        </pc:cxnChg>
        <pc:cxnChg chg="add mod">
          <ac:chgData name="Wiborg Erik Jacques" userId="71e14514-f81c-4da9-b9d6-12e7e65ac053" providerId="ADAL" clId="{8707FF91-716E-4A9A-A039-3347799EF402}" dt="2024-12-06T11:02:09.533" v="929" actId="14100"/>
          <ac:cxnSpMkLst>
            <pc:docMk/>
            <pc:sldMk cId="2844812016" sldId="975"/>
            <ac:cxnSpMk id="42" creationId="{A5168110-7C22-C645-1EBD-E0A9E8FAE404}"/>
          </ac:cxnSpMkLst>
        </pc:cxnChg>
        <pc:cxnChg chg="add mod">
          <ac:chgData name="Wiborg Erik Jacques" userId="71e14514-f81c-4da9-b9d6-12e7e65ac053" providerId="ADAL" clId="{8707FF91-716E-4A9A-A039-3347799EF402}" dt="2024-12-06T11:02:18.914" v="936" actId="14100"/>
          <ac:cxnSpMkLst>
            <pc:docMk/>
            <pc:sldMk cId="2844812016" sldId="975"/>
            <ac:cxnSpMk id="44" creationId="{7EA28961-3659-CDB9-3D59-9A895FD63BF2}"/>
          </ac:cxnSpMkLst>
        </pc:cxnChg>
        <pc:cxnChg chg="add mod">
          <ac:chgData name="Wiborg Erik Jacques" userId="71e14514-f81c-4da9-b9d6-12e7e65ac053" providerId="ADAL" clId="{8707FF91-716E-4A9A-A039-3347799EF402}" dt="2024-12-06T11:02:24.773" v="938" actId="14100"/>
          <ac:cxnSpMkLst>
            <pc:docMk/>
            <pc:sldMk cId="2844812016" sldId="975"/>
            <ac:cxnSpMk id="46" creationId="{EA27FC1A-F6D5-C232-DB7A-7B5F2E2045FF}"/>
          </ac:cxnSpMkLst>
        </pc:cxnChg>
      </pc:sldChg>
      <pc:sldChg chg="add 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355207134" sldId="976"/>
        </pc:sldMkLst>
      </pc:sldChg>
      <pc:sldChg chg="addSp delSp modSp new mod">
        <pc:chgData name="Wiborg Erik Jacques" userId="71e14514-f81c-4da9-b9d6-12e7e65ac053" providerId="ADAL" clId="{8707FF91-716E-4A9A-A039-3347799EF402}" dt="2024-12-06T11:21:49.938" v="977" actId="1076"/>
        <pc:sldMkLst>
          <pc:docMk/>
          <pc:sldMk cId="3462220672" sldId="977"/>
        </pc:sldMkLst>
        <pc:spChg chg="add mod">
          <ac:chgData name="Wiborg Erik Jacques" userId="71e14514-f81c-4da9-b9d6-12e7e65ac053" providerId="ADAL" clId="{8707FF91-716E-4A9A-A039-3347799EF402}" dt="2024-12-06T11:21:43.519" v="974"/>
          <ac:spMkLst>
            <pc:docMk/>
            <pc:sldMk cId="3462220672" sldId="977"/>
            <ac:spMk id="12" creationId="{032FB933-0CCC-7397-2320-0167CBB9DEA4}"/>
          </ac:spMkLst>
        </pc:spChg>
        <pc:picChg chg="add mod">
          <ac:chgData name="Wiborg Erik Jacques" userId="71e14514-f81c-4da9-b9d6-12e7e65ac053" providerId="ADAL" clId="{8707FF91-716E-4A9A-A039-3347799EF402}" dt="2024-12-06T11:21:34.793" v="971" actId="1076"/>
          <ac:picMkLst>
            <pc:docMk/>
            <pc:sldMk cId="3462220672" sldId="977"/>
            <ac:picMk id="10" creationId="{60433DD6-BBD7-3051-97E7-3F9A18704E21}"/>
          </ac:picMkLst>
        </pc:picChg>
        <pc:picChg chg="add mod">
          <ac:chgData name="Wiborg Erik Jacques" userId="71e14514-f81c-4da9-b9d6-12e7e65ac053" providerId="ADAL" clId="{8707FF91-716E-4A9A-A039-3347799EF402}" dt="2024-12-06T11:21:49.938" v="977" actId="1076"/>
          <ac:picMkLst>
            <pc:docMk/>
            <pc:sldMk cId="3462220672" sldId="977"/>
            <ac:picMk id="11" creationId="{12052A5F-39B4-A423-9C02-EE97E4997851}"/>
          </ac:picMkLst>
        </pc:picChg>
      </pc:sldChg>
      <pc:sldChg chg="addSp delSp modSp add del mod">
        <pc:chgData name="Wiborg Erik Jacques" userId="71e14514-f81c-4da9-b9d6-12e7e65ac053" providerId="ADAL" clId="{8707FF91-716E-4A9A-A039-3347799EF402}" dt="2024-12-12T13:18:42.709" v="2627" actId="47"/>
        <pc:sldMkLst>
          <pc:docMk/>
          <pc:sldMk cId="1550215760" sldId="978"/>
        </pc:sldMkLst>
        <pc:spChg chg="add mod">
          <ac:chgData name="Wiborg Erik Jacques" userId="71e14514-f81c-4da9-b9d6-12e7e65ac053" providerId="ADAL" clId="{8707FF91-716E-4A9A-A039-3347799EF402}" dt="2024-12-06T11:22:10.352" v="981" actId="14100"/>
          <ac:spMkLst>
            <pc:docMk/>
            <pc:sldMk cId="1550215760" sldId="978"/>
            <ac:spMk id="2" creationId="{9136B775-1FBB-C418-6C91-252AE06EBFF3}"/>
          </ac:spMkLst>
        </pc:spChg>
      </pc:sldChg>
      <pc:sldChg chg="addSp delSp modSp add mod">
        <pc:chgData name="Wiborg Erik Jacques" userId="71e14514-f81c-4da9-b9d6-12e7e65ac053" providerId="ADAL" clId="{8707FF91-716E-4A9A-A039-3347799EF402}" dt="2024-12-06T11:23:11.591" v="991" actId="1076"/>
        <pc:sldMkLst>
          <pc:docMk/>
          <pc:sldMk cId="1603018528" sldId="979"/>
        </pc:sldMkLst>
        <pc:picChg chg="add mod">
          <ac:chgData name="Wiborg Erik Jacques" userId="71e14514-f81c-4da9-b9d6-12e7e65ac053" providerId="ADAL" clId="{8707FF91-716E-4A9A-A039-3347799EF402}" dt="2024-12-06T11:23:11.591" v="991" actId="1076"/>
          <ac:picMkLst>
            <pc:docMk/>
            <pc:sldMk cId="1603018528" sldId="979"/>
            <ac:picMk id="3" creationId="{F5EEA8DF-FCDF-BF23-950E-76E352F1414C}"/>
          </ac:picMkLst>
        </pc:picChg>
        <pc:picChg chg="add mod">
          <ac:chgData name="Wiborg Erik Jacques" userId="71e14514-f81c-4da9-b9d6-12e7e65ac053" providerId="ADAL" clId="{8707FF91-716E-4A9A-A039-3347799EF402}" dt="2024-12-06T11:23:06.920" v="988" actId="1076"/>
          <ac:picMkLst>
            <pc:docMk/>
            <pc:sldMk cId="1603018528" sldId="979"/>
            <ac:picMk id="21" creationId="{2D62647C-F7BB-A2F6-0EA8-E0F23BAC5931}"/>
          </ac:picMkLst>
        </pc:picChg>
      </pc:sldChg>
      <pc:sldChg chg="add 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93517373" sldId="980"/>
        </pc:sldMkLst>
      </pc:sldChg>
      <pc:sldChg chg="modSp add del mod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2396217141" sldId="981"/>
        </pc:sldMkLst>
      </pc:sldChg>
      <pc:sldChg chg="modSp add del mod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3899660333" sldId="982"/>
        </pc:sldMkLst>
      </pc:sldChg>
      <pc:sldChg chg="addSp delSp modSp new del mod">
        <pc:chgData name="Wiborg Erik Jacques" userId="71e14514-f81c-4da9-b9d6-12e7e65ac053" providerId="ADAL" clId="{8707FF91-716E-4A9A-A039-3347799EF402}" dt="2024-12-06T13:54:54.547" v="1122" actId="47"/>
        <pc:sldMkLst>
          <pc:docMk/>
          <pc:sldMk cId="2689221836" sldId="983"/>
        </pc:sldMkLst>
      </pc:sldChg>
      <pc:sldChg chg="addSp delSp modSp new del mod">
        <pc:chgData name="Wiborg Erik Jacques" userId="71e14514-f81c-4da9-b9d6-12e7e65ac053" providerId="ADAL" clId="{8707FF91-716E-4A9A-A039-3347799EF402}" dt="2024-12-06T14:10:28.603" v="1126" actId="47"/>
        <pc:sldMkLst>
          <pc:docMk/>
          <pc:sldMk cId="1478532546" sldId="984"/>
        </pc:sldMkLst>
      </pc:sldChg>
      <pc:sldChg chg="add del">
        <pc:chgData name="Wiborg Erik Jacques" userId="71e14514-f81c-4da9-b9d6-12e7e65ac053" providerId="ADAL" clId="{8707FF91-716E-4A9A-A039-3347799EF402}" dt="2024-12-09T17:17:17.373" v="1130" actId="2696"/>
        <pc:sldMkLst>
          <pc:docMk/>
          <pc:sldMk cId="1144845739" sldId="2147478791"/>
        </pc:sldMkLst>
      </pc:sldChg>
      <pc:sldChg chg="add del">
        <pc:chgData name="Wiborg Erik Jacques" userId="71e14514-f81c-4da9-b9d6-12e7e65ac053" providerId="ADAL" clId="{8707FF91-716E-4A9A-A039-3347799EF402}" dt="2024-12-09T17:17:17.373" v="1130" actId="2696"/>
        <pc:sldMkLst>
          <pc:docMk/>
          <pc:sldMk cId="988087571" sldId="2147478792"/>
        </pc:sldMkLst>
      </pc:sldChg>
      <pc:sldChg chg="add del">
        <pc:chgData name="Wiborg Erik Jacques" userId="71e14514-f81c-4da9-b9d6-12e7e65ac053" providerId="ADAL" clId="{8707FF91-716E-4A9A-A039-3347799EF402}" dt="2024-12-09T17:17:17.373" v="1130" actId="2696"/>
        <pc:sldMkLst>
          <pc:docMk/>
          <pc:sldMk cId="2189138991" sldId="2147478793"/>
        </pc:sldMkLst>
      </pc:sldChg>
      <pc:sldChg chg="add del">
        <pc:chgData name="Wiborg Erik Jacques" userId="71e14514-f81c-4da9-b9d6-12e7e65ac053" providerId="ADAL" clId="{8707FF91-716E-4A9A-A039-3347799EF402}" dt="2024-12-12T13:18:12.219" v="2622" actId="47"/>
        <pc:sldMkLst>
          <pc:docMk/>
          <pc:sldMk cId="4235214919" sldId="2147478795"/>
        </pc:sldMkLst>
      </pc:sldChg>
      <pc:sldChg chg="add del mod modShow">
        <pc:chgData name="Wiborg Erik Jacques" userId="71e14514-f81c-4da9-b9d6-12e7e65ac053" providerId="ADAL" clId="{8707FF91-716E-4A9A-A039-3347799EF402}" dt="2024-12-12T13:18:12.219" v="2622" actId="47"/>
        <pc:sldMkLst>
          <pc:docMk/>
          <pc:sldMk cId="2442147696" sldId="2147478798"/>
        </pc:sldMkLst>
      </pc:sldChg>
      <pc:sldChg chg="addSp delSp modSp new del mod">
        <pc:chgData name="Wiborg Erik Jacques" userId="71e14514-f81c-4da9-b9d6-12e7e65ac053" providerId="ADAL" clId="{8707FF91-716E-4A9A-A039-3347799EF402}" dt="2024-12-12T13:18:51.544" v="2628" actId="47"/>
        <pc:sldMkLst>
          <pc:docMk/>
          <pc:sldMk cId="3805391280" sldId="2147478799"/>
        </pc:sldMkLst>
        <pc:spChg chg="mod">
          <ac:chgData name="Wiborg Erik Jacques" userId="71e14514-f81c-4da9-b9d6-12e7e65ac053" providerId="ADAL" clId="{8707FF91-716E-4A9A-A039-3347799EF402}" dt="2024-12-09T18:45:40.404" v="1512" actId="1076"/>
          <ac:spMkLst>
            <pc:docMk/>
            <pc:sldMk cId="3805391280" sldId="2147478799"/>
            <ac:spMk id="2" creationId="{F1B7E4EE-E650-80F9-E740-7A7FBD979DDE}"/>
          </ac:spMkLst>
        </pc:spChg>
        <pc:spChg chg="add mod">
          <ac:chgData name="Wiborg Erik Jacques" userId="71e14514-f81c-4da9-b9d6-12e7e65ac053" providerId="ADAL" clId="{8707FF91-716E-4A9A-A039-3347799EF402}" dt="2024-12-09T18:45:26.797" v="1504" actId="404"/>
          <ac:spMkLst>
            <pc:docMk/>
            <pc:sldMk cId="3805391280" sldId="2147478799"/>
            <ac:spMk id="4" creationId="{D2E4469C-6756-076B-AF33-B4830A1E01B5}"/>
          </ac:spMkLst>
        </pc:spChg>
      </pc:sldChg>
      <pc:sldChg chg="modSp add del mod">
        <pc:chgData name="Wiborg Erik Jacques" userId="71e14514-f81c-4da9-b9d6-12e7e65ac053" providerId="ADAL" clId="{8707FF91-716E-4A9A-A039-3347799EF402}" dt="2024-12-12T13:18:51.544" v="2628" actId="47"/>
        <pc:sldMkLst>
          <pc:docMk/>
          <pc:sldMk cId="2942928551" sldId="2147478800"/>
        </pc:sldMkLst>
        <pc:spChg chg="mod">
          <ac:chgData name="Wiborg Erik Jacques" userId="71e14514-f81c-4da9-b9d6-12e7e65ac053" providerId="ADAL" clId="{8707FF91-716E-4A9A-A039-3347799EF402}" dt="2024-12-09T18:46:25.325" v="1555" actId="313"/>
          <ac:spMkLst>
            <pc:docMk/>
            <pc:sldMk cId="2942928551" sldId="2147478800"/>
            <ac:spMk id="4" creationId="{56769358-455B-D591-7FF0-5F77491DD742}"/>
          </ac:spMkLst>
        </pc:spChg>
        <pc:spChg chg="mod">
          <ac:chgData name="Wiborg Erik Jacques" userId="71e14514-f81c-4da9-b9d6-12e7e65ac053" providerId="ADAL" clId="{8707FF91-716E-4A9A-A039-3347799EF402}" dt="2024-12-09T18:46:22.526" v="1554" actId="20577"/>
          <ac:spMkLst>
            <pc:docMk/>
            <pc:sldMk cId="2942928551" sldId="2147478800"/>
            <ac:spMk id="7" creationId="{67D93C03-8765-0783-1094-42B8378B3564}"/>
          </ac:spMkLst>
        </pc:spChg>
      </pc:sldChg>
      <pc:sldChg chg="delSp new del mod">
        <pc:chgData name="Wiborg Erik Jacques" userId="71e14514-f81c-4da9-b9d6-12e7e65ac053" providerId="ADAL" clId="{8707FF91-716E-4A9A-A039-3347799EF402}" dt="2024-12-09T20:28:35.708" v="1564" actId="47"/>
        <pc:sldMkLst>
          <pc:docMk/>
          <pc:sldMk cId="2628977675" sldId="2147478801"/>
        </pc:sldMkLst>
      </pc:sldChg>
      <pc:sldChg chg="add del">
        <pc:chgData name="Wiborg Erik Jacques" userId="71e14514-f81c-4da9-b9d6-12e7e65ac053" providerId="ADAL" clId="{8707FF91-716E-4A9A-A039-3347799EF402}" dt="2024-12-09T20:59:35.464" v="2143" actId="47"/>
        <pc:sldMkLst>
          <pc:docMk/>
          <pc:sldMk cId="877748002" sldId="2147478802"/>
        </pc:sldMkLst>
      </pc:sldChg>
      <pc:sldChg chg="delSp modSp add del mod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472501800" sldId="2147478803"/>
        </pc:sldMkLst>
      </pc:sldChg>
      <pc:sldChg chg="add del">
        <pc:chgData name="Wiborg Erik Jacques" userId="71e14514-f81c-4da9-b9d6-12e7e65ac053" providerId="ADAL" clId="{8707FF91-716E-4A9A-A039-3347799EF402}" dt="2024-12-12T13:17:54.352" v="2620" actId="47"/>
        <pc:sldMkLst>
          <pc:docMk/>
          <pc:sldMk cId="1614708570" sldId="2147478804"/>
        </pc:sldMkLst>
      </pc:sldChg>
      <pc:sldChg chg="add del">
        <pc:chgData name="Wiborg Erik Jacques" userId="71e14514-f81c-4da9-b9d6-12e7e65ac053" providerId="ADAL" clId="{8707FF91-716E-4A9A-A039-3347799EF402}" dt="2024-12-12T13:18:26.912" v="2624" actId="47"/>
        <pc:sldMkLst>
          <pc:docMk/>
          <pc:sldMk cId="924041175" sldId="2147478805"/>
        </pc:sldMkLst>
      </pc:sldChg>
      <pc:sldChg chg="addSp delSp modSp add mod">
        <pc:chgData name="Wiborg Erik Jacques" userId="71e14514-f81c-4da9-b9d6-12e7e65ac053" providerId="ADAL" clId="{8707FF91-716E-4A9A-A039-3347799EF402}" dt="2024-12-10T09:35:41.181" v="2462" actId="9405"/>
        <pc:sldMkLst>
          <pc:docMk/>
          <pc:sldMk cId="1304645327" sldId="2147478806"/>
        </pc:sldMkLst>
        <pc:spChg chg="add mod">
          <ac:chgData name="Wiborg Erik Jacques" userId="71e14514-f81c-4da9-b9d6-12e7e65ac053" providerId="ADAL" clId="{8707FF91-716E-4A9A-A039-3347799EF402}" dt="2024-12-10T09:03:44.374" v="2336" actId="1076"/>
          <ac:spMkLst>
            <pc:docMk/>
            <pc:sldMk cId="1304645327" sldId="2147478806"/>
            <ac:spMk id="5" creationId="{9748FADE-03C0-3BB8-67D8-1BB1BFDA8AB8}"/>
          </ac:spMkLst>
        </pc:spChg>
        <pc:grpChg chg="mod">
          <ac:chgData name="Wiborg Erik Jacques" userId="71e14514-f81c-4da9-b9d6-12e7e65ac053" providerId="ADAL" clId="{8707FF91-716E-4A9A-A039-3347799EF402}" dt="2024-12-10T09:31:36.702" v="2380"/>
          <ac:grpSpMkLst>
            <pc:docMk/>
            <pc:sldMk cId="1304645327" sldId="2147478806"/>
            <ac:grpSpMk id="45" creationId="{D64A81E4-EC49-5837-AE0A-936E43915B38}"/>
          </ac:grpSpMkLst>
        </pc:grpChg>
        <pc:grpChg chg="mod">
          <ac:chgData name="Wiborg Erik Jacques" userId="71e14514-f81c-4da9-b9d6-12e7e65ac053" providerId="ADAL" clId="{8707FF91-716E-4A9A-A039-3347799EF402}" dt="2024-12-10T09:31:48.468" v="2392"/>
          <ac:grpSpMkLst>
            <pc:docMk/>
            <pc:sldMk cId="1304645327" sldId="2147478806"/>
            <ac:grpSpMk id="57" creationId="{E1CD1BCD-B945-37BB-B330-B654BD187294}"/>
          </ac:grpSpMkLst>
        </pc:grpChg>
        <pc:grpChg chg="mod">
          <ac:chgData name="Wiborg Erik Jacques" userId="71e14514-f81c-4da9-b9d6-12e7e65ac053" providerId="ADAL" clId="{8707FF91-716E-4A9A-A039-3347799EF402}" dt="2024-12-10T09:34:51.984" v="2460"/>
          <ac:grpSpMkLst>
            <pc:docMk/>
            <pc:sldMk cId="1304645327" sldId="2147478806"/>
            <ac:grpSpMk id="121" creationId="{A77862EF-C320-376A-07E1-3E23A45950B7}"/>
          </ac:grpSpMkLst>
        </pc:grpChg>
        <pc:picChg chg="mod">
          <ac:chgData name="Wiborg Erik Jacques" userId="71e14514-f81c-4da9-b9d6-12e7e65ac053" providerId="ADAL" clId="{8707FF91-716E-4A9A-A039-3347799EF402}" dt="2024-12-10T09:12:03.278" v="2339" actId="1076"/>
          <ac:picMkLst>
            <pc:docMk/>
            <pc:sldMk cId="1304645327" sldId="2147478806"/>
            <ac:picMk id="35" creationId="{CDAB9370-4775-9346-9629-D9EAA7A864EE}"/>
          </ac:picMkLst>
        </pc:picChg>
        <pc:inkChg chg="add mod">
          <ac:chgData name="Wiborg Erik Jacques" userId="71e14514-f81c-4da9-b9d6-12e7e65ac053" providerId="ADAL" clId="{8707FF91-716E-4A9A-A039-3347799EF402}" dt="2024-12-10T09:31:36.702" v="2380"/>
          <ac:inkMkLst>
            <pc:docMk/>
            <pc:sldMk cId="1304645327" sldId="2147478806"/>
            <ac:inkMk id="8" creationId="{A1C58A3A-7AD2-8FC4-276F-EE161D7DEAD0}"/>
          </ac:inkMkLst>
        </pc:inkChg>
        <pc:inkChg chg="add mod">
          <ac:chgData name="Wiborg Erik Jacques" userId="71e14514-f81c-4da9-b9d6-12e7e65ac053" providerId="ADAL" clId="{8707FF91-716E-4A9A-A039-3347799EF402}" dt="2024-12-10T09:31:36.702" v="2380"/>
          <ac:inkMkLst>
            <pc:docMk/>
            <pc:sldMk cId="1304645327" sldId="2147478806"/>
            <ac:inkMk id="9" creationId="{15EE77DA-CBFE-4C6F-2373-DB58173A8F4C}"/>
          </ac:inkMkLst>
        </pc:inkChg>
        <pc:inkChg chg="add mod">
          <ac:chgData name="Wiborg Erik Jacques" userId="71e14514-f81c-4da9-b9d6-12e7e65ac053" providerId="ADAL" clId="{8707FF91-716E-4A9A-A039-3347799EF402}" dt="2024-12-10T09:31:36.702" v="2380"/>
          <ac:inkMkLst>
            <pc:docMk/>
            <pc:sldMk cId="1304645327" sldId="2147478806"/>
            <ac:inkMk id="10" creationId="{94EEED0A-1D48-3703-9E9E-9397BB92F782}"/>
          </ac:inkMkLst>
        </pc:inkChg>
        <pc:inkChg chg="add mod">
          <ac:chgData name="Wiborg Erik Jacques" userId="71e14514-f81c-4da9-b9d6-12e7e65ac053" providerId="ADAL" clId="{8707FF91-716E-4A9A-A039-3347799EF402}" dt="2024-12-10T09:31:36.702" v="2380"/>
          <ac:inkMkLst>
            <pc:docMk/>
            <pc:sldMk cId="1304645327" sldId="2147478806"/>
            <ac:inkMk id="11" creationId="{930456C7-11AE-CD14-737A-E15EAA7D554F}"/>
          </ac:inkMkLst>
        </pc:inkChg>
        <pc:inkChg chg="add mod">
          <ac:chgData name="Wiborg Erik Jacques" userId="71e14514-f81c-4da9-b9d6-12e7e65ac053" providerId="ADAL" clId="{8707FF91-716E-4A9A-A039-3347799EF402}" dt="2024-12-10T09:31:36.702" v="2380"/>
          <ac:inkMkLst>
            <pc:docMk/>
            <pc:sldMk cId="1304645327" sldId="2147478806"/>
            <ac:inkMk id="12" creationId="{B579F140-3B8B-F83F-C4D1-B4E62336BE53}"/>
          </ac:inkMkLst>
        </pc:inkChg>
        <pc:inkChg chg="add mod">
          <ac:chgData name="Wiborg Erik Jacques" userId="71e14514-f81c-4da9-b9d6-12e7e65ac053" providerId="ADAL" clId="{8707FF91-716E-4A9A-A039-3347799EF402}" dt="2024-12-10T09:31:36.702" v="2380"/>
          <ac:inkMkLst>
            <pc:docMk/>
            <pc:sldMk cId="1304645327" sldId="2147478806"/>
            <ac:inkMk id="13" creationId="{C6A97FC8-A044-F865-F60A-6CDB0DE1DE1D}"/>
          </ac:inkMkLst>
        </pc:inkChg>
        <pc:inkChg chg="add mod">
          <ac:chgData name="Wiborg Erik Jacques" userId="71e14514-f81c-4da9-b9d6-12e7e65ac053" providerId="ADAL" clId="{8707FF91-716E-4A9A-A039-3347799EF402}" dt="2024-12-10T09:31:36.702" v="2380"/>
          <ac:inkMkLst>
            <pc:docMk/>
            <pc:sldMk cId="1304645327" sldId="2147478806"/>
            <ac:inkMk id="14" creationId="{7F963F8B-01CF-0BD2-4565-96B34970E17E}"/>
          </ac:inkMkLst>
        </pc:inkChg>
        <pc:inkChg chg="add mod">
          <ac:chgData name="Wiborg Erik Jacques" userId="71e14514-f81c-4da9-b9d6-12e7e65ac053" providerId="ADAL" clId="{8707FF91-716E-4A9A-A039-3347799EF402}" dt="2024-12-10T09:31:36.702" v="2380"/>
          <ac:inkMkLst>
            <pc:docMk/>
            <pc:sldMk cId="1304645327" sldId="2147478806"/>
            <ac:inkMk id="15" creationId="{5381E146-C1D2-FC16-72DD-B8843BBF053F}"/>
          </ac:inkMkLst>
        </pc:inkChg>
        <pc:inkChg chg="add mod">
          <ac:chgData name="Wiborg Erik Jacques" userId="71e14514-f81c-4da9-b9d6-12e7e65ac053" providerId="ADAL" clId="{8707FF91-716E-4A9A-A039-3347799EF402}" dt="2024-12-10T09:31:36.702" v="2380"/>
          <ac:inkMkLst>
            <pc:docMk/>
            <pc:sldMk cId="1304645327" sldId="2147478806"/>
            <ac:inkMk id="16" creationId="{8A13E471-0CC1-9272-2441-F1484B65484E}"/>
          </ac:inkMkLst>
        </pc:inkChg>
        <pc:inkChg chg="add mod">
          <ac:chgData name="Wiborg Erik Jacques" userId="71e14514-f81c-4da9-b9d6-12e7e65ac053" providerId="ADAL" clId="{8707FF91-716E-4A9A-A039-3347799EF402}" dt="2024-12-10T09:31:36.702" v="2380"/>
          <ac:inkMkLst>
            <pc:docMk/>
            <pc:sldMk cId="1304645327" sldId="2147478806"/>
            <ac:inkMk id="17" creationId="{4B5A5EF3-6DBB-890B-8C16-2BD2D1152ACE}"/>
          </ac:inkMkLst>
        </pc:inkChg>
        <pc:inkChg chg="add mod">
          <ac:chgData name="Wiborg Erik Jacques" userId="71e14514-f81c-4da9-b9d6-12e7e65ac053" providerId="ADAL" clId="{8707FF91-716E-4A9A-A039-3347799EF402}" dt="2024-12-10T09:31:36.702" v="2380"/>
          <ac:inkMkLst>
            <pc:docMk/>
            <pc:sldMk cId="1304645327" sldId="2147478806"/>
            <ac:inkMk id="18" creationId="{AF168843-6D41-0B5D-171C-360519ABDE6D}"/>
          </ac:inkMkLst>
        </pc:inkChg>
        <pc:inkChg chg="add mod">
          <ac:chgData name="Wiborg Erik Jacques" userId="71e14514-f81c-4da9-b9d6-12e7e65ac053" providerId="ADAL" clId="{8707FF91-716E-4A9A-A039-3347799EF402}" dt="2024-12-10T09:31:36.702" v="2380"/>
          <ac:inkMkLst>
            <pc:docMk/>
            <pc:sldMk cId="1304645327" sldId="2147478806"/>
            <ac:inkMk id="19" creationId="{E916280E-2F87-C2AB-41D3-A93CB74B5A5E}"/>
          </ac:inkMkLst>
        </pc:inkChg>
        <pc:inkChg chg="add mod">
          <ac:chgData name="Wiborg Erik Jacques" userId="71e14514-f81c-4da9-b9d6-12e7e65ac053" providerId="ADAL" clId="{8707FF91-716E-4A9A-A039-3347799EF402}" dt="2024-12-10T09:31:36.702" v="2380"/>
          <ac:inkMkLst>
            <pc:docMk/>
            <pc:sldMk cId="1304645327" sldId="2147478806"/>
            <ac:inkMk id="20" creationId="{B0827FC4-79FC-EBDE-4A57-C4DF0CF782D9}"/>
          </ac:inkMkLst>
        </pc:inkChg>
        <pc:inkChg chg="add mod">
          <ac:chgData name="Wiborg Erik Jacques" userId="71e14514-f81c-4da9-b9d6-12e7e65ac053" providerId="ADAL" clId="{8707FF91-716E-4A9A-A039-3347799EF402}" dt="2024-12-10T09:31:36.702" v="2380"/>
          <ac:inkMkLst>
            <pc:docMk/>
            <pc:sldMk cId="1304645327" sldId="2147478806"/>
            <ac:inkMk id="21" creationId="{06129B27-C5BA-FD8A-746D-07C5AF2216A1}"/>
          </ac:inkMkLst>
        </pc:inkChg>
        <pc:inkChg chg="add mod">
          <ac:chgData name="Wiborg Erik Jacques" userId="71e14514-f81c-4da9-b9d6-12e7e65ac053" providerId="ADAL" clId="{8707FF91-716E-4A9A-A039-3347799EF402}" dt="2024-12-10T09:31:36.702" v="2380"/>
          <ac:inkMkLst>
            <pc:docMk/>
            <pc:sldMk cId="1304645327" sldId="2147478806"/>
            <ac:inkMk id="22" creationId="{F4167079-E2BA-16ED-2372-02C7026B4CF5}"/>
          </ac:inkMkLst>
        </pc:inkChg>
        <pc:inkChg chg="add mod">
          <ac:chgData name="Wiborg Erik Jacques" userId="71e14514-f81c-4da9-b9d6-12e7e65ac053" providerId="ADAL" clId="{8707FF91-716E-4A9A-A039-3347799EF402}" dt="2024-12-10T09:31:36.702" v="2380"/>
          <ac:inkMkLst>
            <pc:docMk/>
            <pc:sldMk cId="1304645327" sldId="2147478806"/>
            <ac:inkMk id="23" creationId="{55A65797-15E8-516D-5353-DC2A81964D1C}"/>
          </ac:inkMkLst>
        </pc:inkChg>
        <pc:inkChg chg="add mod">
          <ac:chgData name="Wiborg Erik Jacques" userId="71e14514-f81c-4da9-b9d6-12e7e65ac053" providerId="ADAL" clId="{8707FF91-716E-4A9A-A039-3347799EF402}" dt="2024-12-10T09:31:36.702" v="2380"/>
          <ac:inkMkLst>
            <pc:docMk/>
            <pc:sldMk cId="1304645327" sldId="2147478806"/>
            <ac:inkMk id="24" creationId="{A706EAD2-A474-C0FE-2B01-4014EA6F03AB}"/>
          </ac:inkMkLst>
        </pc:inkChg>
        <pc:inkChg chg="add mod">
          <ac:chgData name="Wiborg Erik Jacques" userId="71e14514-f81c-4da9-b9d6-12e7e65ac053" providerId="ADAL" clId="{8707FF91-716E-4A9A-A039-3347799EF402}" dt="2024-12-10T09:31:36.702" v="2380"/>
          <ac:inkMkLst>
            <pc:docMk/>
            <pc:sldMk cId="1304645327" sldId="2147478806"/>
            <ac:inkMk id="25" creationId="{E897FEE4-BA93-3909-39D4-4BC18047DBD4}"/>
          </ac:inkMkLst>
        </pc:inkChg>
        <pc:inkChg chg="add mod">
          <ac:chgData name="Wiborg Erik Jacques" userId="71e14514-f81c-4da9-b9d6-12e7e65ac053" providerId="ADAL" clId="{8707FF91-716E-4A9A-A039-3347799EF402}" dt="2024-12-10T09:31:36.702" v="2380"/>
          <ac:inkMkLst>
            <pc:docMk/>
            <pc:sldMk cId="1304645327" sldId="2147478806"/>
            <ac:inkMk id="27" creationId="{8DB08C8D-9562-2C32-F3CF-95755D2E10F3}"/>
          </ac:inkMkLst>
        </pc:inkChg>
        <pc:inkChg chg="add mod">
          <ac:chgData name="Wiborg Erik Jacques" userId="71e14514-f81c-4da9-b9d6-12e7e65ac053" providerId="ADAL" clId="{8707FF91-716E-4A9A-A039-3347799EF402}" dt="2024-12-10T09:31:36.702" v="2380"/>
          <ac:inkMkLst>
            <pc:docMk/>
            <pc:sldMk cId="1304645327" sldId="2147478806"/>
            <ac:inkMk id="29" creationId="{5D9D6CE3-184E-78EB-B523-9A63BCEA30B7}"/>
          </ac:inkMkLst>
        </pc:inkChg>
        <pc:inkChg chg="add mod">
          <ac:chgData name="Wiborg Erik Jacques" userId="71e14514-f81c-4da9-b9d6-12e7e65ac053" providerId="ADAL" clId="{8707FF91-716E-4A9A-A039-3347799EF402}" dt="2024-12-10T09:31:36.702" v="2380"/>
          <ac:inkMkLst>
            <pc:docMk/>
            <pc:sldMk cId="1304645327" sldId="2147478806"/>
            <ac:inkMk id="30" creationId="{C50174CB-28FC-1F20-EF19-5E85B5CF6603}"/>
          </ac:inkMkLst>
        </pc:inkChg>
        <pc:inkChg chg="add mod">
          <ac:chgData name="Wiborg Erik Jacques" userId="71e14514-f81c-4da9-b9d6-12e7e65ac053" providerId="ADAL" clId="{8707FF91-716E-4A9A-A039-3347799EF402}" dt="2024-12-10T09:31:36.702" v="2380"/>
          <ac:inkMkLst>
            <pc:docMk/>
            <pc:sldMk cId="1304645327" sldId="2147478806"/>
            <ac:inkMk id="31" creationId="{5F45701E-34C9-2B2B-547C-58B3F8772EC1}"/>
          </ac:inkMkLst>
        </pc:inkChg>
        <pc:inkChg chg="add mod">
          <ac:chgData name="Wiborg Erik Jacques" userId="71e14514-f81c-4da9-b9d6-12e7e65ac053" providerId="ADAL" clId="{8707FF91-716E-4A9A-A039-3347799EF402}" dt="2024-12-10T09:31:36.702" v="2380"/>
          <ac:inkMkLst>
            <pc:docMk/>
            <pc:sldMk cId="1304645327" sldId="2147478806"/>
            <ac:inkMk id="32" creationId="{9657E2E4-9D36-94C7-6E66-DDB6C5B245A9}"/>
          </ac:inkMkLst>
        </pc:inkChg>
        <pc:inkChg chg="add mod">
          <ac:chgData name="Wiborg Erik Jacques" userId="71e14514-f81c-4da9-b9d6-12e7e65ac053" providerId="ADAL" clId="{8707FF91-716E-4A9A-A039-3347799EF402}" dt="2024-12-10T09:31:36.702" v="2380"/>
          <ac:inkMkLst>
            <pc:docMk/>
            <pc:sldMk cId="1304645327" sldId="2147478806"/>
            <ac:inkMk id="33" creationId="{0F4295FC-D2C6-8648-0FC8-FF3D43B29CFC}"/>
          </ac:inkMkLst>
        </pc:inkChg>
        <pc:inkChg chg="add mod">
          <ac:chgData name="Wiborg Erik Jacques" userId="71e14514-f81c-4da9-b9d6-12e7e65ac053" providerId="ADAL" clId="{8707FF91-716E-4A9A-A039-3347799EF402}" dt="2024-12-10T09:31:36.702" v="2380"/>
          <ac:inkMkLst>
            <pc:docMk/>
            <pc:sldMk cId="1304645327" sldId="2147478806"/>
            <ac:inkMk id="34" creationId="{C0916D91-1970-B6D2-81FF-21035160A3AE}"/>
          </ac:inkMkLst>
        </pc:inkChg>
        <pc:inkChg chg="add mod">
          <ac:chgData name="Wiborg Erik Jacques" userId="71e14514-f81c-4da9-b9d6-12e7e65ac053" providerId="ADAL" clId="{8707FF91-716E-4A9A-A039-3347799EF402}" dt="2024-12-10T09:31:36.702" v="2380"/>
          <ac:inkMkLst>
            <pc:docMk/>
            <pc:sldMk cId="1304645327" sldId="2147478806"/>
            <ac:inkMk id="36" creationId="{44D66E6C-CF38-4143-1225-28AA279F7DC6}"/>
          </ac:inkMkLst>
        </pc:inkChg>
        <pc:inkChg chg="add mod">
          <ac:chgData name="Wiborg Erik Jacques" userId="71e14514-f81c-4da9-b9d6-12e7e65ac053" providerId="ADAL" clId="{8707FF91-716E-4A9A-A039-3347799EF402}" dt="2024-12-10T09:31:36.702" v="2380"/>
          <ac:inkMkLst>
            <pc:docMk/>
            <pc:sldMk cId="1304645327" sldId="2147478806"/>
            <ac:inkMk id="38" creationId="{DDD52039-288C-FBD0-6F7D-068193DF9CDD}"/>
          </ac:inkMkLst>
        </pc:inkChg>
        <pc:inkChg chg="add mod">
          <ac:chgData name="Wiborg Erik Jacques" userId="71e14514-f81c-4da9-b9d6-12e7e65ac053" providerId="ADAL" clId="{8707FF91-716E-4A9A-A039-3347799EF402}" dt="2024-12-10T09:31:36.702" v="2380"/>
          <ac:inkMkLst>
            <pc:docMk/>
            <pc:sldMk cId="1304645327" sldId="2147478806"/>
            <ac:inkMk id="40" creationId="{7F5B97F3-D8C1-85CB-850F-93F9F04FB3EB}"/>
          </ac:inkMkLst>
        </pc:inkChg>
        <pc:inkChg chg="add mod">
          <ac:chgData name="Wiborg Erik Jacques" userId="71e14514-f81c-4da9-b9d6-12e7e65ac053" providerId="ADAL" clId="{8707FF91-716E-4A9A-A039-3347799EF402}" dt="2024-12-10T09:31:36.702" v="2380"/>
          <ac:inkMkLst>
            <pc:docMk/>
            <pc:sldMk cId="1304645327" sldId="2147478806"/>
            <ac:inkMk id="41" creationId="{10566B92-54C5-975C-D3E2-68118ED865FA}"/>
          </ac:inkMkLst>
        </pc:inkChg>
        <pc:inkChg chg="add mod">
          <ac:chgData name="Wiborg Erik Jacques" userId="71e14514-f81c-4da9-b9d6-12e7e65ac053" providerId="ADAL" clId="{8707FF91-716E-4A9A-A039-3347799EF402}" dt="2024-12-10T09:31:36.702" v="2380"/>
          <ac:inkMkLst>
            <pc:docMk/>
            <pc:sldMk cId="1304645327" sldId="2147478806"/>
            <ac:inkMk id="42" creationId="{A5202D99-78DC-DA27-B7DA-74C677B002E6}"/>
          </ac:inkMkLst>
        </pc:inkChg>
        <pc:inkChg chg="add mod">
          <ac:chgData name="Wiborg Erik Jacques" userId="71e14514-f81c-4da9-b9d6-12e7e65ac053" providerId="ADAL" clId="{8707FF91-716E-4A9A-A039-3347799EF402}" dt="2024-12-10T09:31:36.702" v="2380"/>
          <ac:inkMkLst>
            <pc:docMk/>
            <pc:sldMk cId="1304645327" sldId="2147478806"/>
            <ac:inkMk id="43" creationId="{22824614-A902-8902-211D-08DC76F4E529}"/>
          </ac:inkMkLst>
        </pc:inkChg>
        <pc:inkChg chg="add mod">
          <ac:chgData name="Wiborg Erik Jacques" userId="71e14514-f81c-4da9-b9d6-12e7e65ac053" providerId="ADAL" clId="{8707FF91-716E-4A9A-A039-3347799EF402}" dt="2024-12-10T09:31:36.702" v="2380"/>
          <ac:inkMkLst>
            <pc:docMk/>
            <pc:sldMk cId="1304645327" sldId="2147478806"/>
            <ac:inkMk id="44" creationId="{06BAD5F2-C509-2FC7-2646-312AAE287E0E}"/>
          </ac:inkMkLst>
        </pc:inkChg>
        <pc:inkChg chg="add mod">
          <ac:chgData name="Wiborg Erik Jacques" userId="71e14514-f81c-4da9-b9d6-12e7e65ac053" providerId="ADAL" clId="{8707FF91-716E-4A9A-A039-3347799EF402}" dt="2024-12-10T09:31:48.468" v="2392"/>
          <ac:inkMkLst>
            <pc:docMk/>
            <pc:sldMk cId="1304645327" sldId="2147478806"/>
            <ac:inkMk id="46" creationId="{F1214422-D8AA-6F40-3072-AB0C9E470B71}"/>
          </ac:inkMkLst>
        </pc:inkChg>
        <pc:inkChg chg="add mod">
          <ac:chgData name="Wiborg Erik Jacques" userId="71e14514-f81c-4da9-b9d6-12e7e65ac053" providerId="ADAL" clId="{8707FF91-716E-4A9A-A039-3347799EF402}" dt="2024-12-10T09:31:48.468" v="2392"/>
          <ac:inkMkLst>
            <pc:docMk/>
            <pc:sldMk cId="1304645327" sldId="2147478806"/>
            <ac:inkMk id="47" creationId="{D01E4BA6-C192-98EF-311F-2FFEBC4CAD2D}"/>
          </ac:inkMkLst>
        </pc:inkChg>
        <pc:inkChg chg="add mod">
          <ac:chgData name="Wiborg Erik Jacques" userId="71e14514-f81c-4da9-b9d6-12e7e65ac053" providerId="ADAL" clId="{8707FF91-716E-4A9A-A039-3347799EF402}" dt="2024-12-10T09:31:48.468" v="2392"/>
          <ac:inkMkLst>
            <pc:docMk/>
            <pc:sldMk cId="1304645327" sldId="2147478806"/>
            <ac:inkMk id="49" creationId="{293521C4-3343-168C-6BBA-DDFEA44C116B}"/>
          </ac:inkMkLst>
        </pc:inkChg>
        <pc:inkChg chg="add mod">
          <ac:chgData name="Wiborg Erik Jacques" userId="71e14514-f81c-4da9-b9d6-12e7e65ac053" providerId="ADAL" clId="{8707FF91-716E-4A9A-A039-3347799EF402}" dt="2024-12-10T09:31:48.468" v="2392"/>
          <ac:inkMkLst>
            <pc:docMk/>
            <pc:sldMk cId="1304645327" sldId="2147478806"/>
            <ac:inkMk id="50" creationId="{DE045755-650F-D434-CD9A-A96621922CE1}"/>
          </ac:inkMkLst>
        </pc:inkChg>
        <pc:inkChg chg="add mod">
          <ac:chgData name="Wiborg Erik Jacques" userId="71e14514-f81c-4da9-b9d6-12e7e65ac053" providerId="ADAL" clId="{8707FF91-716E-4A9A-A039-3347799EF402}" dt="2024-12-10T09:31:48.468" v="2392"/>
          <ac:inkMkLst>
            <pc:docMk/>
            <pc:sldMk cId="1304645327" sldId="2147478806"/>
            <ac:inkMk id="51" creationId="{F9BD008A-D5B1-E683-5455-3ADE8CC30C9C}"/>
          </ac:inkMkLst>
        </pc:inkChg>
        <pc:inkChg chg="add mod">
          <ac:chgData name="Wiborg Erik Jacques" userId="71e14514-f81c-4da9-b9d6-12e7e65ac053" providerId="ADAL" clId="{8707FF91-716E-4A9A-A039-3347799EF402}" dt="2024-12-10T09:31:48.468" v="2392"/>
          <ac:inkMkLst>
            <pc:docMk/>
            <pc:sldMk cId="1304645327" sldId="2147478806"/>
            <ac:inkMk id="52" creationId="{C6A00934-46D0-05AA-5733-4427E7064C8C}"/>
          </ac:inkMkLst>
        </pc:inkChg>
        <pc:inkChg chg="add mod">
          <ac:chgData name="Wiborg Erik Jacques" userId="71e14514-f81c-4da9-b9d6-12e7e65ac053" providerId="ADAL" clId="{8707FF91-716E-4A9A-A039-3347799EF402}" dt="2024-12-10T09:31:48.468" v="2392"/>
          <ac:inkMkLst>
            <pc:docMk/>
            <pc:sldMk cId="1304645327" sldId="2147478806"/>
            <ac:inkMk id="53" creationId="{53E0FDB9-4519-3C46-4D48-6A990504B1D8}"/>
          </ac:inkMkLst>
        </pc:inkChg>
        <pc:inkChg chg="add mod">
          <ac:chgData name="Wiborg Erik Jacques" userId="71e14514-f81c-4da9-b9d6-12e7e65ac053" providerId="ADAL" clId="{8707FF91-716E-4A9A-A039-3347799EF402}" dt="2024-12-10T09:31:48.468" v="2392"/>
          <ac:inkMkLst>
            <pc:docMk/>
            <pc:sldMk cId="1304645327" sldId="2147478806"/>
            <ac:inkMk id="54" creationId="{E8F8E728-0AA0-EB14-1C48-D2F240ED3481}"/>
          </ac:inkMkLst>
        </pc:inkChg>
        <pc:inkChg chg="add mod">
          <ac:chgData name="Wiborg Erik Jacques" userId="71e14514-f81c-4da9-b9d6-12e7e65ac053" providerId="ADAL" clId="{8707FF91-716E-4A9A-A039-3347799EF402}" dt="2024-12-10T09:31:48.468" v="2392"/>
          <ac:inkMkLst>
            <pc:docMk/>
            <pc:sldMk cId="1304645327" sldId="2147478806"/>
            <ac:inkMk id="55" creationId="{4A6CFD65-37E0-7977-210F-1169D04FE290}"/>
          </ac:inkMkLst>
        </pc:inkChg>
        <pc:inkChg chg="add mod">
          <ac:chgData name="Wiborg Erik Jacques" userId="71e14514-f81c-4da9-b9d6-12e7e65ac053" providerId="ADAL" clId="{8707FF91-716E-4A9A-A039-3347799EF402}" dt="2024-12-10T09:31:48.468" v="2392"/>
          <ac:inkMkLst>
            <pc:docMk/>
            <pc:sldMk cId="1304645327" sldId="2147478806"/>
            <ac:inkMk id="56" creationId="{BFC79579-0660-D4A1-43FE-0901AA908409}"/>
          </ac:inkMkLst>
        </pc:inkChg>
        <pc:inkChg chg="add">
          <ac:chgData name="Wiborg Erik Jacques" userId="71e14514-f81c-4da9-b9d6-12e7e65ac053" providerId="ADAL" clId="{8707FF91-716E-4A9A-A039-3347799EF402}" dt="2024-12-10T09:33:13.896" v="2395" actId="9405"/>
          <ac:inkMkLst>
            <pc:docMk/>
            <pc:sldMk cId="1304645327" sldId="2147478806"/>
            <ac:inkMk id="59" creationId="{2174F57A-3DF3-A9D5-4F7D-1BAD10CC2C0C}"/>
          </ac:inkMkLst>
        </pc:inkChg>
        <pc:inkChg chg="add">
          <ac:chgData name="Wiborg Erik Jacques" userId="71e14514-f81c-4da9-b9d6-12e7e65ac053" providerId="ADAL" clId="{8707FF91-716E-4A9A-A039-3347799EF402}" dt="2024-12-10T09:33:19.002" v="2396" actId="9405"/>
          <ac:inkMkLst>
            <pc:docMk/>
            <pc:sldMk cId="1304645327" sldId="2147478806"/>
            <ac:inkMk id="60" creationId="{CF306EF9-1BAB-497B-8045-4F6BADC981E4}"/>
          </ac:inkMkLst>
        </pc:inkChg>
        <pc:inkChg chg="add">
          <ac:chgData name="Wiborg Erik Jacques" userId="71e14514-f81c-4da9-b9d6-12e7e65ac053" providerId="ADAL" clId="{8707FF91-716E-4A9A-A039-3347799EF402}" dt="2024-12-10T09:33:25.813" v="2397" actId="9405"/>
          <ac:inkMkLst>
            <pc:docMk/>
            <pc:sldMk cId="1304645327" sldId="2147478806"/>
            <ac:inkMk id="61" creationId="{234A11CD-3824-9198-D633-53D7F6C24762}"/>
          </ac:inkMkLst>
        </pc:inkChg>
        <pc:inkChg chg="add">
          <ac:chgData name="Wiborg Erik Jacques" userId="71e14514-f81c-4da9-b9d6-12e7e65ac053" providerId="ADAL" clId="{8707FF91-716E-4A9A-A039-3347799EF402}" dt="2024-12-10T09:33:28.868" v="2398" actId="9405"/>
          <ac:inkMkLst>
            <pc:docMk/>
            <pc:sldMk cId="1304645327" sldId="2147478806"/>
            <ac:inkMk id="62" creationId="{4D36FFF5-DB97-6354-CBFF-26D4B3AED16B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63" creationId="{54AB9C94-3D39-1EB2-E297-3A1B8DE450C3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64" creationId="{57048309-25B4-6CC2-C156-AAC5DFACA443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65" creationId="{7FE79A5B-FA6F-DB54-EC95-737130BE6D6C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66" creationId="{C2E020C0-C65C-A503-9AF6-135652FE47B1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67" creationId="{2CC45922-E0BD-E7E0-F290-70D26A1C005C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68" creationId="{E9750711-639B-71D3-4C66-85ECF70427B9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70" creationId="{8764FB20-564C-4290-B1DB-2B2C14D13723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72" creationId="{DA59930A-1E63-F308-0EA6-D833BE034B6E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73" creationId="{D7B5D601-4FC9-7080-CED0-51230F77BDBF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74" creationId="{E2121B15-A62A-DD6D-D02F-E58C3746F5DF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75" creationId="{F800A2FD-F0B8-B3ED-74C0-55261F06C08C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76" creationId="{D45BA813-2CF2-2650-68D4-763253FA182F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77" creationId="{A5C7A7E9-73F1-7FE5-72D3-E1BA1F41AC4D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81" creationId="{425B1F30-B68A-D308-1EFC-12122DEFA00F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82" creationId="{FBCE3FDC-91E5-4115-BBC5-C7857CD2A337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84" creationId="{A44EEFEA-823D-AB8B-73BC-E385015A654F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85" creationId="{B272AFF7-30D5-05BF-2D09-6B7FC092E487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86" creationId="{E88B9A6B-9ADE-FF93-8872-A89390B5E6AC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87" creationId="{7380AC07-94F2-F7A8-A92A-F59A1E5315D1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89" creationId="{78C8DA56-83E9-8B94-8DDC-00901024E358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90" creationId="{68D3D8ED-AB4D-DAFA-F1FC-90B532CDDE1A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91" creationId="{A113593D-DB9D-EC61-6034-03CDB18B74F8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92" creationId="{291A9D6C-BC30-03B8-82E7-E78044077C33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94" creationId="{D6FBEFB0-23C5-4F6A-A817-19EF167C334E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96" creationId="{D9D8F26A-C26E-DDA9-71DE-C20080F56F14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98" creationId="{8178D446-B5D2-963C-D79E-45C6B2D4F37D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99" creationId="{998FA386-EEFD-CBA8-B1C6-1E9C01DB332E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100" creationId="{27152DBC-3629-32CC-ADBC-DF236CE21201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101" creationId="{C8F53ABD-80E6-4805-22E2-FB81A0D6D057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102" creationId="{390CE804-83D2-D38E-30D5-5D9B075E42B5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103" creationId="{6D840A4A-AC6F-C497-8B2E-538A5E10FD4A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104" creationId="{BECBCBD2-12CC-56E3-2A41-3137E85BDD67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105" creationId="{8A6040B3-CF1F-FA5F-458D-1B505B7EDD56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106" creationId="{60135B87-BBCA-D6EA-31B2-A55044FC9A56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108" creationId="{D92C744B-298B-4E4D-C970-3A5AB5C81861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110" creationId="{E1E032D3-34B0-62D5-4B81-769EA833F3AD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111" creationId="{1654C635-79EA-4D0C-2343-A1E970B647B7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112" creationId="{6E3C28AA-C005-2BE8-790E-C534BB501019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113" creationId="{9E2567ED-E1EA-2D5D-82B3-926EE56464EA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114" creationId="{FA2A99EC-1B00-CE35-39C9-0EA0268C4C41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115" creationId="{5B61EDD6-97DD-CABF-5225-C7F0C5F35C1C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116" creationId="{906612D5-4F9C-3F6E-8957-D0727AB83131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117" creationId="{F5AD5F0C-3E60-9379-E408-A9BBB600EB8D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118" creationId="{3705CFF2-D34C-C89B-4675-A4073B85FB01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119" creationId="{B5CFFEAC-5399-D607-40DE-ECF5C11B3E79}"/>
          </ac:inkMkLst>
        </pc:inkChg>
        <pc:inkChg chg="add mod">
          <ac:chgData name="Wiborg Erik Jacques" userId="71e14514-f81c-4da9-b9d6-12e7e65ac053" providerId="ADAL" clId="{8707FF91-716E-4A9A-A039-3347799EF402}" dt="2024-12-10T09:34:51.984" v="2460"/>
          <ac:inkMkLst>
            <pc:docMk/>
            <pc:sldMk cId="1304645327" sldId="2147478806"/>
            <ac:inkMk id="120" creationId="{F0AEE1D0-D0BA-C909-F551-51AD19E42E61}"/>
          </ac:inkMkLst>
        </pc:inkChg>
        <pc:inkChg chg="add">
          <ac:chgData name="Wiborg Erik Jacques" userId="71e14514-f81c-4da9-b9d6-12e7e65ac053" providerId="ADAL" clId="{8707FF91-716E-4A9A-A039-3347799EF402}" dt="2024-12-10T09:35:40.425" v="2461" actId="9405"/>
          <ac:inkMkLst>
            <pc:docMk/>
            <pc:sldMk cId="1304645327" sldId="2147478806"/>
            <ac:inkMk id="122" creationId="{AF2B4A7B-D21C-4896-18C1-3C9CFD3254C7}"/>
          </ac:inkMkLst>
        </pc:inkChg>
        <pc:inkChg chg="add">
          <ac:chgData name="Wiborg Erik Jacques" userId="71e14514-f81c-4da9-b9d6-12e7e65ac053" providerId="ADAL" clId="{8707FF91-716E-4A9A-A039-3347799EF402}" dt="2024-12-10T09:35:41.181" v="2462" actId="9405"/>
          <ac:inkMkLst>
            <pc:docMk/>
            <pc:sldMk cId="1304645327" sldId="2147478806"/>
            <ac:inkMk id="123" creationId="{A17D8E99-CE0C-1791-846E-8E975E004423}"/>
          </ac:inkMkLst>
        </pc:inkChg>
      </pc:sldChg>
      <pc:sldChg chg="add del">
        <pc:chgData name="Wiborg Erik Jacques" userId="71e14514-f81c-4da9-b9d6-12e7e65ac053" providerId="ADAL" clId="{8707FF91-716E-4A9A-A039-3347799EF402}" dt="2024-12-12T13:18:37.089" v="2626" actId="47"/>
        <pc:sldMkLst>
          <pc:docMk/>
          <pc:sldMk cId="1906381973" sldId="2147478807"/>
        </pc:sldMkLst>
      </pc:sldChg>
      <pc:sldChg chg="addSp delSp modSp add mod">
        <pc:chgData name="Wiborg Erik Jacques" userId="71e14514-f81c-4da9-b9d6-12e7e65ac053" providerId="ADAL" clId="{8707FF91-716E-4A9A-A039-3347799EF402}" dt="2024-12-10T09:44:44.247" v="2584" actId="1076"/>
        <pc:sldMkLst>
          <pc:docMk/>
          <pc:sldMk cId="2913290140" sldId="2147478808"/>
        </pc:sldMkLst>
        <pc:grpChg chg="mod">
          <ac:chgData name="Wiborg Erik Jacques" userId="71e14514-f81c-4da9-b9d6-12e7e65ac053" providerId="ADAL" clId="{8707FF91-716E-4A9A-A039-3347799EF402}" dt="2024-12-10T09:38:13.986" v="2509"/>
          <ac:grpSpMkLst>
            <pc:docMk/>
            <pc:sldMk cId="2913290140" sldId="2147478808"/>
            <ac:grpSpMk id="49" creationId="{73764702-6C10-714A-3862-A0289C5B8DDC}"/>
          </ac:grpSpMkLst>
        </pc:grpChg>
        <pc:grpChg chg="mod">
          <ac:chgData name="Wiborg Erik Jacques" userId="71e14514-f81c-4da9-b9d6-12e7e65ac053" providerId="ADAL" clId="{8707FF91-716E-4A9A-A039-3347799EF402}" dt="2024-12-10T09:38:22.173" v="2521"/>
          <ac:grpSpMkLst>
            <pc:docMk/>
            <pc:sldMk cId="2913290140" sldId="2147478808"/>
            <ac:grpSpMk id="61" creationId="{59416370-1195-EA34-C949-A12D2153839E}"/>
          </ac:grpSpMkLst>
        </pc:grpChg>
        <pc:grpChg chg="mod">
          <ac:chgData name="Wiborg Erik Jacques" userId="71e14514-f81c-4da9-b9d6-12e7e65ac053" providerId="ADAL" clId="{8707FF91-716E-4A9A-A039-3347799EF402}" dt="2024-12-10T09:39:31.691" v="2579"/>
          <ac:grpSpMkLst>
            <pc:docMk/>
            <pc:sldMk cId="2913290140" sldId="2147478808"/>
            <ac:grpSpMk id="120" creationId="{4EF24305-A596-A8EE-967A-06E838E72949}"/>
          </ac:grpSpMkLst>
        </pc:grpChg>
        <pc:picChg chg="mod">
          <ac:chgData name="Wiborg Erik Jacques" userId="71e14514-f81c-4da9-b9d6-12e7e65ac053" providerId="ADAL" clId="{8707FF91-716E-4A9A-A039-3347799EF402}" dt="2024-12-10T09:44:44.247" v="2584" actId="1076"/>
          <ac:picMkLst>
            <pc:docMk/>
            <pc:sldMk cId="2913290140" sldId="2147478808"/>
            <ac:picMk id="35" creationId="{03D0F6D7-7EA9-A029-0EBE-404D82ACE2A5}"/>
          </ac:picMkLst>
        </pc:picChg>
        <pc:inkChg chg="add">
          <ac:chgData name="Wiborg Erik Jacques" userId="71e14514-f81c-4da9-b9d6-12e7e65ac053" providerId="ADAL" clId="{8707FF91-716E-4A9A-A039-3347799EF402}" dt="2024-12-10T09:36:03.346" v="2463" actId="9405"/>
          <ac:inkMkLst>
            <pc:docMk/>
            <pc:sldMk cId="2913290140" sldId="2147478808"/>
            <ac:inkMk id="4" creationId="{448DC8FE-17B7-3438-AEFB-AB4B8596B40B}"/>
          </ac:inkMkLst>
        </pc:inkChg>
        <pc:inkChg chg="add mod">
          <ac:chgData name="Wiborg Erik Jacques" userId="71e14514-f81c-4da9-b9d6-12e7e65ac053" providerId="ADAL" clId="{8707FF91-716E-4A9A-A039-3347799EF402}" dt="2024-12-10T09:38:13.986" v="2509"/>
          <ac:inkMkLst>
            <pc:docMk/>
            <pc:sldMk cId="2913290140" sldId="2147478808"/>
            <ac:inkMk id="7" creationId="{94682010-0B9D-AD2B-3BAC-9A06793D0B60}"/>
          </ac:inkMkLst>
        </pc:inkChg>
        <pc:inkChg chg="add mod">
          <ac:chgData name="Wiborg Erik Jacques" userId="71e14514-f81c-4da9-b9d6-12e7e65ac053" providerId="ADAL" clId="{8707FF91-716E-4A9A-A039-3347799EF402}" dt="2024-12-10T09:38:13.986" v="2509"/>
          <ac:inkMkLst>
            <pc:docMk/>
            <pc:sldMk cId="2913290140" sldId="2147478808"/>
            <ac:inkMk id="8" creationId="{431A36BD-CC2C-6CF2-6CE8-F0CA3EAA5842}"/>
          </ac:inkMkLst>
        </pc:inkChg>
        <pc:inkChg chg="add mod">
          <ac:chgData name="Wiborg Erik Jacques" userId="71e14514-f81c-4da9-b9d6-12e7e65ac053" providerId="ADAL" clId="{8707FF91-716E-4A9A-A039-3347799EF402}" dt="2024-12-10T09:38:13.986" v="2509"/>
          <ac:inkMkLst>
            <pc:docMk/>
            <pc:sldMk cId="2913290140" sldId="2147478808"/>
            <ac:inkMk id="9" creationId="{B5685D95-DC7B-D408-790F-8CA06EA38F31}"/>
          </ac:inkMkLst>
        </pc:inkChg>
        <pc:inkChg chg="add mod">
          <ac:chgData name="Wiborg Erik Jacques" userId="71e14514-f81c-4da9-b9d6-12e7e65ac053" providerId="ADAL" clId="{8707FF91-716E-4A9A-A039-3347799EF402}" dt="2024-12-10T09:38:13.986" v="2509"/>
          <ac:inkMkLst>
            <pc:docMk/>
            <pc:sldMk cId="2913290140" sldId="2147478808"/>
            <ac:inkMk id="10" creationId="{12098CAF-C8FA-D218-7DF3-DAB481CF0D36}"/>
          </ac:inkMkLst>
        </pc:inkChg>
        <pc:inkChg chg="add">
          <ac:chgData name="Wiborg Erik Jacques" userId="71e14514-f81c-4da9-b9d6-12e7e65ac053" providerId="ADAL" clId="{8707FF91-716E-4A9A-A039-3347799EF402}" dt="2024-12-10T09:36:54.946" v="2471" actId="9405"/>
          <ac:inkMkLst>
            <pc:docMk/>
            <pc:sldMk cId="2913290140" sldId="2147478808"/>
            <ac:inkMk id="12" creationId="{2F5E3447-C130-076A-E9E5-F7746A59CAC8}"/>
          </ac:inkMkLst>
        </pc:inkChg>
        <pc:inkChg chg="add mod">
          <ac:chgData name="Wiborg Erik Jacques" userId="71e14514-f81c-4da9-b9d6-12e7e65ac053" providerId="ADAL" clId="{8707FF91-716E-4A9A-A039-3347799EF402}" dt="2024-12-10T09:38:13.986" v="2509"/>
          <ac:inkMkLst>
            <pc:docMk/>
            <pc:sldMk cId="2913290140" sldId="2147478808"/>
            <ac:inkMk id="13" creationId="{B458E571-9ECC-6A23-D1D1-48FA4C89290A}"/>
          </ac:inkMkLst>
        </pc:inkChg>
        <pc:inkChg chg="add mod">
          <ac:chgData name="Wiborg Erik Jacques" userId="71e14514-f81c-4da9-b9d6-12e7e65ac053" providerId="ADAL" clId="{8707FF91-716E-4A9A-A039-3347799EF402}" dt="2024-12-10T09:38:13.986" v="2509"/>
          <ac:inkMkLst>
            <pc:docMk/>
            <pc:sldMk cId="2913290140" sldId="2147478808"/>
            <ac:inkMk id="14" creationId="{2DBA4F39-B729-5339-3B34-F112A9F8B586}"/>
          </ac:inkMkLst>
        </pc:inkChg>
        <pc:inkChg chg="add mod">
          <ac:chgData name="Wiborg Erik Jacques" userId="71e14514-f81c-4da9-b9d6-12e7e65ac053" providerId="ADAL" clId="{8707FF91-716E-4A9A-A039-3347799EF402}" dt="2024-12-10T09:38:13.986" v="2509"/>
          <ac:inkMkLst>
            <pc:docMk/>
            <pc:sldMk cId="2913290140" sldId="2147478808"/>
            <ac:inkMk id="15" creationId="{AED35EE7-2731-BE69-F2EE-CB0ED83AEB4B}"/>
          </ac:inkMkLst>
        </pc:inkChg>
        <pc:inkChg chg="add mod">
          <ac:chgData name="Wiborg Erik Jacques" userId="71e14514-f81c-4da9-b9d6-12e7e65ac053" providerId="ADAL" clId="{8707FF91-716E-4A9A-A039-3347799EF402}" dt="2024-12-10T09:38:13.986" v="2509"/>
          <ac:inkMkLst>
            <pc:docMk/>
            <pc:sldMk cId="2913290140" sldId="2147478808"/>
            <ac:inkMk id="16" creationId="{761BB54B-41E1-3BBF-96AE-45862CAA232D}"/>
          </ac:inkMkLst>
        </pc:inkChg>
        <pc:inkChg chg="add mod">
          <ac:chgData name="Wiborg Erik Jacques" userId="71e14514-f81c-4da9-b9d6-12e7e65ac053" providerId="ADAL" clId="{8707FF91-716E-4A9A-A039-3347799EF402}" dt="2024-12-10T09:38:13.986" v="2509"/>
          <ac:inkMkLst>
            <pc:docMk/>
            <pc:sldMk cId="2913290140" sldId="2147478808"/>
            <ac:inkMk id="18" creationId="{C7E1B7B0-8266-3F5D-A7A9-C5D57700D1CC}"/>
          </ac:inkMkLst>
        </pc:inkChg>
        <pc:inkChg chg="add">
          <ac:chgData name="Wiborg Erik Jacques" userId="71e14514-f81c-4da9-b9d6-12e7e65ac053" providerId="ADAL" clId="{8707FF91-716E-4A9A-A039-3347799EF402}" dt="2024-12-10T09:37:12.900" v="2479" actId="9405"/>
          <ac:inkMkLst>
            <pc:docMk/>
            <pc:sldMk cId="2913290140" sldId="2147478808"/>
            <ac:inkMk id="20" creationId="{8DBD5DE4-2653-F354-911A-380A4495CA1E}"/>
          </ac:inkMkLst>
        </pc:inkChg>
        <pc:inkChg chg="add mod">
          <ac:chgData name="Wiborg Erik Jacques" userId="71e14514-f81c-4da9-b9d6-12e7e65ac053" providerId="ADAL" clId="{8707FF91-716E-4A9A-A039-3347799EF402}" dt="2024-12-10T09:38:13.986" v="2509"/>
          <ac:inkMkLst>
            <pc:docMk/>
            <pc:sldMk cId="2913290140" sldId="2147478808"/>
            <ac:inkMk id="21" creationId="{3A54B0C5-7711-B7F2-FE8A-78850964A83A}"/>
          </ac:inkMkLst>
        </pc:inkChg>
        <pc:inkChg chg="add mod">
          <ac:chgData name="Wiborg Erik Jacques" userId="71e14514-f81c-4da9-b9d6-12e7e65ac053" providerId="ADAL" clId="{8707FF91-716E-4A9A-A039-3347799EF402}" dt="2024-12-10T09:38:13.986" v="2509"/>
          <ac:inkMkLst>
            <pc:docMk/>
            <pc:sldMk cId="2913290140" sldId="2147478808"/>
            <ac:inkMk id="22" creationId="{244F5759-5AD8-6F34-89D2-DB050D9252A3}"/>
          </ac:inkMkLst>
        </pc:inkChg>
        <pc:inkChg chg="add mod">
          <ac:chgData name="Wiborg Erik Jacques" userId="71e14514-f81c-4da9-b9d6-12e7e65ac053" providerId="ADAL" clId="{8707FF91-716E-4A9A-A039-3347799EF402}" dt="2024-12-10T09:38:13.986" v="2509"/>
          <ac:inkMkLst>
            <pc:docMk/>
            <pc:sldMk cId="2913290140" sldId="2147478808"/>
            <ac:inkMk id="23" creationId="{956C7BCC-D2D6-B705-2B8D-024F4697D83B}"/>
          </ac:inkMkLst>
        </pc:inkChg>
        <pc:inkChg chg="add mod">
          <ac:chgData name="Wiborg Erik Jacques" userId="71e14514-f81c-4da9-b9d6-12e7e65ac053" providerId="ADAL" clId="{8707FF91-716E-4A9A-A039-3347799EF402}" dt="2024-12-10T09:38:13.986" v="2509"/>
          <ac:inkMkLst>
            <pc:docMk/>
            <pc:sldMk cId="2913290140" sldId="2147478808"/>
            <ac:inkMk id="25" creationId="{6BD524D8-E037-DB07-60DE-902DCD8ECDD1}"/>
          </ac:inkMkLst>
        </pc:inkChg>
        <pc:inkChg chg="add mod">
          <ac:chgData name="Wiborg Erik Jacques" userId="71e14514-f81c-4da9-b9d6-12e7e65ac053" providerId="ADAL" clId="{8707FF91-716E-4A9A-A039-3347799EF402}" dt="2024-12-10T09:38:13.986" v="2509"/>
          <ac:inkMkLst>
            <pc:docMk/>
            <pc:sldMk cId="2913290140" sldId="2147478808"/>
            <ac:inkMk id="26" creationId="{F7461BBD-154C-DCFC-9BB1-6F5F4D46040B}"/>
          </ac:inkMkLst>
        </pc:inkChg>
        <pc:inkChg chg="add mod">
          <ac:chgData name="Wiborg Erik Jacques" userId="71e14514-f81c-4da9-b9d6-12e7e65ac053" providerId="ADAL" clId="{8707FF91-716E-4A9A-A039-3347799EF402}" dt="2024-12-10T09:38:13.986" v="2509"/>
          <ac:inkMkLst>
            <pc:docMk/>
            <pc:sldMk cId="2913290140" sldId="2147478808"/>
            <ac:inkMk id="27" creationId="{972CADFD-3F3F-7D0E-5AED-CA5FDCF250F7}"/>
          </ac:inkMkLst>
        </pc:inkChg>
        <pc:inkChg chg="add mod">
          <ac:chgData name="Wiborg Erik Jacques" userId="71e14514-f81c-4da9-b9d6-12e7e65ac053" providerId="ADAL" clId="{8707FF91-716E-4A9A-A039-3347799EF402}" dt="2024-12-10T09:38:13.986" v="2509"/>
          <ac:inkMkLst>
            <pc:docMk/>
            <pc:sldMk cId="2913290140" sldId="2147478808"/>
            <ac:inkMk id="29" creationId="{5ADED809-0FE6-454D-0329-EC0721DE49FE}"/>
          </ac:inkMkLst>
        </pc:inkChg>
        <pc:inkChg chg="add mod">
          <ac:chgData name="Wiborg Erik Jacques" userId="71e14514-f81c-4da9-b9d6-12e7e65ac053" providerId="ADAL" clId="{8707FF91-716E-4A9A-A039-3347799EF402}" dt="2024-12-10T09:38:13.986" v="2509"/>
          <ac:inkMkLst>
            <pc:docMk/>
            <pc:sldMk cId="2913290140" sldId="2147478808"/>
            <ac:inkMk id="30" creationId="{097F55A9-926F-266F-10CE-85BE97ACC7F3}"/>
          </ac:inkMkLst>
        </pc:inkChg>
        <pc:inkChg chg="add mod">
          <ac:chgData name="Wiborg Erik Jacques" userId="71e14514-f81c-4da9-b9d6-12e7e65ac053" providerId="ADAL" clId="{8707FF91-716E-4A9A-A039-3347799EF402}" dt="2024-12-10T09:38:13.986" v="2509"/>
          <ac:inkMkLst>
            <pc:docMk/>
            <pc:sldMk cId="2913290140" sldId="2147478808"/>
            <ac:inkMk id="31" creationId="{BD46F7B6-FE0E-72C6-57E8-9E916F6CABA9}"/>
          </ac:inkMkLst>
        </pc:inkChg>
        <pc:inkChg chg="add mod">
          <ac:chgData name="Wiborg Erik Jacques" userId="71e14514-f81c-4da9-b9d6-12e7e65ac053" providerId="ADAL" clId="{8707FF91-716E-4A9A-A039-3347799EF402}" dt="2024-12-10T09:38:13.986" v="2509"/>
          <ac:inkMkLst>
            <pc:docMk/>
            <pc:sldMk cId="2913290140" sldId="2147478808"/>
            <ac:inkMk id="33" creationId="{18DE5D4B-DA2D-AF8C-AC27-79476474E04B}"/>
          </ac:inkMkLst>
        </pc:inkChg>
        <pc:inkChg chg="add mod">
          <ac:chgData name="Wiborg Erik Jacques" userId="71e14514-f81c-4da9-b9d6-12e7e65ac053" providerId="ADAL" clId="{8707FF91-716E-4A9A-A039-3347799EF402}" dt="2024-12-10T09:38:13.986" v="2509"/>
          <ac:inkMkLst>
            <pc:docMk/>
            <pc:sldMk cId="2913290140" sldId="2147478808"/>
            <ac:inkMk id="36" creationId="{DAA53B25-3513-5F12-7E32-E99B909FF276}"/>
          </ac:inkMkLst>
        </pc:inkChg>
        <pc:inkChg chg="add mod">
          <ac:chgData name="Wiborg Erik Jacques" userId="71e14514-f81c-4da9-b9d6-12e7e65ac053" providerId="ADAL" clId="{8707FF91-716E-4A9A-A039-3347799EF402}" dt="2024-12-10T09:38:13.986" v="2509"/>
          <ac:inkMkLst>
            <pc:docMk/>
            <pc:sldMk cId="2913290140" sldId="2147478808"/>
            <ac:inkMk id="38" creationId="{4EDCFD94-9952-1548-66C4-E73E067708C5}"/>
          </ac:inkMkLst>
        </pc:inkChg>
        <pc:inkChg chg="add mod">
          <ac:chgData name="Wiborg Erik Jacques" userId="71e14514-f81c-4da9-b9d6-12e7e65ac053" providerId="ADAL" clId="{8707FF91-716E-4A9A-A039-3347799EF402}" dt="2024-12-10T09:38:13.986" v="2509"/>
          <ac:inkMkLst>
            <pc:docMk/>
            <pc:sldMk cId="2913290140" sldId="2147478808"/>
            <ac:inkMk id="39" creationId="{E151121E-FB84-6AA9-7A81-575B9DB6288A}"/>
          </ac:inkMkLst>
        </pc:inkChg>
        <pc:inkChg chg="add mod">
          <ac:chgData name="Wiborg Erik Jacques" userId="71e14514-f81c-4da9-b9d6-12e7e65ac053" providerId="ADAL" clId="{8707FF91-716E-4A9A-A039-3347799EF402}" dt="2024-12-10T09:38:13.986" v="2509"/>
          <ac:inkMkLst>
            <pc:docMk/>
            <pc:sldMk cId="2913290140" sldId="2147478808"/>
            <ac:inkMk id="41" creationId="{76B495F9-BA9D-3F5D-C8A3-9F1A5E368E78}"/>
          </ac:inkMkLst>
        </pc:inkChg>
        <pc:inkChg chg="add mod">
          <ac:chgData name="Wiborg Erik Jacques" userId="71e14514-f81c-4da9-b9d6-12e7e65ac053" providerId="ADAL" clId="{8707FF91-716E-4A9A-A039-3347799EF402}" dt="2024-12-10T09:38:11.414" v="2505"/>
          <ac:inkMkLst>
            <pc:docMk/>
            <pc:sldMk cId="2913290140" sldId="2147478808"/>
            <ac:inkMk id="43" creationId="{2270C546-E9D5-858A-20D4-0698242C45A3}"/>
          </ac:inkMkLst>
        </pc:inkChg>
        <pc:inkChg chg="add mod">
          <ac:chgData name="Wiborg Erik Jacques" userId="71e14514-f81c-4da9-b9d6-12e7e65ac053" providerId="ADAL" clId="{8707FF91-716E-4A9A-A039-3347799EF402}" dt="2024-12-10T09:38:13.986" v="2509"/>
          <ac:inkMkLst>
            <pc:docMk/>
            <pc:sldMk cId="2913290140" sldId="2147478808"/>
            <ac:inkMk id="46" creationId="{F479C7CE-CE56-27A9-2D13-0591719FEDDF}"/>
          </ac:inkMkLst>
        </pc:inkChg>
        <pc:inkChg chg="add mod">
          <ac:chgData name="Wiborg Erik Jacques" userId="71e14514-f81c-4da9-b9d6-12e7e65ac053" providerId="ADAL" clId="{8707FF91-716E-4A9A-A039-3347799EF402}" dt="2024-12-10T09:38:13.986" v="2509"/>
          <ac:inkMkLst>
            <pc:docMk/>
            <pc:sldMk cId="2913290140" sldId="2147478808"/>
            <ac:inkMk id="47" creationId="{40AD87BA-FBFE-8B81-583B-A7EC5DD9362A}"/>
          </ac:inkMkLst>
        </pc:inkChg>
        <pc:inkChg chg="add mod">
          <ac:chgData name="Wiborg Erik Jacques" userId="71e14514-f81c-4da9-b9d6-12e7e65ac053" providerId="ADAL" clId="{8707FF91-716E-4A9A-A039-3347799EF402}" dt="2024-12-10T09:38:13.986" v="2509"/>
          <ac:inkMkLst>
            <pc:docMk/>
            <pc:sldMk cId="2913290140" sldId="2147478808"/>
            <ac:inkMk id="48" creationId="{73FC18C1-3A09-681E-D7FA-5C2347E8BE0F}"/>
          </ac:inkMkLst>
        </pc:inkChg>
        <pc:inkChg chg="add mod">
          <ac:chgData name="Wiborg Erik Jacques" userId="71e14514-f81c-4da9-b9d6-12e7e65ac053" providerId="ADAL" clId="{8707FF91-716E-4A9A-A039-3347799EF402}" dt="2024-12-10T09:38:22.173" v="2521"/>
          <ac:inkMkLst>
            <pc:docMk/>
            <pc:sldMk cId="2913290140" sldId="2147478808"/>
            <ac:inkMk id="50" creationId="{DA87BBED-A0CC-E459-F655-F93AF12EDE74}"/>
          </ac:inkMkLst>
        </pc:inkChg>
        <pc:inkChg chg="add mod">
          <ac:chgData name="Wiborg Erik Jacques" userId="71e14514-f81c-4da9-b9d6-12e7e65ac053" providerId="ADAL" clId="{8707FF91-716E-4A9A-A039-3347799EF402}" dt="2024-12-10T09:38:22.173" v="2521"/>
          <ac:inkMkLst>
            <pc:docMk/>
            <pc:sldMk cId="2913290140" sldId="2147478808"/>
            <ac:inkMk id="51" creationId="{5A1DB871-5164-D9E4-6DD6-E3C7345176B2}"/>
          </ac:inkMkLst>
        </pc:inkChg>
        <pc:inkChg chg="add mod">
          <ac:chgData name="Wiborg Erik Jacques" userId="71e14514-f81c-4da9-b9d6-12e7e65ac053" providerId="ADAL" clId="{8707FF91-716E-4A9A-A039-3347799EF402}" dt="2024-12-10T09:38:22.173" v="2521"/>
          <ac:inkMkLst>
            <pc:docMk/>
            <pc:sldMk cId="2913290140" sldId="2147478808"/>
            <ac:inkMk id="52" creationId="{9CDBF545-D5EF-BA02-D7D9-AF28024108AC}"/>
          </ac:inkMkLst>
        </pc:inkChg>
        <pc:inkChg chg="add mod">
          <ac:chgData name="Wiborg Erik Jacques" userId="71e14514-f81c-4da9-b9d6-12e7e65ac053" providerId="ADAL" clId="{8707FF91-716E-4A9A-A039-3347799EF402}" dt="2024-12-10T09:38:22.173" v="2521"/>
          <ac:inkMkLst>
            <pc:docMk/>
            <pc:sldMk cId="2913290140" sldId="2147478808"/>
            <ac:inkMk id="53" creationId="{ACFE2006-E9B7-8C5A-8B7A-34600083B1DE}"/>
          </ac:inkMkLst>
        </pc:inkChg>
        <pc:inkChg chg="add mod">
          <ac:chgData name="Wiborg Erik Jacques" userId="71e14514-f81c-4da9-b9d6-12e7e65ac053" providerId="ADAL" clId="{8707FF91-716E-4A9A-A039-3347799EF402}" dt="2024-12-10T09:38:22.173" v="2521"/>
          <ac:inkMkLst>
            <pc:docMk/>
            <pc:sldMk cId="2913290140" sldId="2147478808"/>
            <ac:inkMk id="54" creationId="{A265F8C3-0E41-D489-D664-2210BA028D2F}"/>
          </ac:inkMkLst>
        </pc:inkChg>
        <pc:inkChg chg="add mod">
          <ac:chgData name="Wiborg Erik Jacques" userId="71e14514-f81c-4da9-b9d6-12e7e65ac053" providerId="ADAL" clId="{8707FF91-716E-4A9A-A039-3347799EF402}" dt="2024-12-10T09:38:22.173" v="2521"/>
          <ac:inkMkLst>
            <pc:docMk/>
            <pc:sldMk cId="2913290140" sldId="2147478808"/>
            <ac:inkMk id="56" creationId="{F10EF5C0-682D-E4EC-4C9F-1F76A82EB5A5}"/>
          </ac:inkMkLst>
        </pc:inkChg>
        <pc:inkChg chg="add mod">
          <ac:chgData name="Wiborg Erik Jacques" userId="71e14514-f81c-4da9-b9d6-12e7e65ac053" providerId="ADAL" clId="{8707FF91-716E-4A9A-A039-3347799EF402}" dt="2024-12-10T09:38:22.173" v="2521"/>
          <ac:inkMkLst>
            <pc:docMk/>
            <pc:sldMk cId="2913290140" sldId="2147478808"/>
            <ac:inkMk id="57" creationId="{4B55FC43-C96B-877D-17C1-A63A94B43834}"/>
          </ac:inkMkLst>
        </pc:inkChg>
        <pc:inkChg chg="add mod">
          <ac:chgData name="Wiborg Erik Jacques" userId="71e14514-f81c-4da9-b9d6-12e7e65ac053" providerId="ADAL" clId="{8707FF91-716E-4A9A-A039-3347799EF402}" dt="2024-12-10T09:38:22.173" v="2521"/>
          <ac:inkMkLst>
            <pc:docMk/>
            <pc:sldMk cId="2913290140" sldId="2147478808"/>
            <ac:inkMk id="58" creationId="{F4FD62C5-4BDF-D365-CF82-9FD98034CE01}"/>
          </ac:inkMkLst>
        </pc:inkChg>
        <pc:inkChg chg="add mod">
          <ac:chgData name="Wiborg Erik Jacques" userId="71e14514-f81c-4da9-b9d6-12e7e65ac053" providerId="ADAL" clId="{8707FF91-716E-4A9A-A039-3347799EF402}" dt="2024-12-10T09:38:22.173" v="2521"/>
          <ac:inkMkLst>
            <pc:docMk/>
            <pc:sldMk cId="2913290140" sldId="2147478808"/>
            <ac:inkMk id="59" creationId="{8031E99F-FAAE-D6BB-23DE-CA073D236CB7}"/>
          </ac:inkMkLst>
        </pc:inkChg>
        <pc:inkChg chg="add mod">
          <ac:chgData name="Wiborg Erik Jacques" userId="71e14514-f81c-4da9-b9d6-12e7e65ac053" providerId="ADAL" clId="{8707FF91-716E-4A9A-A039-3347799EF402}" dt="2024-12-10T09:38:22.173" v="2521"/>
          <ac:inkMkLst>
            <pc:docMk/>
            <pc:sldMk cId="2913290140" sldId="2147478808"/>
            <ac:inkMk id="60" creationId="{F5FF2510-9F8A-4F87-6E1B-4C6253103CE0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62" creationId="{8B2F7AED-CCC9-A2C7-7C8B-EDFB7F6CE5BB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63" creationId="{2557A16D-898A-0DC2-5E9C-4EB93DADD708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64" creationId="{093E8D30-F941-F9A1-EBB2-982338944CF3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65" creationId="{E451B286-D49D-687D-C2F4-E2327A3BD033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66" creationId="{990A471F-9B46-C468-65B3-C6867920BE52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67" creationId="{BC76F4E1-7CAB-618C-8326-3B4FAEC8A49C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68" creationId="{18D35B30-4F23-EEC8-4967-4EA06A2AEDDA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69" creationId="{10AC6413-2948-60DC-11DC-92FF7EA5C3F3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70" creationId="{3EB6B9AF-8F85-2E3E-248A-2C9FE7265B3A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71" creationId="{EB0EE763-348A-FFD6-D3C0-1F1545CE0F20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72" creationId="{CBAC9815-9317-E4F8-7DBE-FDB6D068721E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73" creationId="{5E5FE19B-5238-6C0A-026E-E4E3EC818E69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74" creationId="{D991DD5B-5C2C-7ABD-2912-5E8B71DFA974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75" creationId="{09AA7D53-247D-EE50-8FCD-70FC60FE8F86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77" creationId="{655C3748-F112-D6F6-8DAF-98F9D3022ED0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78" creationId="{D12EF18E-D5EA-27D9-6D61-AD81A976EF05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79" creationId="{410AA9C5-5DBF-5D96-676D-271678E49E9B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80" creationId="{56866188-6889-5C9C-A2A9-F406E5529342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81" creationId="{C7DA419F-F7B1-4631-958C-2CFCA60E407F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82" creationId="{4EADC0ED-160F-7D74-CD36-0609F7939E16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83" creationId="{03AF29A7-47BB-E6AD-6B07-11ACD6C4524C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84" creationId="{88AA4D6F-C3D3-AECC-8F7B-DA1823B9586D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85" creationId="{EF9BEC05-39B5-71C7-5D78-87B4235DDF7F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88" creationId="{47CC63C9-53C7-B098-3C23-A04A00D4C659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89" creationId="{EEF796D0-F8B4-FB68-C4F4-41147CC4F335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90" creationId="{49561482-B5ED-ABF2-8584-2D527F5D76BC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91" creationId="{EEED80AD-4BAA-0518-C6BE-8D4BA4EEECC2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92" creationId="{FDCE7DB8-A681-2708-519E-3E3532A02524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93" creationId="{5FACEF41-E13C-31F9-0AB4-53CD69D8C5B6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95" creationId="{EF2EAE40-CAEA-5227-70F6-5F3376D9B06E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96" creationId="{5240EB87-187D-D2BC-8944-3FBA986D7A16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97" creationId="{A15DF3B1-3529-3D76-F93F-5B219236D6FB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98" creationId="{EF78F5CF-E00D-07D1-0B0C-5AFCB805E609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99" creationId="{EFE7A688-DD73-6A9E-9E79-FD00CE99904D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100" creationId="{BF551DE6-C6C4-D99E-0CD2-9047EDBE0857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101" creationId="{530DD279-0C09-01E8-6389-0B41182771B2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102" creationId="{30B4B52E-1482-EB74-08CF-3506C5BFC2B8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103" creationId="{8AC465BE-ADAD-6392-DEF3-E9C5B68A2239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104" creationId="{59A71067-9F03-A904-55A9-E1BDF877FABD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105" creationId="{D34613FB-7394-DF7F-DD3A-600FC682F0A4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106" creationId="{484A55FD-BF6F-ED74-F3C6-F33279AAAD7E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107" creationId="{1E3223AF-D102-AD2A-A069-437F88675CA0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109" creationId="{BE1C9CDE-5426-2C3B-1E37-FFE887C525DE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110" creationId="{A7178747-52E4-1C63-074F-F30BD1178DEB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112" creationId="{BDAAEE63-52C4-D1FA-FB41-3CA55364F103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113" creationId="{E90E6D37-B3D8-DACE-3550-37808DDD3E82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114" creationId="{4CB69EA7-DB90-7A0C-4EAC-24B10F91D617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115" creationId="{22F4B7F6-CEAD-E5E0-29EF-7239AC153DB0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116" creationId="{BEB4412A-AFE5-832B-FCBF-09F7E02B2E7E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117" creationId="{382B9044-9BF9-D99F-5F70-9B6F8BC45BA6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118" creationId="{56CF490E-7019-CDD9-D572-9B827E434887}"/>
          </ac:inkMkLst>
        </pc:inkChg>
        <pc:inkChg chg="add mod">
          <ac:chgData name="Wiborg Erik Jacques" userId="71e14514-f81c-4da9-b9d6-12e7e65ac053" providerId="ADAL" clId="{8707FF91-716E-4A9A-A039-3347799EF402}" dt="2024-12-10T09:39:31.691" v="2579"/>
          <ac:inkMkLst>
            <pc:docMk/>
            <pc:sldMk cId="2913290140" sldId="2147478808"/>
            <ac:inkMk id="119" creationId="{8D0D7974-30AF-8DAB-44D5-BBBE9D250959}"/>
          </ac:inkMkLst>
        </pc:inkChg>
      </pc:sldChg>
      <pc:sldChg chg="add del">
        <pc:chgData name="Wiborg Erik Jacques" userId="71e14514-f81c-4da9-b9d6-12e7e65ac053" providerId="ADAL" clId="{8707FF91-716E-4A9A-A039-3347799EF402}" dt="2024-12-09T17:17:17.373" v="1130" actId="2696"/>
        <pc:sldMkLst>
          <pc:docMk/>
          <pc:sldMk cId="282778738" sldId="214747896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04.9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1 160 5983 0 0,'1'-2'84'0'0,"0"0"0"0"0,0 1-1 0 0,0-1 1 0 0,0 1-1 0 0,0 0 1 0 0,1-1 0 0 0,-1 1-1 0 0,0 0 1 0 0,1 0 0 0 0,-1 0-1 0 0,1 0 1 0 0,-1 0-1 0 0,1 0 1 0 0,3-1 0 0 0,30-10 924 0 0,-18 7-912 0 0,29-14 1101 0 0,-1-1 1 0 0,83-53-1 0 0,-111 65-1518 0 0,-8 5 107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20.1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50 975 10135 0 0,'-4'64'1160'0'0,"4"-61"-1135"0"0,0 0 23 0 0,-1 0 0 0 0,1 1 0 0 0,-1-1-1 0 0,1 0 1 0 0,-1 0 0 0 0,0 0 0 0 0,0 0 0 0 0,0 0 0 0 0,-3 5 0 0 0,4-8-36 0 0,0 0 0 0 0,-1 0 0 0 0,1 0 0 0 0,0 0 0 0 0,0 1 0 0 0,0-1 0 0 0,0 0 0 0 0,0 0 0 0 0,0 0 0 0 0,0 0 0 0 0,-1 0 0 0 0,1 0 0 0 0,0 1 0 0 0,0-1 0 0 0,0 0 0 0 0,0 0 0 0 0,-1 0 0 0 0,1 0 0 0 0,0 0-1 0 0,0 0 1 0 0,0 0 0 0 0,0 0 0 0 0,-1 0 0 0 0,1 0 0 0 0,0 0 0 0 0,0 0 0 0 0,0 0 0 0 0,0 0 0 0 0,-1 0 0 0 0,1 0 0 0 0,0 0 0 0 0,0 0 0 0 0,0 0 0 0 0,0 0 0 0 0,-1 0 0 0 0,1 0 0 0 0,0 0 0 0 0,0 0 0 0 0,0 0 0 0 0,-1-1 0 0 0,-4-7 369 0 0,-1-13 187 0 0,-1-22-429 0 0,1 0 0 0 0,1-66-1 0 0,13-86-848 0 0,0 118 620 0 0,2 1 0 0 0,4 1 1 0 0,4 0-1 0 0,44-121 1 0 0,-53 172 547 0 0,23-44 1 0 0,-28 62-335 0 0,-1 0-1 0 0,1 0 1 0 0,0 1 0 0 0,0-1-1 0 0,1 1 1 0 0,0 0 0 0 0,0 1-1 0 0,0-1 1 0 0,0 1 0 0 0,0 0 0 0 0,1 0-1 0 0,7-3 1 0 0,-5 6 109 0 0,20 3 99 0 0,-20 6-249 0 0,24 21-10 0 0,-30-28-65 0 0,-1 0-1 0 0,0 1 1 0 0,0-1-1 0 0,0 0 1 0 0,1 0-1 0 0,-1 1 1 0 0,-1-1-1 0 0,1 0 1 0 0,0 1-1 0 0,1 1 1 0 0,15 32 120 0 0,-8-14 21 0 0,36 137 143 0 0,-24-36 86 0 0,-6 1 0 0 0,-4 0 0 0 0,-7 0 0 0 0,-11 136 0 0 0,5-234-521 0 0,-1-1 1 0 0,-9 36 0 0 0,7-40-381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6:38.6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 20735 0 0,'7'3'3054'0'0,"-3"0"-3047"0"0,0-1-1 0 0,0 1 1 0 0,0-1 0 0 0,0 0 0 0 0,1-1 0 0 0,7 3-1 0 0,20 5 203 0 0,0-1-1 0 0,1-1 0 0 0,-1-2 0 0 0,51 1 0 0 0,-59-6-495 0 0,1-1 1 0 0,38-7 0 0 0,-45 5-987 0 0,0-2 1 0 0,0 0-1 0 0,0-1 1 0 0,17-9-1 0 0,-9 2-6327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6:39.1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0 16127 0 0,'0'0'395'0'0,"-2"1"-145"0"0,3 7 2020 0 0,8 33-1070 0 0,1 19-879 0 0,-2 1-1 0 0,-3 0 1 0 0,-4 97 0 0 0,-31 192 1496 0 0,10-158-1272 0 0,18-169-2137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7:00.9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166 5 13359 0 0,'0'0'51'0'0,"1"0"0"0"0,-1-1 0 0 0,0 1 0 0 0,1 0 0 0 0,-1-1 0 0 0,0 1 0 0 0,0 0 0 0 0,1-1 0 0 0,-1 1 0 0 0,1 0 0 0 0,-1 0 0 0 0,0-1 0 0 0,1 1 0 0 0,-1 0 0 0 0,0 0 0 0 0,1 0 0 0 0,-1 0 0 0 0,1-1 0 0 0,-1 1 0 0 0,1 0 0 0 0,-1 0 0 0 0,0 0 0 0 0,1 0 0 0 0,-1 0 0 0 0,1 0 0 0 0,-1 0 0 0 0,1 0 0 0 0,-1 0 0 0 0,1 0 0 0 0,-1 1 0 0 0,0-1 0 0 0,1 0 0 0 0,-1 0 0 0 0,1 0-1 0 0,-1 0 1 0 0,0 1 0 0 0,1-1 0 0 0,-1 0 0 0 0,1 0 0 0 0,-1 1 0 0 0,0-1 0 0 0,1 0 0 0 0,-1 1 0 0 0,0-1 0 0 0,0 0 0 0 0,1 1 0 0 0,-1-1 0 0 0,0 0 0 0 0,0 1 0 0 0,1-1 0 0 0,-1 1 0 0 0,0-1 0 0 0,0 0 0 0 0,0 1 0 0 0,0-1 0 0 0,0 1 0 0 0,0-1 0 0 0,0 1 0 0 0,0 0 0 0 0,10 28 442 0 0,-9-29-458 0 0,-1 1 0 0 0,0 0-1 0 0,1 0 1 0 0,-1 0 0 0 0,0 0-1 0 0,0-1 1 0 0,0 1 0 0 0,0 0-1 0 0,0 0 1 0 0,0 0 0 0 0,0 0-1 0 0,0 0 1 0 0,0 1 0 0 0,-5 35 341 0 0,-17 59 0 0 0,-20 41 696 0 0,0-1-526 0 0,22-50-680 0 0,13-52-59 0 0,-1-1 0 0 0,-1 0 0 0 0,-23 51 0 0 0,27-74-686 0 0,0-2-232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7:01.2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40 11975 0 0,'1'-2'108'0'0,"0"1"-1"0"0,0 0 1 0 0,1 0-1 0 0,-1 0 1 0 0,0 0-1 0 0,0 0 1 0 0,0 0-1 0 0,1 0 1 0 0,-1 0 0 0 0,0 1-1 0 0,1-1 1 0 0,-1 0-1 0 0,1 1 1 0 0,-1-1-1 0 0,1 1 1 0 0,-1 0-1 0 0,1-1 1 0 0,2 1-1 0 0,32-1 2407 0 0,-25 1-2204 0 0,326-14 1045 0 0,-240 8-622 0 0,14 3-221 0 0,-75 5-483 0 0,5 4-1330 0 0,-33-5-5206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7:01.4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10 104 11975 0 0,'-1'0'86'0'0,"0"1"0"0"0,0 0 0 0 0,1 0 0 0 0,-1-1 1 0 0,0 1-1 0 0,0 0 0 0 0,1 0 0 0 0,-1 0 0 0 0,0 0 0 0 0,1 0 0 0 0,-1 1 0 0 0,3 2 307 0 0,8-4 135 0 0,45-5 2432 0 0,96-24 1 0 0,52-27-2227 0 0,-132 35-1007 0 0,-48 14-383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7:01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91 18887 0 0,'-1'0'213'0'0,"-5"2"176"0"0,5-1 124 0 0,6 0 603 0 0,43 0-763 0 0,167-18 679 0 0,141-53-2102 0 0,-319 61-6604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7:02.5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122 0 9671 0 0,'0'0'1242'0'0,"2"7"-1028"0"0,0 2-140 0 0,6 29 371 0 0,0 14 834 0 0,-3 0-1 0 0,-3 1 1 0 0,-1-1 0 0 0,-8 60-1 0 0,-2-54 565 0 0,-28 96 1 0 0,-33 51-371 0 0,43-118-2994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7:31.1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192 3 12895 0 0,'-2'-1'196'0'0,"-1"1"-1"0"0,0-1 1 0 0,1 1 0 0 0,-1 0-1 0 0,0-1 1 0 0,1 1-1 0 0,-1 0 1 0 0,0 0-1 0 0,1 1 1 0 0,-1-1 0 0 0,0 1-1 0 0,1-1 1 0 0,-1 1-1 0 0,1 0 1 0 0,-1 0-1 0 0,1 0 1 0 0,-1 0 0 0 0,1 0-1 0 0,0 1 1 0 0,-1-1-1 0 0,1 1 1 0 0,0-1-1 0 0,0 1 1 0 0,0 0 0 0 0,0 0-1 0 0,1 0 1 0 0,-1 0-1 0 0,0 0 1 0 0,1 0-1 0 0,-1 1 1 0 0,1-1 0 0 0,-2 4-1 0 0,-2 8 10 0 0,-1 0 1 0 0,2 1-1 0 0,0-1 0 0 0,-3 28 0 0 0,-32 148-132 0 0,3-14 74 0 0,32-158-66 0 0,1 1 76 0 0,0 0-1 0 0,1 0 1 0 0,0 28 0 0 0,4-14-23 0 0,2-4-142 0 0,1-18-178 0 0,10 12-83 0 0,-11-17-896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7:31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0 6911 0 0,'0'0'24'0'0,"0"1"-1"0"0,-1-1 0 0 0,1 0 0 0 0,-1 0 1 0 0,1 0-1 0 0,-1 0 0 0 0,1 0 0 0 0,0 0 0 0 0,-1 1 1 0 0,1-1-1 0 0,-1 0 0 0 0,1 0 0 0 0,0 1 1 0 0,-1-1-1 0 0,1 0 0 0 0,0 0 0 0 0,-1 1 1 0 0,1-1-1 0 0,0 0 0 0 0,-1 1 0 0 0,1-1 0 0 0,0 1 1 0 0,-2 16 4957 0 0,0 19-3357 0 0,-4 525 5196 0 0,7-543-7172 0 0,2 74 1350 0 0,-3-35-7525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7:31.6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0 245 17967 0 0,'4'-5'269'0'0,"0"1"-1"0"0,0 0 0 0 0,1 0 1 0 0,-1 1-1 0 0,1-1 1 0 0,0 1-1 0 0,9-5 0 0 0,4 0 80 0 0,19-6 0 0 0,-8 3 323 0 0,276-97 870 0 0,-97 48-3745 0 0,-171 51-5271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20.4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1 103 16583 0 0,'9'-3'1768'0'0,"16"0"-1704"0"0,-13 2-64 0 0,0-1 0 0 0,4-1 96 0 0,9 0-32 0 0,17-4 0 0 0,19-2 0 0 0,12-1 8 0 0,0 0 0 0 0,-5 0 0 0 0,-9 3-72 0 0,-6-2 0 0 0,-4 1-80 0 0,-4-1-4952 0 0,-2 0-992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7:32.6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 14279 0 0,'-1'-1'1569'0'0,"12"11"614"0"0,15 18-1852 0 0,-19-21-158 0 0,-2 1-69 0 0,2 0-72 0 0,-4-3-5 0 0,1 0-1 0 0,-1 0 0 0 0,0 0 1 0 0,0 0-1 0 0,2 6 1 0 0,-1-4 11 0 0,-1-4-5 0 0,-2 1-1 0 0,1-1 1 0 0,0 1-1 0 0,-1-1 0 0 0,1 1 1 0 0,0 6-1 0 0,7 17 112 0 0,-7-20 18 0 0,-1 0 71 0 0,2 1-147 0 0,-2-4-22 0 0,0 0 0 0 0,0 1 0 0 0,0-1-1 0 0,0 0 1 0 0,-1 1 0 0 0,0 4 0 0 0,2 221 1693 0 0,-3-131-1154 0 0,1-85-507 0 0,2 16-5 0 0,1 4-33 0 0,0 2-47 0 0,-2-27-145 0 0,4 20-2126 0 0,0 1-5098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7:33.1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0 9671 0 0,'-12'29'3075'0'0,"2"-5"-1097"0"0,-9 31 0 0 0,16-44-1614 0 0,1 1 0 0 0,0-1 0 0 0,0 1 0 0 0,2 0 0 0 0,0 22 0 0 0,3-1-25 0 0,0-18-165 0 0,-1-5-137 0 0,-1-5-10 0 0,0 0 0 0 0,1 0 0 0 0,-1 0 0 0 0,1 0 0 0 0,4 6 0 0 0,-3-2-1 0 0,-1-3-29 0 0,0 0 0 0 0,1-1 0 0 0,0 1 1 0 0,4 6-1 0 0,9 15-97 0 0,-13-21-11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7:34.0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4 14279 0 0,'0'0'103'0'0,"0"0"-1"0"0,0 0 0 0 0,0 0 1 0 0,-1-1-1 0 0,1 1 0 0 0,0 0 1 0 0,0 0-1 0 0,0 0 0 0 0,0-1 1 0 0,0 1-1 0 0,0 0 0 0 0,-1 0 0 0 0,1 0 1 0 0,0 0-1 0 0,0 0 0 0 0,0-1 1 0 0,0 1-1 0 0,-1 0 0 0 0,1 0 1 0 0,0 0-1 0 0,0 0 0 0 0,0 0 1 0 0,0 0-1 0 0,-1 0 0 0 0,1 0 1 0 0,0 0-1 0 0,0 0 0 0 0,-1 0 1 0 0,1 0-1 0 0,0 0 0 0 0,0 0 1 0 0,0 0-1 0 0,-1 0 0 0 0,1 0 1 0 0,0 0-1 0 0,0 0 0 0 0,0 0 1 0 0,-1 0-1 0 0,1 0 0 0 0,-4 8 2221 0 0,4-7-1583 0 0,0 6-353 0 0,-2 0-304 0 0,1 24 259 0 0,3 17-23 0 0,51 399 922 0 0,-45-405-1077 0 0,20 60 0 0 0,-15-64-133 0 0,13 27-1821 0 0,-7-16-6227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7:39.4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230 19 11055 0 0,'1'-4'1099'0'0,"4"-6"2464"0"0,-5 10-3500 0 0,0-1 0 0 0,0 1 0 0 0,0 0 0 0 0,1 0 0 0 0,-1 0 0 0 0,0 0 0 0 0,0 0 0 0 0,0 0 0 0 0,0 0 0 0 0,0 0 0 0 0,0 0 0 0 0,0 0 0 0 0,0 0 0 0 0,0 0 0 0 0,0 0 0 0 0,0-1 0 0 0,0 1 0 0 0,0 0 0 0 0,0 0 0 0 0,1 0 0 0 0,-1 0 0 0 0,0 0 0 0 0,0 0 0 0 0,0 0 0 0 0,0 0 0 0 0,0 0 0 0 0,0-1 0 0 0,0 1 0 0 0,0 0 0 0 0,0 0 0 0 0,0 0 0 0 0,0 0 0 0 0,0 0 0 0 0,0 0 0 0 0,0 0 0 0 0,-1 0 0 0 0,1-1 0 0 0,0 1 0 0 0,0 0 0 0 0,0 0 0 0 0,0 0 0 0 0,0 0 0 0 0,0 0 0 0 0,0 0 0 0 0,0 0 0 0 0,0 0 0 0 0,0 0 0 0 0,0 0 0 0 0,0 0 0 0 0,0 0 0 0 0,0-1 0 0 0,-1 1 0 0 0,1 0 0 0 0,0 0 0 0 0,0 0 0 0 0,0 0 0 0 0,0 0 0 0 0,0 0 0 0 0,0 0 0 0 0,0 0 0 0 0,0 0 0 0 0,0 0 0 0 0,-1 0 0 0 0,1 0 0 0 0,0 0 0 0 0,0 0 0 0 0,0 0 0 0 0,0 0 0 0 0,0 0 0 0 0,-2 2 11 0 0,0 0 0 0 0,1 0 0 0 0,0 0-1 0 0,-1 0 1 0 0,1 0 0 0 0,0 0 0 0 0,0 0 0 0 0,0 0 0 0 0,0 0-1 0 0,0 1 1 0 0,1-1 0 0 0,-1 4 0 0 0,-1 1-2 0 0,-14 50-72 0 0,10-40 0 0 0,-14 61 0 0 0,13-41 54 0 0,2-9-33 0 0,2 10 35 0 0,1 3 21 0 0,1 2 3 0 0,1 7 0 0 0,-1 16 80 0 0,-2-7 0 0 0,0-5-56 0 0,-9 169 240 0 0,12-152-264 0 0,0-31-80 0 0,1 19 0 0 0,1 4 0 0 0,2 2 0 0 0,1-4 0 0 0,-1-15 0 0 0,2 15 0 0 0,0 2 0 0 0,-1-3 0 0 0,1-4 0 0 0,0-4 0 0 0,2 0 0 0 0,0 1 0 0 0,0-3 0 0 0,-1-3 0 0 0,-3-2 0 0 0,-3-1 0 0 0,-2 0 0 0 0,-2 2 0 0 0,1 3 0 0 0,3-4 0 0 0,4-5 0 0 0,6 3 0 0 0,3-8-12 0 0,-11-28-49 0 0,1 1-82 0 0,0 0 122 0 0,-2-4 8 0 0,0 0-1 0 0,0-1 1 0 0,0 1 0 0 0,-1 0-1 0 0,1 0 1 0 0,-1 1 0 0 0,1 5-1 0 0,5 26-39 0 0,-5 1 42 0 0,-2-28 101 0 0,-1-1 0 0 0,0 1 0 0 0,-1 0 0 0 0,0 0 1 0 0,0 0-1 0 0,-1-1 0 0 0,0 0 0 0 0,-8 16 0 0 0,11-24-87 0 0,0 0 0 0 0,0 0 0 0 0,0 0 0 0 0,0 0-1 0 0,0 1 1 0 0,0-1 0 0 0,0 0 0 0 0,0 0 0 0 0,0 0 0 0 0,0 0 0 0 0,-1 1 0 0 0,1-1 0 0 0,0 0 0 0 0,0 0 0 0 0,0 0 0 0 0,0 0 0 0 0,0 1-1 0 0,0-1 1 0 0,0 0 0 0 0,0 0 0 0 0,0 0 0 0 0,0 0 0 0 0,0 1 0 0 0,1-1 0 0 0,-1 0 0 0 0,0 0 0 0 0,0 0 0 0 0,0 0 0 0 0,0 0 0 0 0,0 1-1 0 0,0-1 1 0 0,0 0 0 0 0,0 0 0 0 0,0 0 0 0 0,1 0 0 0 0,-1 0 0 0 0,0 0 0 0 0,0 1 0 0 0,0-1 0 0 0,0 0 0 0 0,0 0 0 0 0,0 0 0 0 0,1 0-1 0 0,10 2 57 0 0,12-5 43 0 0,-22 3-92 0 0,2-1 9 0 0,0 0 1 0 0,0 1 0 0 0,1-1-1 0 0,-1 1 1 0 0,0 0 0 0 0,1 0 0 0 0,-1 0-1 0 0,0 1 1 0 0,0-1 0 0 0,5 2-1 0 0,-4-2 11 0 0,21 4-18 0 0,8 4-12 0 0,1 2 0 0 0,2 0 0 0 0,-2-2 0 0 0,-1 1 0 0 0,2 3 0 0 0,-1 4 0 0 0,2 0 0 0 0,1 2 0 0 0,3-2 0 0 0,1-1 0 0 0,-4-4 0 0 0,-2 0 0 0 0,4-1 0 0 0,0-1 0 0 0,0-2 0 0 0,9 1 53 0 0,-13-3-42 0 0,10 1 0 0 0,2 2 31 0 0,0 1-31 0 0,1 3-11 0 0,2 0 0 0 0,0 0 0 0 0,0-3 0 0 0,0-2 0 0 0,161 13 0 0 0,90 13 0 0 0,-206-16 0 0 0,-59-10 0 0 0,18 6 0 0 0,1-1 0 0 0,0 0 0 0 0,0-1 0 0 0,-2-3 0 0 0,140 9 0 0 0,75 12 0 0 0,-233-23 0 0 0,19 6 0 0 0,3-1 0 0 0,0-1 0 0 0,45 3 0 0 0,1-5 0 0 0,196-9 0 0 0,-126-8 0 0 0,211-13 0 0 0,-78-17-61 0 0,-256 31 58 0 0,-41 7-27 0 0,1-1 0 0 0,0 0 0 0 0,-1-1-1 0 0,0 0 1 0 0,11-5 0 0 0,-17 6 18 0 0,1 0-1 0 0,0 0 1 0 0,-1 0-1 0 0,0-1 1 0 0,1 1 0 0 0,-1-1-1 0 0,0 0 1 0 0,0 0-1 0 0,-1 0 1 0 0,1 0-1 0 0,-1-1 1 0 0,1 1-1 0 0,-1-1 1 0 0,0 1 0 0 0,2-6-1 0 0,41-108-153 0 0,40-167 0 0 0,10-193 102 0 0,-87 422 64 0 0,33-267 0 0 0,-37 243 0 0 0,3-46 0 0 0,28-160 0 0 0,-2 143-59 0 0,-14 69-95 0 0,12-98-1 0 0,-29 155 203 0 0,0-1-1 0 0,-2 0 1 0 0,1 1 0 0 0,-2-1-1 0 0,0 0 1 0 0,-7-30-1 0 0,6 34-4 0 0,0-1-1 0 0,-1-21 0 0 0,2 22-39 0 0,0 0 0 0 0,0 1 0 0 0,-4-14 0 0 0,4 23 0 0 0,-1 0 0 0 0,1 1 1 0 0,-1-1-1 0 0,1 0 0 0 0,-1 1 0 0 0,0 0 0 0 0,0-1 0 0 0,0 1 1 0 0,0 0-1 0 0,0 0 0 0 0,0 0 0 0 0,-1 0 0 0 0,1 1 0 0 0,-1-1 1 0 0,1 1-1 0 0,-1-1 0 0 0,-4-1 0 0 0,-7-2 20 0 0,1 0 0 0 0,-19-3 0 0 0,25 6-21 0 0,-237-44-193 0 0,86 20 73 0 0,-84-2 43 0 0,68 11 136 0 0,-19-4-49 0 0,-20-4-13 0 0,-114-5-56 0 0,-3 19-197 0 0,247 9 201 0 0,-345-4-287 0 0,-113 17 276 0 0,250 4-17 0 0,-49 3-251 0 0,312-16 323 0 0,-257 25-121 0 0,190-20 365 0 0,0-4 0 0 0,-101-9-1 0 0,59-10 171 0 0,87 9-181 0 0,37 5-181 0 0,-1 2-1 0 0,1 0 0 0 0,0 0 0 0 0,-20 4 0 0 0,-49 14 42 0 0,59-12-61 0 0,13-4-126 0 0,-61 17 462 0 0,63-16-576 0 0,-1 0-1 0 0,0 1 1 0 0,1 0 0 0 0,0 1-1 0 0,-12 8 1 0 0,6 0-7546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7:41.0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279 115 11519 0 0,'-1'0'170'0'0,"0"0"0"0"0,0 0 0 0 0,0 0 0 0 0,-1 0 0 0 0,1 0 0 0 0,0 0 0 0 0,0 0 0 0 0,0 1 0 0 0,0-1 0 0 0,0 0 0 0 0,0 1 0 0 0,0-1 0 0 0,0 1 0 0 0,0-1 0 0 0,1 1 0 0 0,-1-1 0 0 0,0 1-1 0 0,0 0 1 0 0,0 0 0 0 0,0-1 0 0 0,1 1 0 0 0,-1 0 0 0 0,0 0 0 0 0,1 0 0 0 0,-1 0 0 0 0,1-1 0 0 0,-1 1 0 0 0,1 0 0 0 0,-1 0 0 0 0,1 0 0 0 0,-1 1 0 0 0,-3 8 376 0 0,0 0 1 0 0,-3 14 0 0 0,4-11-342 0 0,-43 135 1526 0 0,9-25-1376 0 0,-6 16-401 0 0,22-77-17 0 0,-42 104-126 0 0,53-142 189 0 0,-1-2-67 0 0,11-22 63 0 0,0 0 1 0 0,0 0-1 0 0,0 0 0 0 0,0 0 0 0 0,0 0 1 0 0,0 0-1 0 0,0 0 0 0 0,0 0 0 0 0,0-1 1 0 0,0 1-1 0 0,0 0 0 0 0,0 0 0 0 0,0 0 0 0 0,0 0 1 0 0,0 0-1 0 0,0 0 0 0 0,0 0 0 0 0,0 0 1 0 0,0 0-1 0 0,0 0 0 0 0,0 0 0 0 0,0 0 1 0 0,-1 0-1 0 0,1 0 0 0 0,0 0 0 0 0,0 0 1 0 0,0 0-1 0 0,0 0 0 0 0,0 0 0 0 0,0 0 0 0 0,0 0 1 0 0,0 0-1 0 0,0 0 0 0 0,0 0 0 0 0,0 0 1 0 0,0 0-1 0 0,0 0 0 0 0,0 0 0 0 0,0 0 1 0 0,-1 0-1 0 0,1 0 0 0 0,0 0 0 0 0,0 0 1 0 0,0 0-1 0 0,0 0 0 0 0,0 0 0 0 0,3-16-536 0 0,20-111-3879 0 0,-13 65 4008 0 0,26-89 1 0 0,36-53 2364 0 0,-48 146-544 0 0,45-78 1 0 0,-48 95-573 0 0,-17 31-555 0 0,1-1 1 0 0,0 1-1 0 0,1 0 1 0 0,0 1-1 0 0,13-16 1 0 0,-16 23-266 0 0,-3 2-8 0 0,0 0-1 0 0,0 0 1 0 0,0 0-1 0 0,0 0 1 0 0,1 0 0 0 0,-1 0-1 0 0,0 0 1 0 0,0 0-1 0 0,0 0 1 0 0,0 0 0 0 0,0 0-1 0 0,1 0 1 0 0,-1 0 0 0 0,0 0-1 0 0,0 0 1 0 0,0 1-1 0 0,0-1 1 0 0,0 0 0 0 0,0 0-1 0 0,1 0 1 0 0,-1 0 0 0 0,0 0-1 0 0,0 0 1 0 0,0 1-1 0 0,0-1 1 0 0,0 0 0 0 0,0 0-1 0 0,0 0 1 0 0,0 0 0 0 0,0 0-1 0 0,0 1 1 0 0,0-1-1 0 0,0 0 1 0 0,0 0 0 0 0,0 0-1 0 0,0 0 1 0 0,0 0 0 0 0,0 1-1 0 0,0-1 1 0 0,0 0-1 0 0,0 0 1 0 0,0 0 0 0 0,0 0-1 0 0,0 1 1 0 0,0-1 0 0 0,0 0-1 0 0,3 24 80 0 0,-3-10-10 0 0,-4 31 17 0 0,0-12-80 0 0,-4 18 37 0 0,8-49-52 0 0,-24 178 20 0 0,24-164 21 0 0,1 35-20 0 0,4 12 31 0 0,-4-45-32 0 0,0-8 3 0 0,0-1 0 0 0,1 0 0 0 0,4 15 0 0 0,9 32 78 0 0,-1-9-30 0 0,3 7 5 0 0,-1-3 3 0 0,-2-5 0 0 0,-3-4 3 0 0,-3-10 10 0 0,-5-20-13 0 0,4 15-89 0 0,-5-20-114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7:41.2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2 131 18887 0 0,'-1'-2'93'0'0,"1"0"0"0"0,0 0 0 0 0,0 0 0 0 0,0 0-1 0 0,0 0 1 0 0,0-1 0 0 0,0 1 0 0 0,1 0 0 0 0,-1 0 0 0 0,1 0-1 0 0,-1 0 1 0 0,1 0 0 0 0,0 0 0 0 0,0 0 0 0 0,0 0 0 0 0,0 0 0 0 0,0 1-1 0 0,0-1 1 0 0,0 0 0 0 0,1 0 0 0 0,-1 1 0 0 0,1-1 0 0 0,-1 1-1 0 0,1 0 1 0 0,-1-1 0 0 0,1 1 0 0 0,0 0 0 0 0,0 0 0 0 0,2-1 0 0 0,15-10 63 0 0,0 1 0 0 0,1 1 0 0 0,0 1 0 0 0,1 0 0 0 0,0 2 1 0 0,38-9-1 0 0,-49 15-5643 0 0,20 0-1937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7:42.4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 7 7831 0 0,'-1'0'159'0'0,"1"-1"-1"0"0,0 1 1 0 0,-1 0-1 0 0,1-1 1 0 0,0 1-1 0 0,-1-1 1 0 0,1 1-1 0 0,-1-1 1 0 0,1 1-1 0 0,-1 0 1 0 0,1-1-1 0 0,-1 1 1 0 0,1 0-1 0 0,-1 0 1 0 0,1-1-1 0 0,-1 1 1 0 0,0 0-1 0 0,1 0 1 0 0,-1 0-1 0 0,1 0 1 0 0,-1 0-1 0 0,1 0 1 0 0,-1 0-1 0 0,0 0 1 0 0,1 0-1 0 0,-1 0 1 0 0,1 0-1 0 0,-1 0 1 0 0,0 0-1 0 0,0 0 1 0 0,0 1 106 0 0,0 0 0 0 0,0-1 1 0 0,0 1-1 0 0,1 0 0 0 0,-1-1 0 0 0,0 1 1 0 0,0 0-1 0 0,0 0 0 0 0,1 0 0 0 0,-1 0 0 0 0,0 0 1 0 0,1 0-1 0 0,-1 0 0 0 0,1 0 0 0 0,-1 1 1 0 0,0-1 79 0 0,-3 31 624 0 0,4 1-319 0 0,2 13 286 0 0,-4 338 1701 0 0,-5-170-2028 0 0,8-178-549 0 0,1 19-48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7:44.6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6 224 6447 0 0,'-1'-2'245'0'0,"0"0"-1"0"0,0 0 0 0 0,1 1 0 0 0,-1-1 1 0 0,1 0-1 0 0,-1 0 0 0 0,1 0 1 0 0,0 0-1 0 0,0-1 0 0 0,0 1 0 0 0,0 0 1 0 0,0 0-1 0 0,0 0 0 0 0,0 0 0 0 0,1 0 1 0 0,-1 0-1 0 0,1 0 0 0 0,-1 0 1 0 0,1 0-1 0 0,0 1 0 0 0,0-1 0 0 0,0 0 1 0 0,0 0-1 0 0,0 1 0 0 0,0-1 0 0 0,1 0 1 0 0,-1 1-1 0 0,0-1 0 0 0,3-1 0 0 0,3-4 401 0 0,0 1-1 0 0,1-1 1 0 0,0 1-1 0 0,14-8 1 0 0,198-98 2555 0 0,-215 110-3168 0 0,0 0 23 0 0,-1 0 1 0 0,1 0 0 0 0,-1 0 0 0 0,7-1 0 0 0,-10 3-23 0 0,0 0 0 0 0,0 0-1 0 0,-1 0 1 0 0,1 0 0 0 0,0 0 0 0 0,0 0 0 0 0,0 0 0 0 0,0 0 0 0 0,0 0 0 0 0,-1 0 0 0 0,1 0 0 0 0,0 1 0 0 0,0-1 0 0 0,0 0 0 0 0,0 1 0 0 0,-1-1-1 0 0,1 0 1 0 0,0 1 0 0 0,0-1 0 0 0,-1 1 0 0 0,1-1 0 0 0,0 1 0 0 0,-1 0 0 0 0,1-1 0 0 0,-1 1 0 0 0,1 0 0 0 0,-1-1 0 0 0,1 1 0 0 0,0 1-1 0 0,-1-1 239 0 0,1 2-208 0 0,-1 0-1 0 0,0 0 1 0 0,1 0-1 0 0,-1 0 1 0 0,1 0-1 0 0,2 6 1 0 0,3 11 146 0 0,-2 13-32 0 0,1 62-1 0 0,-6-78-132 0 0,-1 0 0 0 0,0 0 0 0 0,-1 0 0 0 0,-1 0 0 0 0,-8 21 0 0 0,-101 244 20 0 0,66-166 71 0 0,41-98-103 0 0,1 1-1 0 0,1-1 0 0 0,1 1 0 0 0,-1 30 0 0 0,3-36-16 0 0,1-4 3 0 0,-1 1 0 0 0,2-1 1 0 0,1 11-1 0 0,2 12 38 0 0,3 0 24 0 0,-6-29-69 0 0,-1 1 0 0 0,1-1-1 0 0,0 0 1 0 0,0 0 0 0 0,0 0 0 0 0,1 1 0 0 0,-1-1 0 0 0,4 4 0 0 0,-1 0 5 0 0,-1 0 186 0 0,5-1-113 0 0,20 19 11 0 0,-20-19 49 0 0,-1-2 19 0 0,23 13 7 0 0,-22-13 4 0 0,2-2 11 0 0,33 7 9 0 0,-23-6 1 0 0,38-3 192 0 0,141-7 184 0 0,-142 5-576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8:04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4366 2 5871 0 0,'-1'-1'38'0'0,"1"1"-1"0"0,-1 0 0 0 0,0 0 1 0 0,0 0-1 0 0,1 0 0 0 0,-1 0 0 0 0,0 0 1 0 0,1 0-1 0 0,-1 0 0 0 0,0 0 1 0 0,1 0-1 0 0,-1 0 0 0 0,0 0 0 0 0,0 0 1 0 0,1 1-1 0 0,-1-1 0 0 0,0 0 0 0 0,1 0 1 0 0,-1 1-1 0 0,1-1 0 0 0,-1 1 1 0 0,0-1-1 0 0,0 1 0 0 0,-18 14 792 0 0,10-7-333 0 0,-18 9 682 0 0,16-9 116 0 0,-21 16 0 0 0,28-21-1227 0 0,0 1 1 0 0,0 0 0 0 0,1 0-1 0 0,0 0 1 0 0,0 1 0 0 0,0-1 0 0 0,0 1-1 0 0,-3 6 1 0 0,5-8-92 0 0,0 1 0 0 0,0-1-1 0 0,0 0 1 0 0,0 0 0 0 0,0 1 0 0 0,1-1 0 0 0,-1 0 0 0 0,1 7-1 0 0,0-9 78 0 0,0 0-1 0 0,1 0 0 0 0,-1 1 0 0 0,0-1 1 0 0,1 0-1 0 0,-1 0 0 0 0,0 0 0 0 0,1 0 1 0 0,-1 0-1 0 0,1 0 0 0 0,0 0 0 0 0,-1 0 0 0 0,1 0 1 0 0,0 0-1 0 0,0-1 0 0 0,-1 1 0 0 0,1 0 1 0 0,0 0-1 0 0,0 0 0 0 0,0-1 0 0 0,0 1 0 0 0,0-1 1 0 0,0 1-1 0 0,0-1 0 0 0,0 1 0 0 0,0-1 1 0 0,0 1-1 0 0,1-1 0 0 0,0 0 0 0 0,10 2 266 0 0,0 0-1 0 0,0-1 1 0 0,0 0-1 0 0,0-1 1 0 0,22-3-1 0 0,61-16 167 0 0,-23 4-275 0 0,-43 10-150 0 0,1 1-1 0 0,-1 2 1 0 0,1 1 0 0 0,37 3 0 0 0,-28 1-47 0 0,315 34 239 0 0,-120-29-176 0 0,-50-5 159 0 0,-124 1-177 0 0,29 0 13 0 0,152 28 1 0 0,-199-23-61 0 0,0 1-10 0 0,15 4 0 0 0,0 0 0 0 0,-14-3 0 0 0,186 49 0 0 0,-191-50 0 0 0,18 4 0 0 0,4 1 0 0 0,-5-1 0 0 0,-1 0 0 0 0,0 0 0 0 0,2-2 0 0 0,33 4 0 0 0,1-4 0 0 0,172 0 0 0 0,-9-19 0 0 0,-160 4 0 0 0,-19 0 9 0 0,248 2 136 0 0,140 33 525 0 0,-404-27-670 0 0,212 26 0 0 0,-67-4 0 0 0,-17-2 0 0 0,-32-4 0 0 0,25 5 0 0 0,81 18-27 0 0,61 12-10 0 0,-260-44 44 0 0,329 69 114 0 0,93 48 813 0 0,-360-90-922 0 0,-78-25-14 0 0,-11-3 2 0 0,319 85 33 0 0,12-28 18 0 0,-261-51-20 0 0,135 20 115 0 0,1-16-55 0 0,53 8 337 0 0,-278-27-416 0 0,76 7 301 0 0,-39-5-200 0 0,1 3-1 0 0,72 19 1 0 0,-87-15-70 0 0,-9-4-33 0 0,137 31 54 0 0,-142-32-64 0 0,9 5 0 0 0,-23-8 3 0 0,17 9 78 0 0,-20-9-57 0 0,20 12 84 0 0,-5-2-33 0 0,-16-9 42 0 0,1 1 13 0 0,23 16 4 0 0,-22-16-10 0 0,-1 1-58 0 0,34 25 24 0 0,-15-12-74 0 0,6 5-16 0 0,1 0 0 0 0,8 10 0 0 0,-3 2 0 0 0,-27-22 0 0 0,11 18 0 0 0,4 13 0 0 0,2 2 0 0 0,-3-5 11 0 0,-15-25 32 0 0,12 26-33 0 0,-13-28-2 0 0,-5-7 9 0 0,0 1 1 0 0,-1-1-1 0 0,5 14 0 0 0,6 24 51 0 0,0 9-9 0 0,-5-9-36 0 0,-6-29 19 0 0,3 24-31 0 0,0 3-11 0 0,0 1 0 0 0,0 1 0 0 0,-3 2 11 0 0,-5 0 31 0 0,-5 6 33 0 0,3-26-11 0 0,2-14-11 0 0,-2 13-31 0 0,2-12 20 0 0,-1 23-31 0 0,-1 3-11 0 0,-5-2 0 0 0,5-28 7 0 0,0 0 1 0 0,-1 0-1 0 0,-1-1 0 0 0,0 0 0 0 0,0 0 0 0 0,-1 0 1 0 0,0-1-1 0 0,-1 1 0 0 0,0-2 0 0 0,0 1 1 0 0,-1-1-1 0 0,0-1 0 0 0,-14 10 0 0 0,-11 4 5 0 0,-1-1 0 0 0,-57 23-1 0 0,61-30-11 0 0,-1-1 0 0 0,-1-2 0 0 0,1-1 0 0 0,-41 5 0 0 0,-93 23-116 0 0,117-23-50 0 0,0-3-1 0 0,-78 8 0 0 0,-161 0 103 0 0,98-18-261 0 0,90-3 202 0 0,27-2-274 0 0,1-2 0 0 0,-109-25-1 0 0,132 24-22 0 0,-79-2 0 0 0,10 2 340 0 0,39-3 80 0 0,-63-6 0 0 0,135 16-35 0 0,-176-12 1292 0 0,101-2-1149 0 0,56 8-113 0 0,-40-4 0 0 0,4 6 71 0 0,-116-22-1 0 0,132 17 44 0 0,-84-5 1 0 0,79 11-21 0 0,-62-13 0 0 0,-48-22-89 0 0,128 33 40 0 0,-1 1-1 0 0,-65 1 0 0 0,-23-1 35 0 0,-45-8 106 0 0,20 2-32 0 0,15-9-148 0 0,108 14 0 0 0,0-2 0 0 0,1 0 0 0 0,-33-15 0 0 0,46 17-22 0 0,0-1 1 0 0,1 0-1 0 0,-1-1 0 0 0,1 0 0 0 0,-10-10 0 0 0,-38-45-222 0 0,0-1 107 0 0,42 49 137 0 0,1-2 0 0 0,0 0 0 0 0,-20-33 0 0 0,-25-57 0 0 0,12 19 0 0 0,3 8-27 0 0,-9-16-10 0 0,32 63 37 0 0,-1 1 0 0 0,-1 2 0 0 0,-2 0 0 0 0,-55-49 0 0 0,61 61-1 0 0,-14-12-16 0 0,-1 1-1 0 0,-64-41 1 0 0,-131-47-326 0 0,199 102 355 0 0,-111-48-10 0 0,-66-33-57 0 0,159 72-96 0 0,-90-30-1 0 0,43 19-396 0 0,34 10 479 0 0,0-4 0 0 0,-102-62-1 0 0,77 39 70 0 0,-152-64 0 0 0,211 103 0 0 0,-97-37 0 0 0,-1-1 0 0 0,101 39 1 0 0,-115-49 34 0 0,98 45-21 0 0,-64-15 0 0 0,-34-9 22 0 0,33 9 6 0 0,29 14 442 0 0,-93-7-1 0 0,60 9-208 0 0,-212-27-211 0 0,225 35-319 0 0,-121 8-1 0 0,121 1 127 0 0,51-1-419 0 0,-1 3 0 0 0,-65 14 0 0 0,-89 34-762 0 0,113-29 1251 0 0,-73 24-270 0 0,-167 74-1 0 0,111-29 330 0 0,174-71 20 0 0,-57 38-1 0 0,-5 3 6 0 0,44-31 49 0 0,-160 77 460 0 0,88-49-355 0 0,-13 6 26 0 0,-376 111-66 0 0,395-150-81 0 0,-169 16 0 0 0,285-42-57 0 0,-277 20 446 0 0,138-13-163 0 0,1 0-183 0 0,-123 4-101 0 0,71-4 67 0 0,31-2-70 0 0,-286 9-61 0 0,385-20 23 0 0,-92-17-1 0 0,74 8 53 0 0,67 10-5 0 0,1-1 0 0 0,-1 0 0 0 0,1-1 0 0 0,0-2 0 0 0,1 0 0 0 0,0-1-1 0 0,0-1 1 0 0,1-1 0 0 0,0-1 0 0 0,1 0 0 0 0,-23-20 0 0 0,32 24 61 0 0,-14-12 83 0 0,-32-35-1 0 0,50 49-138 0 0,0 0 1 0 0,0 0-1 0 0,1 0 0 0 0,0-1 1 0 0,0 0-1 0 0,0 0 1 0 0,1 0-1 0 0,0 0 0 0 0,1-1 1 0 0,-1 1-1 0 0,-1-12 1 0 0,4-15 182 0 0,0 25-139 0 0,1 0 0 0 0,-2 0-1 0 0,1 1 1 0 0,-1-1 0 0 0,-3-10 0 0 0,4 17-12 0 0,-1 0 1 0 0,0 0 0 0 0,1 0 0 0 0,-1 0 0 0 0,0 1-1 0 0,0-1 1 0 0,0 0 0 0 0,0 1 0 0 0,-1-1 0 0 0,1 0-1 0 0,0 1 1 0 0,-1-1 0 0 0,1 1 0 0 0,-1 0 0 0 0,1 0-1 0 0,-1-1 1 0 0,0 1 0 0 0,0 0 0 0 0,1 0-1 0 0,-1 0 1 0 0,0 1 0 0 0,0-1 0 0 0,0 0 0 0 0,0 1-1 0 0,0-1 1 0 0,0 1 0 0 0,-3 0 0 0 0,-12 2-53 0 0,16-2-233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8:09.1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6 8287 0 0,'1'-1'98'0'0,"1"0"-1"0"0,-1 1 0 0 0,1-1 0 0 0,-1 1 1 0 0,1-1-1 0 0,0 1 0 0 0,-1-1 1 0 0,1 1-1 0 0,0 0 0 0 0,-1 0 0 0 0,1 0 1 0 0,0 0-1 0 0,-1 0 0 0 0,1 0 0 0 0,0 0 1 0 0,-1 1-1 0 0,1-1 0 0 0,0 0 1 0 0,-1 1-1 0 0,1 0 0 0 0,1 0 0 0 0,5 3 576 0 0,0-1 0 0 0,11 9 1 0 0,-14-9-568 0 0,2 1 706 0 0,-3 3 48 0 0,12 23 10 0 0,-10-15-15 0 0,-4-6-590 0 0,-1-5-83 0 0,1 0-1 0 0,-2 1 1 0 0,1-1-1 0 0,0 1 1 0 0,-1-1-1 0 0,0 9 1 0 0,-2 25 575 0 0,0 0 1 0 0,-9 41-1 0 0,-90 259 152 0 0,68-242-1501 0 0,29-80-874 0 0,1-6-2938 0 0,2-3-1714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21.1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167 0 5527 0 0,'5'4'666'0'0,"0"13"1688"0"0,0 19-1680 0 0,-5-21 59 0 0,-22 132 2206 0 0,-7 44-1017 0 0,-46 428 2722 0 0,73-605-4608 0 0,-9 56-449 0 0,10-63 361 0 0,-1 0-1 0 0,0 0 1 0 0,-1-1 0 0 0,1 1-1 0 0,-1 0 1 0 0,-1-1 0 0 0,-5 9-1 0 0,9-14 8 0 0,-1 0 0 0 0,0 0 0 0 0,1-1 0 0 0,-1 1 0 0 0,0 0-1 0 0,1-1 1 0 0,-1 1 0 0 0,0 0 0 0 0,0-1 0 0 0,0 1 0 0 0,0-1 0 0 0,-1 2 0 0 0,-3-3-585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7:56.2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0 4607 0 0,'1'0'194'0'0,"0"0"0"0"0,0 1 0 0 0,1-1-1 0 0,-1 0 1 0 0,0 1 0 0 0,0-1-1 0 0,0 0 1 0 0,1 1 0 0 0,-1-1 0 0 0,0 1-1 0 0,0 0 1 0 0,0-1 0 0 0,1 2-1 0 0,8 9 5797 0 0,11 15-5340 0 0,-15-20-2 0 0,-6 0 42 0 0,1 12 119 0 0,-1 0 1 0 0,-1 0-1 0 0,-3 21 1 0 0,-15 62-1522 0 0,6-38 1060 0 0,-1 33 19 0 0,-5 135 0 0 0,21-138 98 0 0,17 113 1 0 0,1 56 1153 0 0,-20-251-1502 0 0,0 8 121 0 0,-2 24-1 0 0,1-38-245 0 0,0-1-1 0 0,1 1 1 0 0,-1-1-1 0 0,-1 0 1 0 0,1 0-1 0 0,-1 1 1 0 0,0-1-1 0 0,1 0 1 0 0,-2 0-1 0 0,-4 6 1 0 0,1-4-253 0 0,-2-2-25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7:58.0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1 150 9215 0 0,'3'-2'695'0'0,"0"1"-1"0"0,0 0 1 0 0,0 0 0 0 0,0 0-1 0 0,0 0 1 0 0,1 0-1 0 0,5 0 1 0 0,1-1 346 0 0,-5 0-796 0 0,1 0 0 0 0,-1-1 0 0 0,0 1 1 0 0,0-1-1 0 0,-1 0 0 0 0,1-1 0 0 0,-1 1 1 0 0,1-1-1 0 0,-1 0 0 0 0,0 0 1 0 0,6-9-1 0 0,-5 7 59 0 0,1 0 1 0 0,0 0 0 0 0,0 0 0 0 0,13-9-1 0 0,-18 15-264 0 0,0-1 1 0 0,-1 1-1 0 0,1-1 0 0 0,0 0 0 0 0,-1 1 0 0 0,1-1 1 0 0,0 0-1 0 0,-1 0 0 0 0,1 0 0 0 0,-1 0 0 0 0,1 1 1 0 0,-1-1-1 0 0,1 0 0 0 0,-1 0 0 0 0,0 0 0 0 0,0 0 1 0 0,1 0-1 0 0,-1-1 0 0 0,0 1 5 0 0,0 0 0 0 0,1 0 0 0 0,-1 0 0 0 0,0 0 0 0 0,1 0 0 0 0,-1 0 0 0 0,0 0 0 0 0,1 0 0 0 0,-1 0 0 0 0,1 0 0 0 0,0 0 0 0 0,-1 0 0 0 0,1 0 0 0 0,0 0 0 0 0,0 1 0 0 0,-1-1 0 0 0,3-1-1 0 0,-2 1-42 0 0,1 0-1 0 0,0 0 0 0 0,0 0 0 0 0,0 0 0 0 0,-1 0 1 0 0,1 1-1 0 0,0-1 0 0 0,0 1 0 0 0,2-1 0 0 0,30 1-3 0 0,-25 1 3 0 0,19 0-1 0 0,4 0 0 0 0,11-1-53 0 0,68-4 42 0 0,121-1 11 0 0,233 6 0 0 0,-418-3 0 0 0,268-1 0 0 0,-284 4 0 0 0,4 0 0 0 0,15 1 0 0 0,4 1 0 0 0,-5 1 0 0 0,0 1 0 0 0,1 1 0 0 0,3 0 54 0 0,-16-3-44 0 0,8-1 1 0 0,-2-2 32 0 0,-3-1-33 0 0,20-1-10 0 0,-25 1 0 0 0,4 0 0 0 0,-2 0 0 0 0,-4 1 0 0 0,-1 1 0 0 0,-2 1 0 0 0,-1-1 11 0 0,21 1 126 0 0,-28 0-64 0 0,0-1 17 0 0,-13-1-93 0 0,37-2 71 0 0,21 0-68 0 0,-58 1 0 0 0,-4 1 0 0 0,-1 0 0 0 0,1 0 0 0 0,-1 0 0 0 0,1 1 0 0 0,4 1 0 0 0,20 3 11 0 0,-18-3 59 0 0,1 0 0 0 0,-1 0 0 0 0,1-1-1 0 0,-1 0 1 0 0,1-1 0 0 0,13-1 0 0 0,-9-6 49 0 0,-15 7-117 0 0,-1 0 1 0 0,0 0-1 0 0,1 0 0 0 0,-1 0 1 0 0,0-1-1 0 0,1 1 0 0 0,-1 0 1 0 0,0 0-1 0 0,1 0 0 0 0,-1 0 0 0 0,0-1 1 0 0,1 1-1 0 0,-1 0 0 0 0,0 0 1 0 0,0-1-1 0 0,1 1 0 0 0,-1 0 0 0 0,0-1 1 0 0,0 1-1 0 0,1 0 0 0 0,-1-1 1 0 0,0 1-1 0 0,0 0 0 0 0,0-1 1 0 0,0 1-1 0 0,0 0 0 0 0,0-1 0 0 0,1 1 1 0 0,-1 0-1 0 0,0-1 0 0 0,0 1 1 0 0,0-1-1 0 0,0 1 0 0 0,0 0 0 0 0,0-1 1 0 0,0 1-1 0 0,-1 0 0 0 0,1-1 1 0 0,0 1-1 0 0,0 0 0 0 0,0-1 1 0 0,0 1-1 0 0,-1-1 0 0 0,1 1 0 0 0,-1 0 0 0 0,1 0 0 0 0,-1 0 0 0 0,0 0 0 0 0,1 0 0 0 0,-1 0 0 0 0,1 1 0 0 0,-1-1 0 0 0,0 0 0 0 0,1 0 0 0 0,-1 1 0 0 0,1-1 1 0 0,-1 0-1 0 0,1 0 0 0 0,-1 1 0 0 0,1-1 0 0 0,-1 1 0 0 0,1-1 0 0 0,-1 0 0 0 0,1 1 0 0 0,-1-1 0 0 0,1 1 0 0 0,0-1 0 0 0,-1 2 0 0 0,-11 12 64 0 0,12-14-65 0 0,0 0-1 0 0,0 0 0 0 0,0 0 0 0 0,0 1 1 0 0,0-1-1 0 0,0 0 0 0 0,0 0 0 0 0,0 0 1 0 0,0 0-1 0 0,0 1 0 0 0,0-1 0 0 0,0 0 1 0 0,0 0-1 0 0,0 0 0 0 0,0 1 0 0 0,0-1 0 0 0,0 0 1 0 0,0 0-1 0 0,0 0 0 0 0,0 0 0 0 0,0 1 1 0 0,0-1-1 0 0,0 0 0 0 0,0 0 0 0 0,1 0 1 0 0,-1 0-1 0 0,0 0 0 0 0,0 1 0 0 0,0-1 1 0 0,0 0-1 0 0,0 0 0 0 0,1 0 0 0 0,-1 0 0 0 0,0 0 1 0 0,0 0-1 0 0,0 0 0 0 0,0 0 0 0 0,1 0 1 0 0,-1 1-1 0 0,0-1 0 0 0,0 0 0 0 0,0 0 1 0 0,0 0-1 0 0,1 0 0 0 0,-1 0 0 0 0,0 0 1 0 0,0 0-1 0 0,0 0 0 0 0,1 0 0 0 0,-1 0 0 0 0,0 0 1 0 0,18 2-1 0 0,-3 0-2 0 0,10 11 2 0 0,1 2 75 0 0,-22-12 67 0 0,1 0-1 0 0,0-1 1 0 0,0 1 0 0 0,8 2-1 0 0,-4-2 23 0 0,-3 0 857 0 0,-3-3-925 0 0,0 0 0 0 0,0 0-1 0 0,0 0 1 0 0,0 1 0 0 0,-1-1 0 0 0,1 1-1 0 0,0 0 1 0 0,3 1 0 0 0,1 1 74 0 0,1-2 350 0 0,-2 0-203 0 0,29 5-2738 0 0,1-2 1269 0 0,-12-3 1120 0 0,6 0 32 0 0,0 1 0 0 0,-5 1 11 0 0,-13-2 31 0 0,13 3-20 0 0,-13-2 20 0 0,18 7-31 0 0,11 3-11 0 0,-4-3 0 0 0,6-2 1844 0 0,-17-4-831 0 0,-19-3-263 0 0,-1 1-1148 0 0,32 4-2384 0 0,-7 2 2483 0 0,5 2 267 0 0,-1-1 32 0 0,0-1 0 0 0,0-2 0 0 0,-2-1 0 0 0,0-1 0 0 0,-7-2 0 0 0,1-2 0 0 0,38-5 0 0 0,46-4 0 0 0,-83 9 0 0 0,1 0 0 0 0,99-14 0 0 0,-84 8 0 0 0,78-2 0 0 0,-95 9 107 0 0,1-2-1 0 0,45-8 0 0 0,-45 5-1 0 0,-26 4-181 0 0,-3 1 203 0 0,-5-1-790 0 0,5 1-402 0 0,-8-1-6938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8:12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2 279 4607 0 0,'0'-1'81'0'0,"0"1"-1"0"0,0 0 0 0 0,0 0 1 0 0,-1-1-1 0 0,1 1 0 0 0,0 0 0 0 0,0-1 1 0 0,0 1-1 0 0,0 0 0 0 0,0-1 0 0 0,-1 1 1 0 0,1-1-1 0 0,0 1 0 0 0,0 0 1 0 0,0-1-1 0 0,0 1 0 0 0,0 0 0 0 0,0-1 1 0 0,0 1-1 0 0,0 0 0 0 0,0-1 1 0 0,1 1-1 0 0,-1-1 0 0 0,0 1 0 0 0,0 0 1 0 0,0-1-1 0 0,0 1 0 0 0,0 0 1 0 0,1-1-1 0 0,-1 1 0 0 0,0 0 0 0 0,0 0 1 0 0,1-1-1 0 0,-1 1 0 0 0,0 0 0 0 0,0-1 1 0 0,1 1-1 0 0,-1 0 0 0 0,0 0 1 0 0,1 0-1 0 0,-1-1 0 0 0,0 1 0 0 0,1 0 1 0 0,-1 0-1 0 0,0 0 0 0 0,1 0 1 0 0,-1 0-1 0 0,0 0 0 0 0,1 0 0 0 0,26-8 6540 0 0,-12 5-6695 0 0,46-19 1147 0 0,62-30 1 0 0,56-39 1679 0 0,-26 12-8278 0 0,-134 70-724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8:12.8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0 265 14743 0 0,'2'-1'141'0'0,"0"0"-1"0"0,0 0 1 0 0,0 0 0 0 0,0 0-1 0 0,0 0 1 0 0,0 0-1 0 0,0 1 1 0 0,0-1 0 0 0,0 1-1 0 0,4-1 1 0 0,3-1-50 0 0,35-11 340 0 0,16-3 766 0 0,-1-3 1 0 0,102-49 0 0 0,-113 41-1268 0 0,-1-2 1 0 0,45-36 0 0 0,-72 49-857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8:13.2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0 17503 0 0,'6'22'2115'0'0,"-4"-18"-2140"0"0,0 0 0 0 0,-1 0 0 0 0,0 1 0 0 0,2 8 0 0 0,3 21 257 0 0,-1 0 0 0 0,-1 1 0 0 0,-3 0 1 0 0,0 0-1 0 0,-2 0 0 0 0,-2 0 1 0 0,-1-1-1 0 0,-16 63 0 0 0,-15 5 652 0 0,20-62-822 0 0,-15 67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8:17.5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52 5527 0 0,'1'-7'-336'0'0,"0"3"1075"0"0,0-1-1 0 0,0 1 1 0 0,0 0 0 0 0,1 0 0 0 0,-1 0 0 0 0,1 0 0 0 0,0 1 0 0 0,0-1-1 0 0,3-4 1 0 0,-4 25 3592 0 0,-33 136 384 0 0,-23 75-2974 0 0,51-215-1645 0 0,2-8-66 0 0,1 0 0 0 0,-1 0 1 0 0,1 1-1 0 0,0-1 0 0 0,1 0 1 0 0,-1 0-1 0 0,1 1 0 0 0,0-1 1 0 0,0 0-1 0 0,2 10 0 0 0,4 10-39 0 0,-5-19-107 0 0,4-6-60 0 0,-2-1-79 0 0,12-2-538 0 0,-4-5-4791 0 0,-5-2-1663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8:17.7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10 289 7367 0 0,'-1'-2'64'0'0,"0"1"-1"0"0,0-1 1 0 0,0 1-1 0 0,0 0 1 0 0,0-1-1 0 0,1 1 0 0 0,-1-1 1 0 0,1 0-1 0 0,-1 1 1 0 0,1-1-1 0 0,-1 0 1 0 0,1 1-1 0 0,0-3 0 0 0,0 3-8 0 0,0 0 1 0 0,1-1-1 0 0,-1 1 0 0 0,1 0 0 0 0,-1-1 0 0 0,1 1 0 0 0,-1 0 0 0 0,1 0 0 0 0,0-1 0 0 0,0 1 0 0 0,0 0 0 0 0,0 0 0 0 0,-1 0 0 0 0,1 0 0 0 0,1 0 0 0 0,1-1 0 0 0,29-23 1520 0 0,0 1-1 0 0,2 2 1 0 0,1 1-1 0 0,0 2 1 0 0,71-26-1 0 0,-29 19-761 0 0,153-30 1 0 0,-199 51-1512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8:17.9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32 107 11519 0 0,'-5'1'217'0'0,"3"0"-143"0"0,0-1-1 0 0,1 1 1 0 0,-1-1 0 0 0,0 1-1 0 0,0 0 1 0 0,0-1 0 0 0,1 1-1 0 0,-1 0 1 0 0,0 0 0 0 0,1 0-1 0 0,-1 0 1 0 0,0 1 0 0 0,-2 1-1 0 0,21 0 1497 0 0,11-6-170 0 0,0 0 0 0 0,0-2 1 0 0,32-10-1 0 0,85-31 1242 0 0,-134 42-2599 0 0,93-33-1400 0 0,-71 26-6230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8:18.4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134 4 16583 0 0,'-1'-1'56'0'0,"0"1"-1"0"0,0-1 0 0 0,1 1 0 0 0,-1 0 1 0 0,0 0-1 0 0,0-1 0 0 0,1 1 1 0 0,-1 0-1 0 0,0 0 0 0 0,0 0 0 0 0,1 0 1 0 0,-1 0-1 0 0,0 0 0 0 0,0 0 1 0 0,0 0-1 0 0,1 0 0 0 0,-1 0 0 0 0,0 0 1 0 0,0 1-1 0 0,1-1 0 0 0,-1 0 1 0 0,0 0-1 0 0,0 1 0 0 0,1-1 1 0 0,-1 0-1 0 0,0 1 0 0 0,1-1 0 0 0,-1 1 1 0 0,0-1-1 0 0,1 1 0 0 0,-1 0 1 0 0,1-1-1 0 0,-1 1 0 0 0,1-1 0 0 0,-1 1 1 0 0,1 0-1 0 0,0-1 0 0 0,-1 2 1 0 0,-2 3-10 0 0,1 1 0 0 0,0-1 0 0 0,1 1 0 0 0,-2 8 0 0 0,0-3 223 0 0,-31 151 2341 0 0,5-22-1812 0 0,6-40-558 0 0,19-73-205 0 0,2 4-114 0 0,2-24-1011 0 0,2 0-4190 0 0,8 27-1794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8:18.6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 9 5983 0 0,'-7'-5'536'0'0,"1"2"-432"0"0,0 3-104 0 0,-6 5 11208 0 0,7-3-7144 0 0,-1 1-3232 0 0,-1 2-640 0 0,0-1-128 0 0,4 0-64 0 0,3-2-264 0 0,4-2-96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21.4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495 1 10135 0 0,'-97'155'-161'0'0,"29"-63"-151"0"0,-3-3 0 0 0,-109 105 0 0 0,177-192 326 0 0,-12 12 225 0 0,2 0 0 0 0,-24 32 0 0 0,26-29 23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8:20.1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146 104 7367 0 0,'-3'-3'9114'0'0,"-5"-9"-5861"0"0,8 12-3224 0 0,-1 0-1 0 0,1 0 1 0 0,0 0-1 0 0,0 0 1 0 0,0 0 0 0 0,0 0-1 0 0,0-1 1 0 0,0 1 0 0 0,0 0-1 0 0,0 0 1 0 0,0 0-1 0 0,0 0 1 0 0,-1 0 0 0 0,1 0-1 0 0,0 0 1 0 0,0 0-1 0 0,0 0 1 0 0,0 0 0 0 0,0 0-1 0 0,0 0 1 0 0,0 0 0 0 0,0 0-1 0 0,-1 0 1 0 0,1 0-1 0 0,0 0 1 0 0,0 0 0 0 0,0 0-1 0 0,0 0 1 0 0,0 0 0 0 0,0 0-1 0 0,0 0 1 0 0,-1 0-1 0 0,1 0 1 0 0,0 0 0 0 0,0 0-1 0 0,0 0 1 0 0,0 0 0 0 0,0 0-1 0 0,0 0 1 0 0,0 1-1 0 0,0-1 1 0 0,0 0 0 0 0,-1 0-1 0 0,1 0 1 0 0,0 0 0 0 0,0 0-1 0 0,0 0 1 0 0,0 0-1 0 0,0 0 1 0 0,0 0 0 0 0,0 1-1 0 0,0-1 1 0 0,0 0 0 0 0,0 0-1 0 0,0 0 1 0 0,0 0-1 0 0,0 0 1 0 0,0 0 0 0 0,0 0-1 0 0,0 1 1 0 0,0-1 0 0 0,0 0-1 0 0,0 0 1 0 0,0 0-1 0 0,0 0 1 0 0,0 0 0 0 0,-3 12 137 0 0,1-9-81 0 0,1-2 103 0 0,6 0 157 0 0,-5-1-342 0 0,0 0 0 0 0,0 0 0 0 0,0 0-1 0 0,0 1 1 0 0,0-1 0 0 0,0 0-1 0 0,0 0 1 0 0,0 1 0 0 0,0-1-1 0 0,0 0 1 0 0,0 0 0 0 0,0 0-1 0 0,0 1 1 0 0,0-1 0 0 0,0 0-1 0 0,0 0 1 0 0,0 1 0 0 0,0-1-1 0 0,0 0 1 0 0,0 0 0 0 0,0 0-1 0 0,0 1 1 0 0,0-1 0 0 0,0 0-1 0 0,0 0 1 0 0,-1 0 0 0 0,1 1-1 0 0,0-1 1 0 0,0 0 0 0 0,0 0-1 0 0,0 0 1 0 0,0 0 0 0 0,-1 1 0 0 0,1-1-1 0 0,0 0 1 0 0,-3 6 190 0 0,4-6-165 0 0,2 0 39 0 0,-7 5-33 0 0,1-2-15 0 0,0 0 1 0 0,1 1-1 0 0,-1-1 0 0 0,1 0 0 0 0,0 1 0 0 0,0-1 1 0 0,0 1-1 0 0,1 0 0 0 0,-3 4 0 0 0,4-6-15 0 0,0-1 0 0 0,0 0 0 0 0,0 1-1 0 0,0-1 1 0 0,0 1 0 0 0,0-1 0 0 0,0 0 0 0 0,0 1-1 0 0,1 1 1 0 0,1 9 22 0 0,-6 16 94 0 0,-13 44 0 0 0,3-16-60 0 0,-26 190 208 0 0,19-100 52 0 0,17-126-204 0 0,2 2-44 0 0,2-10 5 0 0,-1 9 18 0 0,1-16 790 0 0,6-2-705 0 0,-3-1-133 0 0,13 4 41 0 0,-16-6-79 0 0,1 0 0 0 0,0 0 0 0 0,-1 0 0 0 0,1 0 0 0 0,0 0-1 0 0,-1 0 1 0 0,1 0 0 0 0,0 0 0 0 0,-1 0 0 0 0,1 0 0 0 0,0 0 0 0 0,-1 0-1 0 0,1-1 1 0 0,0 1 0 0 0,-1 0 0 0 0,1 0 0 0 0,-1-1 0 0 0,1 1-1 0 0,-1 0 1 0 0,1-1 0 0 0,-1 1 0 0 0,1-1 0 0 0,-1 1 0 0 0,1-1 0 0 0,-1 1-1 0 0,1-1 1 0 0,0 0 0 0 0,36-67 474 0 0,32-79-1 0 0,-46 95-423 0 0,7-17-55 0 0,4 1 0 0 0,2 3 0 0 0,52-72 0 0 0,-46 84-8 0 0,-24 32-24 0 0,0-2-1 0 0,-1-1 0 0 0,20-38 0 0 0,-37 62 21 0 0,7-17-437 0 0,-7 16 374 0 0,1 0 0 0 0,-1 0 0 0 0,0 1 0 0 0,0-1 0 0 0,0 0 0 0 0,0 0-1 0 0,1 1 1 0 0,-1-1 0 0 0,0 0 0 0 0,0 0 0 0 0,-1 1 0 0 0,1-1 0 0 0,0 0 0 0 0,0 0 0 0 0,0 1 0 0 0,0-1 0 0 0,-1 0 0 0 0,1 0 0 0 0,0 1 0 0 0,-1-2 0 0 0,-1 1-2009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8:20.6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3 11519 0 0,'0'0'53'0'0,"0"0"-1"0"0,-1 0 0 0 0,1-1 0 0 0,0 1 0 0 0,-1 0 1 0 0,1 0-1 0 0,0-1 0 0 0,-1 1 0 0 0,1 0 1 0 0,0 0-1 0 0,-1 0 0 0 0,1 0 0 0 0,-1 0 1 0 0,1 0-1 0 0,-1 0 0 0 0,1-1 0 0 0,0 1 0 0 0,-1 0 1 0 0,1 1-1 0 0,-1-1 0 0 0,1 0 0 0 0,0 0 1 0 0,-1 0-1 0 0,1 0 0 0 0,-1 0 0 0 0,1 0 1 0 0,-1 1-1 0 0,1-1 11 0 0,0 0 1 0 0,-1 1-1 0 0,1-1 0 0 0,0 1 1 0 0,0-1-1 0 0,0 1 1 0 0,0-1-1 0 0,0 1 0 0 0,0-1 1 0 0,0 1-1 0 0,0-1 1 0 0,0 1-1 0 0,0-1 0 0 0,0 0 1 0 0,0 1-1 0 0,0-1 1 0 0,0 1-1 0 0,0-1 0 0 0,0 1 1 0 0,1-1-1 0 0,-1 1 1 0 0,1 0 601 0 0,1 5 95 0 0,0 2-500 0 0,11 23 1055 0 0,-9-21-1041 0 0,15 29 1138 0 0,9 13 256 0 0,-1-2-490 0 0,-21-41-1001 0 0,-2-3 37 0 0,0 1 0 0 0,-1 0 1 0 0,4 9-1 0 0,4 11 189 0 0,-8-21-47 0 0,-1 2-11 0 0,8 22-29 0 0,-8-23-117 0 0,-1 0-51 0 0,7 30 85 0 0,-5-14-1941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8:21.3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218 25 11055 0 0,'4'-3'636'0'0,"-4"2"-528"0"0,1 0-1 0 0,-1 1 1 0 0,1-1-1 0 0,0 0 0 0 0,-1 1 1 0 0,1-1-1 0 0,0 1 1 0 0,-1 0-1 0 0,1-1 0 0 0,0 1 1 0 0,0-1-1 0 0,0 1 1 0 0,-1 0-1 0 0,1 0 1 0 0,2-1-1 0 0,-3 1 754 0 0,4-2-1457 0 0,-1 4 2408 0 0,0 3 3800 0 0,10 26-5073 0 0,-13-31-517 0 0,0 1-1 0 0,1 0 1 0 0,-1-1 0 0 0,0 1 0 0 0,0-1-1 0 0,1 1 1 0 0,-1 0 0 0 0,0-1 0 0 0,0 1-1 0 0,0 0 1 0 0,0-1 0 0 0,0 1 0 0 0,0 0-1 0 0,0-1 1 0 0,0 1 0 0 0,0 0 0 0 0,0-1-1 0 0,0 1 1 0 0,0-1 0 0 0,-1 1 0 0 0,1 1-1 0 0,-124 312 1102 0 0,20-61-952 0 0,98-236-144 0 0,1-5-1 0 0,1 0 1 0 0,1 0 0 0 0,-3 14-1 0 0,1 6 51 0 0,4-5-21 0 0,3-23-53 0 0,1-8-48 0 0,2-7-151 0 0,33-115-2246 0 0,36-107-5925 0 0,7 43 4738 0 0,-33 80 5624 0 0,-33 67-77 0 0,-8 25 661 0 0,8-20-1 0 0,-20 49 949 0 0,3-2-2961 0 0,-3 14-380 0 0,-49 300 311 0 0,34-177-265 0 0,-1-2 193 0 0,15-96-284 0 0,1-9-39 0 0,1-12-44 0 0,-1-2-88 0 0,0-14-211 0 0,0-10-1742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8:21.4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10591 0 0,'1'-1'660'0'0,"0"1"-834"0"0,6 2 7634 0 0,-1 1-7128 0 0,-4-2-167 0 0,0 0-1 0 0,1 0 0 0 0,-1 0 0 0 0,0 0 0 0 0,0-1 0 0 0,1 1 1 0 0,-1-1-1 0 0,1 1 0 0 0,4-1 0 0 0,23 3 1178 0 0,-24-2-1238 0 0,-3-1-48 0 0,-1 0 0 0 0,1 0 0 0 0,0 0 0 0 0,0 0 0 0 0,0 0 1 0 0,0 0-1 0 0,2-1 0 0 0,35-6 143 0 0,-34 4-214 0 0,6-1-56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8:21.6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190 2 14279 0 0,'2'-2'358'0'0,"-2"2"-284"0"0,0 1 1 0 0,0-1 0 0 0,1 0-1 0 0,-1 0 1 0 0,0 1 0 0 0,0-1-1 0 0,0 0 1 0 0,0 1 0 0 0,0-1-1 0 0,0 0 1 0 0,1 1 0 0 0,-1-1-1 0 0,0 0 1 0 0,0 1 0 0 0,0-1-1 0 0,0 0 1 0 0,0 1 0 0 0,0-1-1 0 0,0 0 1 0 0,0 0 0 0 0,0 1-1 0 0,0-1 1 0 0,-1 0 0 0 0,1 1-1 0 0,0-1 1 0 0,0 0 0 0 0,0 1-1 0 0,0-1 1 0 0,-6 37 2140 0 0,-128 465 3318 0 0,131-491-5487 0 0,-11 30 225 0 0,1 1 1 0 0,-8 57 0 0 0,20-64-255 0 0,8 11-110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8:53.6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80 7367 0 0,'-3'-2'392'0'0,"0"0"-1"0"0,0 0 1 0 0,1 0-1 0 0,-1-1 0 0 0,0 1 1 0 0,-2-4-1 0 0,5 6-283 0 0,-1-1 0 0 0,1 1 0 0 0,-1-1 0 0 0,1 1 0 0 0,-1-1 0 0 0,1 1 0 0 0,-1-1 0 0 0,1 0 0 0 0,0 1 0 0 0,-1-1 0 0 0,1 0 0 0 0,0 1 0 0 0,0-1 0 0 0,0 0 0 0 0,-1 0 0 0 0,1 1 0 0 0,0-1 0 0 0,0 0 0 0 0,0 0 0 0 0,0 1 0 0 0,0-1 0 0 0,0 0 0 0 0,0 1 0 0 0,1-1 0 0 0,-1 0 0 0 0,0 0 0 0 0,0 1 0 0 0,0-1 0 0 0,1 0 0 0 0,-1 1 0 0 0,0-1 0 0 0,1 0 0 0 0,0 0 0 0 0,0 0 404 0 0,6-1-109 0 0,1-1-275 0 0,-5 2-47 0 0,1-1 0 0 0,0 1 1 0 0,0 0-1 0 0,0 1 0 0 0,-1-1 0 0 0,1 1 0 0 0,7-1 0 0 0,408-7 3369 0 0,-202 7-3030 0 0,-106 0-414 0 0,187-7-75 0 0,-253 4-720 0 0,-7 2-3769 0 0,-31 2-1430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8:54.2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49 8751 0 0,'0'-4'266'0'0,"0"-2"730"0"0,0 1-1 0 0,0-1 1 0 0,1 0-1 0 0,-1 1 1 0 0,4-12-1 0 0,-1 35 997 0 0,-5 56-692 0 0,-4-1 0 0 0,-17 89-1 0 0,-46 140-597 0 0,66-293-658 0 0,3-7-44 0 0,-4 13 2 0 0,0 0 1 0 0,2 0-1 0 0,-2 19 1 0 0,4-33-339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8:54.5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45 9671 0 0,'5'-23'1193'0'0,"0"2"4905"0"0,-5 26-2465 0 0,2 11-2622 0 0,0-1-663 0 0,-1 29-119 0 0,-1 0 1 0 0,-2 0-1 0 0,-15 82 0 0 0,-46 123-477 0 0,37-153 0 0 0,5-16-3345 0 0,19-72-3262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8:54.6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 10591 0 0,'-5'0'2032'0'0,"7"5"2220"0"0,-1 0 819 0 0,5 0-4497 0 0,19 18-212 0 0,-19-18-46 0 0,1-2-35 0 0,18 11-102 0 0,-19-11 74 0 0,1-1-153 0 0,23 9-91 0 0,-23-8-1655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8:54.9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203 0 15199 0 0,'-2'4'451'0'0,"-1"0"-1"0"0,0 0 0 0 0,1 0 1 0 0,0 0-1 0 0,0 1 0 0 0,0-1 1 0 0,1 1-1 0 0,-2 7 0 0 0,-4 8 283 0 0,-124 307 2563 0 0,114-285-3210 0 0,9-24-20 0 0,-7 30 0 0 0,10-20-6590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21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0 160 13359 0 0,'1'-2'95'0'0,"-1"0"0"0"0,1 1-1 0 0,0-1 1 0 0,0 1 0 0 0,0-1-1 0 0,0 1 1 0 0,0 0 0 0 0,0-1-1 0 0,0 1 1 0 0,0 0-1 0 0,0 0 1 0 0,1 0 0 0 0,-1-1-1 0 0,1 1 1 0 0,-1 1 0 0 0,3-3-1 0 0,29-9-78 0 0,-18 7 215 0 0,39-12 565 0 0,87-17 0 0 0,59 2 591 0 0,-196 32-1384 0 0,79-14 116 0 0,13-1-303 0 0,-32 10-4687 0 0,-31 4-831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8:55.1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 20735 0 0,'-11'0'920'0'0,"4"0"184"0"0,1 0-880 0 0,2 0-224 0 0,3 0 0 0 0,2 0 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8:55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 0 13359 0 0,'-3'4'206'0'0,"-1"-1"0"0"0,1 1-1 0 0,0 0 1 0 0,0 0 0 0 0,1 0-1 0 0,-1 1 1 0 0,1-1 0 0 0,-2 6-1 0 0,-13 42 764 0 0,8-22-417 0 0,1-8-271 0 0,-43 139 1374 0 0,42-124-1490 0 0,1 0-1 0 0,-5 55 1 0 0,12-72-255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8:55.6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91 13359 0 0,'0'-2'153'0'0,"1"0"0"0"0,-1 1 0 0 0,0-1 0 0 0,1 0 0 0 0,-1 1 0 0 0,1-1-1 0 0,0 1 1 0 0,-1-1 0 0 0,1 1 0 0 0,0-1 0 0 0,0 1 0 0 0,0-1 0 0 0,0 1 0 0 0,0 0-1 0 0,1 0 1 0 0,-1 0 0 0 0,0-1 0 0 0,0 1 0 0 0,1 0 0 0 0,-1 1 0 0 0,3-3 0 0 0,4-1 874 0 0,1 0 0 0 0,15-6-1 0 0,-12 6-703 0 0,-8 2-174 0 0,8-3 438 0 0,1 0-1 0 0,23-5 1 0 0,-3 4-556 0 0,-21 3-62 0 0,22-1-318 0 0,-9 3-1303 0 0,-18 0-5559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8:55.9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 8751 0 0,'0'0'794'0'0,"6"-1"-652"0"0,27-2 30 0 0,-32 3 638 0 0,5-1 278 0 0,29-4 1172 0 0,12-2-327 0 0,4 0-230 0 0,-7 3-1663 0 0,-18 3-200 0 0,-20 0-122 0 0,1 1-422 0 0,29-1-180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8:56.1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80 3679 0 0,'0'0'405'0'0,"-1"2"-1196"0"0,3 0 1951 0 0,4 0 4118 0 0,25 5-3327 0 0,-16-5 169 0 0,-6-1-1414 0 0,-5-1-277 0 0,1 1 1 0 0,-1-1-1 0 0,0 0 0 0 0,1 0 0 0 0,-1-1 0 0 0,0 1 0 0 0,5-2 0 0 0,32-4 1007 0 0,0-3 1 0 0,41-13 0 0 0,26-24-1574 0 0,-84 35-698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8:56.7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1 13359 0 0,'1'3'509'0'0,"-1"0"0"0"0,0 1 0 0 0,0-1-1 0 0,1 0 1 0 0,-2 1 0 0 0,0 5 0 0 0,1-8-387 0 0,-7 111 683 0 0,-5 57 1344 0 0,5-118-1536 0 0,-15 65 0 0 0,6-57-581 0 0,-16 74 62 0 0,31-113-245 0 0,1-16-349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8:57.0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14 2759 0 0,'13'-13'11712'0'0,"-13"13"-11606"0"0,-1 12 1764 0 0,-14 77 1456 0 0,3 48-2653 0 0,5-46-408 0 0,-3 67-54 0 0,10-121-2098 0 0,-2-21-157 0 0,0-9-4228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8:57.1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2 7831 0 0,'-1'-1'111'0'0,"1"1"-1"0"0,0 0 1 0 0,-1 0 0 0 0,1 0-1 0 0,0 0 1 0 0,-1 0-1 0 0,1 0 1 0 0,0 0-1 0 0,-1 0 1 0 0,1 0-1 0 0,-1 0 1 0 0,1 0-1 0 0,0 0 1 0 0,-1 0-1 0 0,1 0 1 0 0,0 0-1 0 0,-1 0 1 0 0,1 0 0 0 0,0 1-1 0 0,-1-1 1 0 0,1 0-1 0 0,0 0 1 0 0,-1 0-1 0 0,1 0 1 0 0,0 1-1 0 0,-1-1 1 0 0,1 6 5007 0 0,8 2 1830 0 0,18 10-6591 0 0,-19-13-26 0 0,0-3-91 0 0,21 8-43 0 0,-21-7-5 0 0,1-2-32 0 0,24 4-140 0 0,-24-4-80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8:57.7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146 1 14279 0 0,'-2'0'191'0'0,"0"1"0"0"0,1-1 0 0 0,-1 1 0 0 0,1 0 0 0 0,-1 0 0 0 0,1 0 1 0 0,0 0-1 0 0,-1 0 0 0 0,1 0 0 0 0,0 0 0 0 0,0 1 0 0 0,-1-1 0 0 0,1 0 0 0 0,0 1 0 0 0,0-1 0 0 0,0 0 0 0 0,1 1 0 0 0,-2 2 0 0 0,-13 34 2462 0 0,11-26-2577 0 0,-13 40 1146 0 0,-12 64 0 0 0,-2 57-345 0 0,28-154-746 0 0,-18 140 921 0 0,21-149-2671 0 0,1 22-6769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07.0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7 17503 0 0,'-6'-1'1560'0'0,"1"-1"-1248"0"0,1 0-248 0 0,2 2 824 0 0,1-1 96 0 0,-2 2-1192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22.3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13823 0 0,'0'0'1062'0'0,"5"1"-693"0"0,1-2-342 0 0,26 7-13 0 0,3 1 9 0 0,329 61 849 0 0,-355-67-1031 0 0,5 1-116 0 0,7 2-3884 0 0,9 4-831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07.7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7 11519 0 0,'-1'-6'964'0'0,"1"6"-944"0"0,0 0 1 0 0,0 0-1 0 0,0 0 0 0 0,0 0 0 0 0,0 0 0 0 0,0 0 1 0 0,0 0-1 0 0,-1 0 1538 0 0,0 4-890 0 0,-5 44 1558 0 0,0 3-165 0 0,-4 52-841 0 0,-36 391-6 0 0,45-477-1493 0 0,2 5-91 0 0,1-5-320 0 0,-2-11 418 0 0,0-3-23 0 0,0 0 0 0 0,0-1 0 0 0,0 1 0 0 0,0 0 1 0 0,1-1-1 0 0,-1 1 0 0 0,1-1 0 0 0,2 6 0 0 0,5 16-497 0 0,-6-18-56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08.0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13 15199 0 0,'-4'-13'2107'0'0,"4"13"-2059"0"0,0 0-1 0 0,0 0 0 0 0,0 0 0 0 0,0 1 1 0 0,0-1-1 0 0,0 0 0 0 0,0 0 0 0 0,0 0 0 0 0,0 0 1 0 0,0 0-1 0 0,0 0 0 0 0,0 0 0 0 0,0 0 1 0 0,0 0-1 0 0,0 0 0 0 0,0 0 0 0 0,0 0 1 0 0,0 0-1 0 0,0 0 0 0 0,0 0 0 0 0,0 0 0 0 0,0 0 1 0 0,0 0-1 0 0,0 0 0 0 0,0 0 0 0 0,0 0 1 0 0,0 0-1 0 0,0 0 0 0 0,0 0 0 0 0,-1 0 0 0 0,1 0 1 0 0,0 1-1 0 0,0-1 0 0 0,0 0 0 0 0,0 0 1 0 0,0 0-1 0 0,0 0 0 0 0,0 0 0 0 0,0 0 0 0 0,0-1 1 0 0,0 1-1 0 0,0 0 0 0 0,0 0 0 0 0,0 0 1 0 0,0 0-1 0 0,0 0 0 0 0,0 0 0 0 0,0 0 1 0 0,-1 0-1 0 0,1 0 0 0 0,0 0 0 0 0,0 0 0 0 0,0 0 1 0 0,0 0-1 0 0,0 0 0 0 0,0 0 0 0 0,0 0 1 0 0,0 0-1 0 0,0 0 0 0 0,0 0 0 0 0,0 0 0 0 0,-2 30 2510 0 0,1-26-2872 0 0,-1 36 726 0 0,-49 367 72 0 0,27-249-398 0 0,20-128-96 0 0,-1 19-122 0 0,1-11-74 0 0,2-7-1867 0 0,0-10-3107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08.1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57 5063 0 0,'-3'-6'983'0'0,"3"5"-735"0"0,0 1 1 0 0,0 0 0 0 0,1-1 0 0 0,-1 1-1 0 0,0 0 1 0 0,0-1 0 0 0,0 1 0 0 0,0 0 0 0 0,0 0-1 0 0,0-1 1 0 0,0 1 0 0 0,1 0 0 0 0,-1 0-1 0 0,0-1 1 0 0,0 1 0 0 0,0 0 0 0 0,1 0 0 0 0,-1-1-1 0 0,0 1 1 0 0,0 0 0 0 0,1 0 0 0 0,-1 0-1 0 0,0 0 1 0 0,1-1 0 0 0,8-2 6351 0 0,-3 3-4940 0 0,-3-1-3671 0 0,106-21 7083 0 0,-41 12-5660 0 0,-18 4-5216 0 0,-42 4-1583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08.6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 1 15663 0 0,'0'5'4208'0'0,"-2"1"-3122"0"0,-3 12-564 0 0,-91 332 1113 0 0,69-262-1542 0 0,20-61-93 0 0,4-17-9 0 0,2-5-66 0 0,-1 1 0 0 0,1-1-1 0 0,0 0 1 0 0,0 7 0 0 0,0-6-72 0 0,0-4 26 0 0,1 0 0 0 0,0 0 0 0 0,-1 1 0 0 0,1-1 0 0 0,0 0 0 0 0,0 0 0 0 0,0 1 0 0 0,0-1 0 0 0,2 4 0 0 0,0 15-1146 0 0,-1-15-300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08.9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 10135 0 0,'1'-1'4144'0'0,"3"1"-3635"0"0,-1-1-1 0 0,1 0 1 0 0,0 1 0 0 0,0 0 0 0 0,-1 0 0 0 0,7 1 0 0 0,29 2 1807 0 0,9 0-819 0 0,-1-1-535 0 0,-4 2-628 0 0,-18-1-232 0 0,7 3-235 0 0,-24-3 102 0 0,-2-2-189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09.0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1839 0 0,'-1'11'7360'0'0,"9"-9"-6984"0"0,-4-1-109 0 0,0 0 1 0 0,0-1 0 0 0,0 1-1 0 0,0-1 1 0 0,7 0 0 0 0,38-2 1950 0 0,-9 1-1387 0 0,-17 1-1555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09.2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 9671 0 0,'0'0'511'0'0,"-7"5"-1408"0"0,10 3 10275 0 0,26 5-8034 0 0,-17-9-128 0 0,18-4-101 0 0,2-1-399 0 0,-7-3-600 0 0,4-1-182 0 0,-8 1-348 0 0,-17 3-165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09.6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17 13823 0 0,'2'-3'284'0'0,"-2"3"-222"0"0,1-1 1 0 0,-1 0-1 0 0,1 0 1 0 0,-1 1-1 0 0,1-1 1 0 0,0 0-1 0 0,-1 1 1 0 0,1-1-1 0 0,0 0 1 0 0,-1 1-1 0 0,1-1 1 0 0,0 1-1 0 0,0 0 1 0 0,0-1-1 0 0,0 1 1 0 0,-1-1-1 0 0,1 1 0 0 0,2 0 1 0 0,5-3 137 0 0,-6 3 703 0 0,2 0 298 0 0,47 4 2012 0 0,-49-4-3114 0 0,1 0-1 0 0,0 0 0 0 0,0 1 1 0 0,-1-1-1 0 0,1 1 1 0 0,-1 0-1 0 0,1 0 0 0 0,-1 0 1 0 0,4 1-1 0 0,0 1 89 0 0,0-1 313 0 0,-1 3-258 0 0,14 14-107 0 0,-14-14-27 0 0,-2 27 75 0 0,-3-31-178 0 0,0 0 0 0 0,0 0 1 0 0,0 0-1 0 0,0-1 0 0 0,0 1 0 0 0,0 0 0 0 0,0 0 1 0 0,0 0-1 0 0,0 0 0 0 0,-1-1 0 0 0,1 1 1 0 0,0 0-1 0 0,-1 1 0 0 0,-12 26 31 0 0,-2 1 0 0 0,-32 46 0 0 0,-18 31-301 0 0,54-81 242 0 0,1 3-9 0 0,9-15 108 0 0,2 21 411 0 0,4-29-167 0 0,15 16 57 0 0,-15-16 8 0 0,1-3 6 0 0,1 1-261 0 0,-3-2-37 0 0,-1 1 1 0 0,1-1-1 0 0,-1 0 1 0 0,1 0-1 0 0,0 0 1 0 0,5 0-1 0 0,24 3 660 0 0,3 1-347 0 0,6 0-112 0 0,-3-1-267 0 0,8 1-27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19.1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88 7831 0 0,'0'-3'226'0'0,"0"1"0"0"0,0 0 0 0 0,1 0 0 0 0,-1 0-1 0 0,0 0 1 0 0,1-1 0 0 0,0 1 0 0 0,-1 0 0 0 0,1 0-1 0 0,0 0 1 0 0,0 0 0 0 0,0 0 0 0 0,0 1-1 0 0,2-3 1 0 0,19-26 1860 0 0,-20 29-1967 0 0,-1-1 48 0 0,1 0 0 0 0,0 0 0 0 0,0 0 0 0 0,0 0 0 0 0,0 0 0 0 0,0 1 0 0 0,0-1 0 0 0,1 1 0 0 0,-1 0 0 0 0,1-1 0 0 0,-1 1 0 0 0,6-1 0 0 0,-7 1-84 0 0,1 1 1 0 0,-1 0-1 0 0,1 0 1 0 0,0 0-1 0 0,-1 0 0 0 0,1 0 1 0 0,-1 1-1 0 0,1-1 1 0 0,0 0-1 0 0,-1 1 1 0 0,1-1-1 0 0,-1 1 1 0 0,1-1-1 0 0,-1 1 1 0 0,1 0-1 0 0,-1 0 1 0 0,0 0-1 0 0,1 0 1 0 0,-1 0-1 0 0,0 0 0 0 0,2 2 1 0 0,-2-2 429 0 0,6 5-266 0 0,21 18-39 0 0,-22-18-16 0 0,3 0-7 0 0,1 2-126 0 0,30 18 126 0 0,4 1-93 0 0,8 0-9 0 0,4 1-16 0 0,-1-2 134 0 0,10 4 168 0 0,-16-8-175 0 0,-24-11 39 0 0,207 72 803 0 0,300 91-579 0 0,95-28-457 0 0,-476-115 0 0 0,49 7 0 0 0,491 55-198 0 0,-260-49-243 0 0,-6-1 16 0 0,127 16-136 0 0,14 2 338 0 0,-211-23 528 0 0,-261-29-2 0 0,239 31 1769 0 0,-324-38-1875 0 0,-1-1-45 0 0,4 1-90 0 0,-7 0 5 0 0,0-1 0 0 0,0 0 0 0 0,1 0 0 0 0,-1-1 0 0 0,8 0 0 0 0,-15-7 20 0 0,1 5-179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19.5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23 3679 0 0,'-3'-8'328'0'0,"2"2"-264"0"0,1 1-64 0 0,0 1-1624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22.5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17047 0 0,'4'0'1880'0'0,"33"7"-1416"0"0,-4-2 648 0 0,27 4-544 0 0,-3-2-568 0 0,15 0-64 0 0,10 2-40 0 0,0-2-8272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20.0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130 41 7831 0 0,'1'-1'47'0'0,"0"-3"613"0"0,0 0 0 0 0,1 1-1 0 0,-1-1 1 0 0,1 1 0 0 0,0-1-1 0 0,0 1 1 0 0,0-1 0 0 0,1 1 0 0 0,2-3-1 0 0,-5 6-298 0 0,4-2 692 0 0,-4 3-937 0 0,1-1 0 0 0,-1 0 1 0 0,0 0-1 0 0,1 1 0 0 0,-1-1 0 0 0,0 0 0 0 0,1 1 1 0 0,-1-1-1 0 0,0 0 0 0 0,0 1 0 0 0,1-1 1 0 0,-1 0-1 0 0,0 1 0 0 0,0-1 0 0 0,0 1 0 0 0,0-1 1 0 0,0 0-1 0 0,1 1 0 0 0,-1-1 0 0 0,0 1 0 0 0,0-1 1 0 0,0 1-1 0 0,3 27 410 0 0,0 0 1 0 0,-2 1-1 0 0,-1-1 1 0 0,-7 56-1 0 0,-32 117 246 0 0,-14-11-150 0 0,-11 52-406 0 0,63-241-227 0 0,0 3-109 0 0,0 1-1 0 0,0 0 0 0 0,1 0 0 0 0,-1 1 0 0 0,1-1 0 0 0,1 7 0 0 0,1-8-621 0 0,1-2-32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20.2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217 7 14279 0 0,'0'0'64'0'0,"-1"-1"-1"0"0,1 1 1 0 0,0-1-1 0 0,-1 1 1 0 0,1-1-1 0 0,0 1 1 0 0,-1 0-1 0 0,1-1 1 0 0,-1 1-1 0 0,1 0 1 0 0,0-1 0 0 0,-1 1-1 0 0,1 0 1 0 0,-1-1-1 0 0,1 1 1 0 0,-1 0-1 0 0,1 0 1 0 0,-1 0-1 0 0,0-1 1 0 0,1 1-1 0 0,-1 0 1 0 0,1 0-1 0 0,-1 0 1 0 0,1 0-1 0 0,-1 0 1 0 0,1 0-1 0 0,-1 0 1 0 0,0 0-1 0 0,1 0 1 0 0,-1 1-1 0 0,1-1 1 0 0,-1 0-1 0 0,1 0 1 0 0,-2 1-1 0 0,1 0 178 0 0,-1 1-1 0 0,1 0 0 0 0,0 0 1 0 0,0 0-1 0 0,0 0 0 0 0,0 0 0 0 0,-2 4 1 0 0,0 1 207 0 0,-21 51 1157 0 0,-25 95 0 0 0,-4 66-1268 0 0,13-45-362 0 0,28-127-1813 0 0,6-26-5552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20.4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 13823 0 0,'11'-2'728'0'0,"0"0"-1"0"0,0 1 1 0 0,1 0-1 0 0,-1 1 1 0 0,0 0-1 0 0,1 1 1 0 0,-1 1-1 0 0,14 2 1 0 0,22 2 276 0 0,-4-2-232 0 0,-2-1-528 0 0,-9-2-157 0 0,4-2-70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20.6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200 1 12895 0 0,'0'0'51'0'0,"-1"0"-1"0"0,1 0 0 0 0,-1 0 0 0 0,1 0 0 0 0,-1 0 1 0 0,1-1-1 0 0,-1 1 0 0 0,1 0 0 0 0,-1 1 0 0 0,1-1 1 0 0,-1 0-1 0 0,1 0 0 0 0,-1 0 0 0 0,1 0 1 0 0,-1 0-1 0 0,1 0 0 0 0,-1 1 0 0 0,1-1 0 0 0,-1 0 1 0 0,1 0-1 0 0,-1 1 0 0 0,1-1 0 0 0,0 0 0 0 0,-1 1 1 0 0,1-1-1 0 0,0 0 0 0 0,-1 1 0 0 0,1-1 0 0 0,0 0 1 0 0,-1 1-1 0 0,1-1 0 0 0,0 1 0 0 0,0-1 1 0 0,0 1-1 0 0,-1-1 0 0 0,1 1 0 0 0,0-1 0 0 0,0 1 1 0 0,-6 27 1156 0 0,3-15-722 0 0,-36 122 2594 0 0,-62 141-1 0 0,90-249-2850 0 0,-9 38 0 0 0,16-35-196 0 0,3 6-140 0 0,2-28-80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21.4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31 17047 0 0,'-10'-4'1512'0'0,"3"1"-1208"0"0,2 1-240 0 0,1 1-64 0 0,2-1 2104 0 0,1 1-1344 0 0,-1-1-496 0 0,1 0-96 0 0,-1-1-16 0 0,2 0-8 0 0,1 0-688 0 0,1 0-128 0 0,2 1-32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21.7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151 0 13359 0 0,'-2'4'525'0'0,"-2"2"106"0"0,3 17 88 0 0,2-16-566 0 0,-2 25 645 0 0,-7 30 341 0 0,-21 85 0 0 0,-30 67 601 0 0,38-143-1320 0 0,17-56-504 0 0,-3 9-824 0 0,-6 34 0 0 0,10-35-5840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21.9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 13823 0 0,'2'-1'201'0'0,"0"-1"0"0"0,0 1 0 0 0,0 0 0 0 0,0 0 0 0 0,0 0 0 0 0,0 0 1 0 0,0 0-1 0 0,0 0 0 0 0,0 1 0 0 0,0-1 0 0 0,4 0 0 0 0,26-2 2340 0 0,-20 3-2111 0 0,20-3 592 0 0,0 2 0 0 0,40 3-1 0 0,-19 2-751 0 0,-43-3-241 0 0,25 5-172 0 0,-27-6-138 0 0,4 3 323 0 0,7 4-6417 0 0,16 10-424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22.1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0 12895 0 0,'-10'6'1152'0'0,"5"-2"-928"0"0,2 0-224 0 0,3-2 0 0 0,2-1 504 0 0,1 0 48 0 0,2-1 16 0 0,1 1 864 0 0,38 5-600 0 0,6-4-408 0 0,6-1-48 0 0,-3-3-928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22.3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0 11519 0 0,'-7'8'1024'0'0,"4"-3"-824"0"0,2 1-200 0 0,2-2 0 0 0,3 0 3944 0 0,37 21-2456 0 0,10-1-1208 0 0,-15-13-152 0 0,-3-8-928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22.5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223 1 10591 0 0,'-2'0'111'0'0,"0"1"0"0"0,0 0 0 0 0,0 0 0 0 0,1 0 0 0 0,-1 1 0 0 0,0-1 0 0 0,0 0 0 0 0,1 1 0 0 0,-1-1 0 0 0,1 1 0 0 0,-1-1 0 0 0,1 1 0 0 0,0 0 0 0 0,-1 1 0 0 0,-13 29 2188 0 0,11-21-1777 0 0,-58 125 2041 0 0,31-73-1364 0 0,-41 125 0 0 0,67-167-1199 0 0,-3 33 0 0 0,7-48-1536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06.9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0 4607 0 0,'0'0'48'0'0,"0"1"-27"0"0,-1-1 0 0 0,1 0 1 0 0,0 1-1 0 0,0-1 0 0 0,-1 0 0 0 0,1 0 0 0 0,0 1 0 0 0,0-1 1 0 0,-1 0-1 0 0,1 1 0 0 0,0-1 0 0 0,0 1 0 0 0,0-1 0 0 0,0 0 1 0 0,-1 1-1 0 0,1-1 0 0 0,0 0 0 0 0,0 1 0 0 0,0-1 0 0 0,0 1 0 0 0,-4 19 29 0 0,-2 10 514 0 0,0 6-111 0 0,5-27-429 0 0,0-5-42 0 0,1 1 1 0 0,-1 0-1 0 0,0-1 0 0 0,-1 1 0 0 0,-1 5 0 0 0,2-8-88 0 0,1-1 67 0 0,0 1 0 0 0,0-1-1 0 0,-1 1 1 0 0,1-1 0 0 0,0 1 0 0 0,-1-1 0 0 0,1 1 0 0 0,-1-1 0 0 0,0 0 0 0 0,1 1 0 0 0,-2 0 0 0 0,0 2-114 0 0,0 1-419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23.2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175 1 9215 0 0,'0'0'125'0'0,"-1"1"-1"0"0,0-1 0 0 0,0 0 0 0 0,1 1 0 0 0,-1 0 0 0 0,0-1 0 0 0,1 1 1 0 0,-1-1-1 0 0,1 1 0 0 0,-1 0 0 0 0,1-1 0 0 0,-1 1 0 0 0,1 0 0 0 0,-1 0 1 0 0,1-1-1 0 0,0 1 0 0 0,-1 0 0 0 0,1 0 0 0 0,0 0 0 0 0,-8 24 1843 0 0,5-17-1570 0 0,-87 354 5191 0 0,65-246-4509 0 0,-12 101 1054 0 0,36-190-2043 0 0,2-20-80 0 0,0 6 32 0 0,4 12-20 0 0,-4-18-4 0 0,6-7-1891 0 0,25 1-5723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23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226 54 3679 0 0,'-2'-38'3535'0'0,"8"22"5214"0"0,-7 29-5591 0 0,-10 54-2545 0 0,-27 98 0 0 0,-36 69 1244 0 0,-3 12-822 0 0,71-225-1024 0 0,-1 6 17 0 0,-5 17-736 0 0,8-41-1805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23.6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 8751 0 0,'-4'-1'11116'0'0,"10"6"-9945"0"0,19 15-122 0 0,-19-14-472 0 0,2-1-206 0 0,2 1-259 0 0,-5-2-3 0 0,1 0 0 0 0,-1-1 0 0 0,1 0 0 0 0,11 5 0 0 0,-9-5 5 0 0,22 10 479 0 0,8-2 296 0 0,-10-4-747 0 0,-20-5-13 0 0,-2-1-57 0 0,19 1-236 0 0,-19-2-104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24.0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294 3 15663 0 0,'0'0'56'0'0,"0"0"1"0"0,1 0-1 0 0,-1-1 0 0 0,0 1 0 0 0,1 0 0 0 0,-1 0 1 0 0,0 0-1 0 0,1 0 0 0 0,-1-1 0 0 0,0 1 0 0 0,1 0 0 0 0,-1 0 1 0 0,0 0-1 0 0,1 0 0 0 0,-1 0 0 0 0,1 0 0 0 0,-1 0 1 0 0,0 0-1 0 0,1 0 0 0 0,-1 0 0 0 0,0 0 0 0 0,1 0 1 0 0,-1 0-1 0 0,0 0 0 0 0,1 1 0 0 0,-1-1 0 0 0,0 0 0 0 0,1 0 1 0 0,-1 0-1 0 0,0 0 0 0 0,1 1 0 0 0,-1-1 0 0 0,0 0 1 0 0,1 0-1 0 0,-1 1 0 0 0,0-1 0 0 0,0 0 0 0 0,1 0 0 0 0,-1 1 1 0 0,0-1-1 0 0,0 0 0 0 0,1 1 796 0 0,0 7-321 0 0,5 20 56 0 0,-6-11 11 0 0,-6 23-194 0 0,-2-1 1 0 0,-2 0-1 0 0,-2-1 0 0 0,-29 68 0 0 0,-91 146 451 0 0,54-110-558 0 0,72-132-287 0 0,3-4-10 0 0,0 0 0 0 0,1 0 0 0 0,-1 0 1 0 0,1 0-1 0 0,-2 8 0 0 0,0 2-25 0 0,3-12-106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24.3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 14279 0 0,'0'-1'40'0'0,"0"1"1"0"0,0 0-1 0 0,0 0 0 0 0,0 0 0 0 0,0-1 0 0 0,0 1 1 0 0,0 0-1 0 0,0 0 0 0 0,0 0 0 0 0,0 0 0 0 0,0-1 0 0 0,0 1 1 0 0,1 0-1 0 0,-1 0 0 0 0,0 0 0 0 0,0 0 0 0 0,0-1 1 0 0,0 1-1 0 0,0 0 0 0 0,0 0 0 0 0,1 0 0 0 0,-1 0 1 0 0,0 0-1 0 0,0 0 0 0 0,0 0 0 0 0,0 0 0 0 0,1-1 0 0 0,-1 1 1 0 0,0 0-1 0 0,0 0 0 0 0,0 0 0 0 0,0 0 0 0 0,1 0 1 0 0,-1 0-1 0 0,0 0 0 0 0,0 0 0 0 0,1 0 0 0 0,12 1 263 0 0,-4 0 1349 0 0,33 3-64 0 0,7 2 278 0 0,-33-5-1515 0 0,27 4 576 0 0,43 11 0 0 0,-76-14-869 0 0,29 9 118 0 0,3 3-44 0 0,-18-5-204 0 0,-18-7-51 0 0,-4-1-452 0 0,1 0-1 0 0,0 0 0 0 0,-1 0 1 0 0,1 0-1 0 0,0 0 1 0 0,-1 1-1 0 0,5 2 1 0 0,0 1-1426 0 0,-1-2-5298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24.4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0 12439 0 0,'-3'2'123'0'0,"-15"10"735"0"0,17-12-840 0 0,1 1 0 0 0,-1-1 1 0 0,0 1-1 0 0,1-1 0 0 0,-1 1 0 0 0,1-1 0 0 0,-1 1 0 0 0,1 0 1 0 0,-1-1-1 0 0,1 1 0 0 0,-1 0 0 0 0,1-1 0 0 0,-1 1 0 0 0,1 0 0 0 0,0 0 1 0 0,-1-1-1 0 0,1 1 0 0 0,0 0 0 0 0,-1 1 0 0 0,15 8 3156 0 0,11 8-2354 0 0,-12-12 10 0 0,-7-3-562 0 0,-2-1-114 0 0,0-1 1 0 0,-1 1 0 0 0,1-1 0 0 0,0 0-1 0 0,0 0 1 0 0,4 0 0 0 0,1 1 8 0 0,28 5 611 0 0,10-2-211 0 0,-4-2-1426 0 0,-19 1-4103 0 0,-17-4-1752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24.6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0 15199 0 0,'-1'1'437'0'0,"0"-1"-427"0"0,0 1-1 0 0,1-1 1 0 0,-1 1 0 0 0,0 0 0 0 0,1-1-1 0 0,-1 1 1 0 0,0 0 0 0 0,1 0 0 0 0,-1 0-1 0 0,1-1 1 0 0,-1 3 0 0 0,0-3 172 0 0,1 1-1 0 0,0-1 1 0 0,0 1 0 0 0,0-1 0 0 0,0 0-1 0 0,0 1 1 0 0,0-1 0 0 0,0 1 0 0 0,0-1-1 0 0,0 1 1 0 0,0-1 0 0 0,1 1 0 0 0,-1-1-1 0 0,0 1 1 0 0,0-1 0 0 0,0 0 0 0 0,1 1-1 0 0,-1-1 1 0 0,0 1 0 0 0,0-1 0 0 0,1 0-1 0 0,-1 1 1 0 0,0-1 0 0 0,1 1 0 0 0,22 23 496 0 0,-17-18-80 0 0,2-3-20 0 0,28 8-57 0 0,-33-10-474 0 0,0 1-1 0 0,1-1 0 0 0,-1 0 0 0 0,0-1 1 0 0,1 1-1 0 0,-1-1 0 0 0,1 1 0 0 0,6-1 0 0 0,-2 0 14 0 0,-3 1-17 0 0,0-1 0 0 0,0 1 0 0 0,-1-1-1 0 0,1 0 1 0 0,7-1 0 0 0,-3 0-17 0 0,5 0-74 0 0,20-3-72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26.5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238 1 15199 0 0,'0'3'4769'0'0,"-3"34"-2986"0"0,-8 18-1486 0 0,-2-1 0 0 0,-3 0 0 0 0,-23 55 0 0 0,-80 158-441 0 0,115-260 144 0 0,-4 12-404 0 0,0 1-1 0 0,-8 34 1 0 0,15-49-323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27.0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32 18431 0 0,'-8'-3'1632'0'0,"2"0"-1304"0"0,0 0-264 0 0,1 1-64 0 0,2 1 512 0 0,1 0 80 0 0,0 0 16 0 0,-2 0 8 0 0,-1-2-232 0 0,-3 0-56 0 0,-1 0-8 0 0,0 0 0 0 0,2 1-240 0 0,2 0-80 0 0,2 1 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28.6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143 1 11975 0 0,'-3'0'1873'0'0,"4"6"-1280"0"0,4 9-764 0 0,-4-12 428 0 0,2 11 147 0 0,-2 14 277 0 0,-2 0 0 0 0,-7 51 0 0 0,-8-11 49 0 0,-49 125 1 0 0,22-74-271 0 0,38-98-156 0 0,-7 39 0 0 0,11-54-112 0 0,14 38-1710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07.0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1839 0 0,'0'0'83'0'0,"1"7"62"0"0,1 2-18 0 0,2 28 1550 0 0,-1 16-419 0 0,-3-11 24 0 0,0-1-488 0 0,-2-3-205 0 0,1-14-697 0 0,0-18-155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29.0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257 0 6447 0 0,'-4'2'485'0'0,"1"-1"0"0"0,0 1 0 0 0,-1 0-1 0 0,1 0 1 0 0,0 0 0 0 0,0 0 0 0 0,0 1-1 0 0,0-1 1 0 0,0 1 0 0 0,1 0-1 0 0,-1 0 1 0 0,-3 5 0 0 0,-3 6 1739 0 0,-12 23 1 0 0,17-29-2072 0 0,-9 19 543 0 0,1 1 0 0 0,2 0 0 0 0,1 1 0 0 0,2 0 0 0 0,-6 38 0 0 0,-7 23-1761 0 0,-40 110-1 0 0,32-115-583 0 0,21-60-4843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29.2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67 17503 0 0,'0'0'60'0'0,"0"0"-1"0"0,-1 0 1 0 0,1 0-1 0 0,0 0 1 0 0,-1 0-1 0 0,1-1 0 0 0,0 1 1 0 0,-1 0-1 0 0,1 0 1 0 0,0-1-1 0 0,-1 1 1 0 0,1 0-1 0 0,0 0 1 0 0,0-1-1 0 0,-1 1 1 0 0,1 0-1 0 0,0-1 1 0 0,0 1-1 0 0,0 0 0 0 0,0-1 1 0 0,-1 1-1 0 0,1-1 1 0 0,0 1-1 0 0,0 0 1 0 0,0-1-1 0 0,0 1 1 0 0,0-1-1 0 0,0 1 1 0 0,0 0-1 0 0,0-1 1 0 0,0 1-1 0 0,0 0 1 0 0,0-1-1 0 0,0 0 0 0 0,1 0 87 0 0,0 0-1 0 0,-1 1 1 0 0,1-1-1 0 0,0 0 1 0 0,0 0-1 0 0,-1 0 1 0 0,1 1-1 0 0,0-1 0 0 0,0 0 1 0 0,0 1-1 0 0,2-2 1 0 0,35-12 1375 0 0,-36 13-1576 0 0,130-28 983 0 0,-129 28-948 0 0,1 1-141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29.7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173 0 16583 0 0,'0'0'37'0'0,"0"0"1"0"0,0 1-1 0 0,0-1 0 0 0,0 0 0 0 0,0 0 1 0 0,0 0-1 0 0,0 0 0 0 0,0 0 0 0 0,0 0 1 0 0,0 0-1 0 0,0 0 0 0 0,0 0 0 0 0,0 1 1 0 0,0-1-1 0 0,0 0 0 0 0,0 0 0 0 0,0 0 1 0 0,0 0-1 0 0,0 0 0 0 0,0 0 0 0 0,0 0 1 0 0,0 0-1 0 0,0 0 0 0 0,0 0 0 0 0,-1 0 1 0 0,1 0-1 0 0,0 0 0 0 0,0 0 0 0 0,0 0 1 0 0,0 1-1 0 0,0-1 0 0 0,0 0 0 0 0,0 0 1 0 0,0 0-1 0 0,0 0 0 0 0,-1 0 0 0 0,1 0 1 0 0,0 0-1 0 0,0 0 0 0 0,0 0 0 0 0,0 0 1 0 0,0 0-1 0 0,0 0 0 0 0,0 0 0 0 0,0-1 1 0 0,0 1-1 0 0,-1 0 0 0 0,1 0 0 0 0,0 0 1 0 0,0 0-1 0 0,0 0 0 0 0,0 0 0 0 0,0 0 1 0 0,0 0-1 0 0,0 0 0 0 0,0 0 0 0 0,0 0 1 0 0,0 0-1 0 0,0 0 0 0 0,0 0 0 0 0,-1 0 1 0 0,1-1-1 0 0,0 1 0 0 0,0 0 0 0 0,0 0 1 0 0,0 0-1 0 0,0 0 0 0 0,-6 14 973 0 0,5-11-673 0 0,-113 303 2123 0 0,82-215-2601 0 0,23-66-875 0 0,3-4-4372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29.9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 12895 0 0,'2'-3'324'0'0,"1"1"0"0"0,0 0-1 0 0,0 0 1 0 0,0 0 0 0 0,0 0-1 0 0,0 0 1 0 0,0 1 0 0 0,0 0-1 0 0,1-1 1 0 0,-1 1 0 0 0,0 0-1 0 0,1 1 1 0 0,-1-1 0 0 0,6 0-1 0 0,1 0 50 0 0,0 0 0 0 0,1 1 0 0 0,-1 0 0 0 0,10 2 0 0 0,3 1-207 0 0,-19-3-264 0 0,0 1 0 0 0,0 0 1 0 0,0 0-1 0 0,-1 0 1 0 0,9 3-1 0 0,-5-1-794 0 0,0-1-5668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30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 4607 0 0,'0'0'488'0'0,"25"-3"2904"0"0,2 3-992 0 0,13 3-40 0 0,15 2-776 0 0,-2 1-1104 0 0,-10 2-6592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30.4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7831 0 0,'2'5'6168'0'0,"5"-4"-5677"0"0,21 2 2042 0 0,12-2 386 0 0,-29 0-2615 0 0,30-1 595 0 0,12-2-197 0 0,-4-2-1090 0 0,-18 1-1290 0 0,-23 2-5456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9:30.6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222 1 21191 0 0,'-7'5'1888'0'0,"-1"2"-1512"0"0,1 1-304 0 0,3-1-72 0 0,1 0 224 0 0,-1 2 24 0 0,-5 6 8 0 0,-6 13 0 0 0,-7 11 16 0 0,-3 12 8 0 0,0 8 0 0 0,1-1 0 0 0,3-1-72 0 0,3-5-16 0 0,4-4 0 0 0,5-3 0 0 0,3-2-312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07.2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0 9215 0 0,'-3'4'408'0'0,"1"-1"80"0"0,0 0-392 0 0,1 2-96 0 0,7 34-144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05.1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 13823 0 0,'2'-7'608'0'0,"2"2"128"0"0,1 2-584 0 0,2 2-152 0 0,1 1 0 0 0,-1 1 0 0 0,30 4-736 0 0,14 2-184 0 0,-3 3-536 0 0,-14-1 48 0 0,4 0-3784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07.3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0 2303 0 0,'-6'8'12160'0'0,"25"41"-12496"0"0,-7-8-592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07.5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0 11055 0 0,'-4'3'984'0'0,"2"0"-792"0"0,2 1-192 0 0,2-1 64 0 0,8 47-1800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07.6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8287 0 0,'-1'-1'736'0'0,"2"1"-584"0"0,1 1-152 0 0,1 0 0 0 0,0-1-528 0 0,0 1-136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09.0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1 343 0 0,'-10'22'48'0'0,"-27"63"2504"0"0,37-83-2092 0 0,-2 3 18 0 0,0 0-305 0 0,-4 21 1072 0 0,4-19-1138 0 0,1-3-45 0 0,0-1 0 0 0,1 1 0 0 0,-1-1 1 0 0,1 1-1 0 0,0-1 0 0 0,0 1 0 0 0,0 5 0 0 0,1 31 56 0 0,0 3-166 0 0,-1-34-71 0 0,1-1-201 0 0,2 40-945 0 0,2-11 861 0 0,-4-28 10 0 0,1-1-146 0 0,8 35-592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09.1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0 5527 0 0,'0'0'536'0'0,"-7"40"-472"0"0,9 3-64 0 0,0 2 0 0 0,-2 7-304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09.2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 7831 0 0,'-3'3'696'0'0,"1"-2"-560"0"0,0 1-136 0 0,2 1 0 0 0,1 1 448 0 0,0-1 1120 0 0,12 53-2032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09.8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2303 0 0,'0'0'2322'0'0,"6"6"-1584"0"0,1 2-487 0 0,-3-4 105 0 0,0 1-1 0 0,0 0 1 0 0,0 0-1 0 0,5 8 0 0 0,9 14 247 0 0,-13-20-46 0 0,0 1-362 0 0,14 24-46 0 0,-18-30-149 0 0,0-1-1 0 0,0 0 1 0 0,0 1-1 0 0,0-1 0 0 0,0 0 1 0 0,0 0-1 0 0,0 0 1 0 0,0 0-1 0 0,2 2 0 0 0,25 19-75 0 0,-21-16-254 0 0,-1-4-82 0 0,2 1 274 0 0,-5-2 52 0 0,0 0-1 0 0,1 1 0 0 0,-1-2 1 0 0,1 1-1 0 0,-1 0 0 0 0,0-1 1 0 0,6 1-1 0 0,21 2-671 0 0,-4-5 606 0 0,0-2 0 0 0,-1 0-1 0 0,30-9 1 0 0,-8 2 1273 0 0,-39 10-821 0 0,0-1 1 0 0,1 2-1 0 0,-1-1 0 0 0,0 1 0 0 0,1 0 1 0 0,-1 1-1 0 0,0 0 0 0 0,10 2 0 0 0,8 2-181 0 0,3 0-54 0 0,-16-4-73 0 0,0 0 0 0 0,0-1 0 0 0,0 0 0 0 0,1-1 0 0 0,12-3 0 0 0,23-2 9 0 0,-45 6 40 0 0,1 0 0 0 0,-1 0 0 0 0,0 0 0 0 0,0 0 0 0 0,0 1 0 0 0,0-1 0 0 0,6 3 0 0 0,-9-3 391 0 0,5 5-363 0 0,-2-1 16 0 0,0 1 103 0 0,1-1 1 0 0,-1 0 0 0 0,1 0-1 0 0,0 0 1 0 0,0-1 0 0 0,9 5-1 0 0,10-1-3278 0 0,-20-6 3054 0 0,0 0 1 0 0,0 0-1 0 0,0 0 1 0 0,0 1-1 0 0,0-1 1 0 0,0 1-1 0 0,6 4 0 0 0,-9-5-68 0 0,3 5-836 0 0,17 28 467 0 0,-21-33 218 0 0,5 5-253 0 0,12 18 481 0 0,-13-18-60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33.3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235 482 3223 0 0,'17'-9'698'0'0,"0"0"0"0"0,0 2 0 0 0,1 0 0 0 0,36-8 0 0 0,-36 10-500 0 0,20-3 891 0 0,1 1-1 0 0,0 2 1 0 0,69 1-1 0 0,21-3-906 0 0,35-8-384 0 0,132-16 340 0 0,-16 5 1287 0 0,-148 17-742 0 0,-20 3-261 0 0,206 16 0 0 0,-169 5-441 0 0,75 6-42 0 0,138 4 80 0 0,-95-1 696 0 0,-122-9-470 0 0,71 7-187 0 0,55 5 1 0 0,-170-19 40 0 0,460 56 1426 0 0,-279-30-1442 0 0,-67-10-75 0 0,-159-16 14 0 0,14 3 490 0 0,1-2 0 0 0,91-2-1 0 0,-47-14-457 0 0,-53 2-36 0 0,0 3 1 0 0,0 2 0 0 0,63 9-1 0 0,-86-4-18 0 0,9 1 38 0 0,0-3 0 0 0,0-2 0 0 0,0-2 0 0 0,71-11 0 0 0,-102 9 2 0 0,0 0 1 0 0,-1 1-1 0 0,1 1 1 0 0,28 2-1 0 0,-42-1-40 0 0,0 0 0 0 0,0 1 0 0 0,0-1 0 0 0,0 1 0 0 0,0-1-1 0 0,0 1 1 0 0,-1 0 0 0 0,1 0 0 0 0,0 0 0 0 0,2 2 0 0 0,1 1 17 0 0,0-2 63 0 0,0 0 23 0 0,24 5 137 0 0,0-1 1 0 0,49 2-1 0 0,-71-6-198 0 0,1-1-1 0 0,-1 1 0 0 0,16 6 1 0 0,-17-5-4 0 0,0-1 0 0 0,0 0 0 0 0,1 0 0 0 0,-1-1 1 0 0,15 2-1 0 0,112 3 127 0 0,-125-7-157 0 0,0 1 0 0 0,0-1 0 0 0,12-3 0 0 0,-17 3-5 0 0,0 0 1 0 0,0 0-1 0 0,-1-1 0 0 0,1 1 0 0 0,0-1 0 0 0,0 0 1 0 0,-1 0-1 0 0,1 0 0 0 0,4-5 0 0 0,-6 6-1 0 0,-1 0 0 0 0,0 0-1 0 0,0 0 1 0 0,1 1 0 0 0,-1-1 0 0 0,0 0-1 0 0,1 1 1 0 0,-1-1 0 0 0,0 1-1 0 0,1-1 1 0 0,-1 1 0 0 0,1 0 0 0 0,-1-1-1 0 0,1 1 1 0 0,-1 0 0 0 0,1 0 0 0 0,-1 0-1 0 0,1 0 1 0 0,-1 0 0 0 0,1 1 0 0 0,-1-1-1 0 0,1 0 1 0 0,-1 1 0 0 0,0-1-1 0 0,1 1 1 0 0,-1-1 0 0 0,1 1 0 0 0,-1 0-1 0 0,0 0 1 0 0,0-1 0 0 0,1 1 0 0 0,-1 0-1 0 0,0 0 1 0 0,0 0 0 0 0,0 0-1 0 0,1 2 1 0 0,-1-3-1 0 0,-1 1 0 0 0,0-1 0 0 0,0 0 0 0 0,0 0 0 0 0,1 1 0 0 0,-1-1 0 0 0,0 0 1 0 0,0 0-1 0 0,1 0 0 0 0,-1 0 0 0 0,0 1 0 0 0,1-1 0 0 0,-1 0 0 0 0,0 0 0 0 0,0 0 0 0 0,1 0 0 0 0,-1 0 0 0 0,0 0 0 0 0,1 0 0 0 0,-1 0 0 0 0,0 0 0 0 0,1 0 0 0 0,-1 0 0 0 0,0 0 0 0 0,1 0 0 0 0,-1 0 0 0 0,0 0 0 0 0,0 0 0 0 0,1 0 0 0 0,-1 0 1 0 0,0 0-1 0 0,1-1 0 0 0,-1 1 0 0 0,0 0 0 0 0,0 0 0 0 0,1 0 0 0 0,-1 0 0 0 0,0-1 0 0 0,0 1 0 0 0,1 0 0 0 0,-1 0 0 0 0,0-1 0 0 0,0 1 0 0 0,0 0 0 0 0,1 0 0 0 0,-1-1 0 0 0,0 1 0 0 0,0 0 0 0 0,0-1 0 0 0,3-3 163 0 0,-2 4-164 0 0,-1 0 0 0 0,0 0 0 0 0,0 0 0 0 0,0 0 0 0 0,1 0 0 0 0,-1 0 0 0 0,0 0 0 0 0,0 0 0 0 0,1 0 0 0 0,-1 0 0 0 0,0 0 0 0 0,0 0 0 0 0,0 0 0 0 0,1 0 0 0 0,-1 0 0 0 0,0 0 0 0 0,0 0 0 0 0,1 0 0 0 0,-1 0 0 0 0,0 0 0 0 0,0 0 0 0 0,0 0 0 0 0,1 0 0 0 0,-1 0 0 0 0,0 1 0 0 0,0-1 0 0 0,0 0 0 0 0,1 0 0 0 0,-1 0 0 0 0,0 0 0 0 0,0 0 0 0 0,0 1 0 0 0,0-1 0 0 0,0 0 0 0 0,1 0 0 0 0,-1 0 0 0 0,0 1 0 0 0,0-1 0 0 0,0 0 0 0 0,0 0 0 0 0,0 0 0 0 0,0 1 0 0 0,0-1 0 0 0,0 0 0 0 0,0 0 0 0 0,0 1 0 0 0,0-1 0 0 0,0 0 0 0 0,0 0 0 0 0,0 0 0 0 0,0 1 0 0 0,0-1 0 0 0,0 0 0 0 0,0 0 0 0 0,0 1 0 0 0,0-1 0 0 0,0 0 0 0 0,0 0 0 0 0,0 0 0 0 0,-1 1 0 0 0,1-1 0 0 0,0 0 0 0 0,-8 6 87 0 0,6-6-72 0 0,1 1 1 0 0,0 0-1 0 0,0-1 1 0 0,0 1-1 0 0,0 0 0 0 0,0 0 1 0 0,0 0-1 0 0,0 0 1 0 0,0 0-1 0 0,0 0 1 0 0,-1 2-1 0 0,3-6-9 0 0,1 1 0 0 0,0 0 0 0 0,0 0 0 0 0,0 0 0 0 0,0 1 0 0 0,0-1 0 0 0,5-3 0 0 0,3-2 10 0 0,26-23 20 0 0,2 1-1 0 0,0 2 0 0 0,65-34 1 0 0,134-51 164 0 0,-205 98-187 0 0,52-18 95 0 0,154-37 0 0 0,-131 41-95 0 0,-63 16-13 0 0,213-52 0 0 0,22 21 6 0 0,-37 6-76 0 0,-108 20-4 0 0,152-1-1 0 0,-106 10 80 0 0,3-13-5 0 0,-21 2 0 0 0,-50 9 0 0 0,-22 0 0 0 0,116 4 0 0 0,-7 9 0 0 0,26 1 0 0 0,-63 0 0 0 0,68 6 0 0 0,119 40 0 0 0,-48 0 0 0 0,92 23 0 0 0,-391-73 2 0 0,112 34-68 0 0,-88-24 66 0 0,13 8 0 0 0,0 4 0 0 0,-4 2 0 0 0,-4 1 0 0 0,-4 5 0 0 0,-4 4 0 0 0,-3 5 0 0 0,-15-27-2 0 0,7 27-49 0 0,-1 6 40 0 0,-6-28 4 0 0,-3-7-5 0 0,0 0 1 0 0,0 0-1 0 0,0 11 1 0 0,3 40-97 0 0,-1-9 32 0 0,1 11-15 0 0,1 2-1 0 0,2 74-85 0 0,-11 150-1 0 0,-31 142-151 0 0,11-166 115 0 0,8 152-267 0 0,9-158 448 0 0,-105 988 33 0 0,81-1014 0 0 0,-31 264 0 0 0,-80 470 0 0 0,24-84 0 0 0,98-507 11 0 0,0-1 224 0 0,14-319-99 0 0,-28 381 475 0 0,24-1-556 0 0,10-389-55 0 0,2 23 0 0 0,-1 3 0 0 0,0-1 0 0 0,-3 0 0 0 0,-1-1 0 0 0,-1-3 0 0 0,1-8 0 0 0,1-5 0 0 0,0 2 0 0 0,-1 1 0 0 0,0-3 0 0 0,-1-1 0 0 0,1-6 0 0 0,0-2 0 0 0,-1-3 0 0 0,-1 0 0 0 0,-3 0 0 0 0,-3-2 0 0 0,-3 2 0 0 0,-3-2 0 0 0,-2-3 0 0 0,11-26 5 0 0,-1 0 0 0 0,0-1-1 0 0,0 0 1 0 0,-1 0 0 0 0,0-1 0 0 0,-1 0-1 0 0,-1-1 1 0 0,1 0 0 0 0,-1-1-1 0 0,-1 0 1 0 0,0 0 0 0 0,0-2 0 0 0,-19 9-1 0 0,-14 3-136 0 0,-2-2 0 0 0,-70 14-1 0 0,72-19-56 0 0,-6 1 82 0 0,-399 92-230 0 0,-43-37 278 0 0,441-62 58 0 0,-323 12-157 0 0,311-16 148 0 0,-353 7 626 0 0,-3-13-488 0 0,-180-35-64 0 0,337 11 667 0 0,-368-50-278 0 0,118 8-453 0 0,299 44 0 0 0,-371-54 0 0 0,377 52 0 0 0,-208-25 0 0 0,38 17-10 0 0,-174-22 444 0 0,405 41-355 0 0,-99-16 2 0 0,-175-32 143 0 0,141 31-224 0 0,235 28 0 0 0,1-1 0 0 0,0-2 0 0 0,-62-24 0 0 0,103 33 6 0 0,-1-1-1 0 0,1 1 1 0 0,0-1 0 0 0,-1 0-1 0 0,1 1 1 0 0,0-2-1 0 0,0 1 1 0 0,0 0-1 0 0,0-1 1 0 0,1 1 0 0 0,-1-1-1 0 0,-2-3 1 0 0,2 2 0 0 0,0-1 1 0 0,1 0 0 0 0,0-1-1 0 0,-1 1 1 0 0,2 0-1 0 0,-1-1 1 0 0,-1-6-1 0 0,-7-46-21 0 0,8 41 15 0 0,0 0 1 0 0,-2 0 0 0 0,-9-27-1 0 0,10 33 26 0 0,0 0 0 0 0,1 0 0 0 0,0 0 0 0 0,1 1 0 0 0,0-2 0 0 0,1 1 0 0 0,0 0 0 0 0,2-13 0 0 0,-1 5 25 0 0,-2-27 0 0 0,0 4-23 0 0,1 0 0 0 0,7-54-1 0 0,-1 34 199 0 0,-3 18-166 0 0,7-144-45 0 0,-7 124-15 0 0,20-110 0 0 0,-3 38 0 0 0,-14 77 0 0 0,-2-111 0 0 0,-10-1 0 0 0,-14-159 0 0 0,14 251 16 0 0,7-126 1 0 0,2 124-2 0 0,-10-115 1 0 0,-7 37 17 0 0,7 61 20 0 0,-23-105 0 0 0,0 87 137 0 0,22 88-199 0 0,2 0 9 0 0,1-1 0 0 0,-2-38 0 0 0,4 34 0 0 0,-9-45 0 0 0,-10 4 0 0 0,13 47 0 0 0,-11-50 0 0 0,17 60 0 0 0,-2 1 0 0 0,0 0 0 0 0,-1 1 0 0 0,0-1 0 0 0,-2 1 0 0 0,-10-17 0 0 0,-18-40 0 0 0,34 64 0 0 0,0 0 0 0 0,0 0 0 0 0,1-1 0 0 0,0 1 0 0 0,0-14 0 0 0,-2-13 0 0 0,-18-72 0 0 0,19 96 0 0 0,1 9-6 0 0,1-1 0 0 0,-1 1 1 0 0,0-1-1 0 0,1 1 0 0 0,-1-1 0 0 0,0 1 0 0 0,-1 0 0 0 0,1 0 1 0 0,0-1-1 0 0,-1 1 0 0 0,1 0 0 0 0,-3-2 0 0 0,1 1-3 0 0,-1 1-1 0 0,1 0 1 0 0,0 0-1 0 0,-1 0 1 0 0,1 1-1 0 0,-1-1 1 0 0,-6-1-1 0 0,-2-1 1 0 0,-1 1-1 0 0,0 1 1 0 0,0 0-1 0 0,-1 1 0 0 0,1 0 1 0 0,-18 2-1 0 0,-82 12-90 0 0,82-9 86 0 0,-170 30-59 0 0,-20 3 7 0 0,-12-8 66 0 0,172-25 0 0 0,0-2 0 0 0,-91-10 0 0 0,71 3 0 0 0,42 4 0 0 0,0-2 0 0 0,0-1 0 0 0,-56-15 0 0 0,70 11 0 0 0,0 1 0 0 0,0 1 0 0 0,0 2 0 0 0,-1 0 0 0 0,-38 0 0 0 0,-44 4 0 0 0,-45 3 0 0 0,128-1-13 0 0,0-2 0 0 0,-31-4 0 0 0,28 1-4 0 0,-38 2 1 0 0,48 1 16 0 0,0-1 0 0 0,0 0 0 0 0,-32-8 0 0 0,1 1 0 0 0,39 7 0 0 0,1-1 0 0 0,-1 0 0 0 0,1 0 0 0 0,0 0 0 0 0,-1-1 0 0 0,1-1 0 0 0,1 0 0 0 0,-17-9 0 0 0,20 10 0 0 0,0 0 0 0 0,0 1 0 0 0,-1-1 0 0 0,-9-3 0 0 0,10 5 0 0 0,-1-1 0 0 0,1-1 0 0 0,0 1 0 0 0,-9-6 0 0 0,12 6 0 0 0,1 1 0 0 0,-1 0 0 0 0,1-1 0 0 0,0 1 0 0 0,-1-1 0 0 0,1 1 0 0 0,0-1 0 0 0,0 0 0 0 0,0 1 0 0 0,0-1 0 0 0,0 0 0 0 0,0 0 0 0 0,1 0 0 0 0,-1 0 0 0 0,0 0 0 0 0,1 0 0 0 0,0 0 0 0 0,-1-2 0 0 0,0-24 7 0 0,1 0 0 0 0,2 0 0 0 0,6-34 0 0 0,-1-1 16 0 0,2-45 18 0 0,27-232 123 0 0,-24 250-74 0 0,-3 0-1 0 0,-4-1 1 0 0,-5 1 0 0 0,-20-173-1 0 0,-28-184 171 0 0,29 265 3961 0 0,-11-195-4334 0 0,24 207 113 0 0,1 62 0 0 0,13-165 0 0 0,37-97 0 0 0,1 75-1862 0 0,3-32-316 0 0,-27-10 2228 0 0,-14 188-36 0 0,19-50-14 0 0,-2 25 0 0 0,-24 165-184 0 0,0 0-1 0 0,-1 0 1 0 0,0 0-1 0 0,0 0 1 0 0,-1 0-1 0 0,0 0 1 0 0,-1 0 0 0 0,-3-10-1 0 0,-1 5-7859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34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45 10591 0 0,'-3'-3'830'0'0,"1"1"-1"0"0,0-1 0 0 0,0 0 1 0 0,0 1-1 0 0,0-1 0 0 0,1 0 1 0 0,-1 0-1 0 0,1 0 0 0 0,0 0 1 0 0,0 0-1 0 0,-2-6 1 0 0,2 5-516 0 0,10 31 1643 0 0,-8-25-1784 0 0,2 4-11 0 0,8 17-9 0 0,-8-17-1 0 0,3 1-15 0 0,17 21-53 0 0,-9-16-9 0 0,-4-5-67 0 0,22 12 0 0 0,-23-15-10 0 0,0-1-1 0 0,0 1 1 0 0,0-2 0 0 0,12 3-1 0 0,-9-3-15 0 0,-7-1-5 0 0,0 0 0 0 0,0-1-1 0 0,0 1 1 0 0,0-1 0 0 0,0-1-1 0 0,10 0 1 0 0,-7 1-21 0 0,-3 0-6 0 0,-1-1 0 0 0,1 1 0 0 0,-1-1 0 0 0,1 1 0 0 0,5-3 0 0 0,33-8-1298 0 0,-28 6 553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34.9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0 14279 0 0,'0'0'96'0'0,"-1"1"0"0"0,1-1 0 0 0,0 1-1 0 0,0 0 1 0 0,-1-1 0 0 0,1 1 0 0 0,0-1-1 0 0,0 1 1 0 0,0-1 0 0 0,0 1 0 0 0,-1-1-1 0 0,1 1 1 0 0,0 0 0 0 0,0-1 0 0 0,0 1-1 0 0,0-1 1 0 0,0 1 0 0 0,1-1 0 0 0,-1 1-1 0 0,0 0 1 0 0,0-1 0 0 0,0 1 0 0 0,0-1-1 0 0,1 1 1 0 0,-1-1 0 0 0,0 1 0 0 0,0-1 0 0 0,1 1-1 0 0,-1-1 1 0 0,0 1 0 0 0,1-1 0 0 0,-1 1-1 0 0,1-1 1 0 0,-1 0 0 0 0,0 1 0 0 0,2 0-1 0 0,1 3 3488 0 0,5 2-2901 0 0,25 18-78 0 0,-25-18-171 0 0,1-3-311 0 0,35 9-28 0 0,-4-8-1120 0 0,-33-3-4399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05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 10135 0 0,'5'-4'896'0'0,"1"3"-232"0"0,26 8 1000 0 0,16 14-2328 0 0,13 5-1200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35.4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0 457 7367 0 0,'1'1'148'0'0,"0"1"-1"0"0,0-1 0 0 0,-1 0 1 0 0,1 0-1 0 0,0 0 0 0 0,-1 0 0 0 0,1 1 1 0 0,-1-1-1 0 0,1 0 0 0 0,-1 1 1 0 0,0-1-1 0 0,0 0 0 0 0,1 2 1 0 0,1 10 2528 0 0,4 18-1013 0 0,-1-1 1 0 0,-2 1-1 0 0,-1 0 0 0 0,-1 0 1 0 0,-7 60-1 0 0,14-134-1594 0 0,14-42 1 0 0,8-36-568 0 0,-15-1 236 0 0,4-24 181 0 0,-15 125 162 0 0,1-1 0 0 0,1 1 0 0 0,1-1 1 0 0,15-28-1 0 0,-19 44-6 0 0,0-1 0 0 0,1 1-1 0 0,0 0 1 0 0,0 0 0 0 0,0 0 0 0 0,1 1 0 0 0,0-1 0 0 0,0 1 0 0 0,0 0-1 0 0,1 1 1 0 0,0-1 0 0 0,0 1 0 0 0,8-4 0 0 0,-12 7 14 0 0,5 1-16 0 0,-4 1-71 0 0,0-1 0 0 0,-1 0-1 0 0,1 1 1 0 0,0 0 0 0 0,0 0-1 0 0,0 0 1 0 0,0 0 0 0 0,5 3-1 0 0,-6-2 1 0 0,1 0-1 0 0,-1 0 1 0 0,0 1-1 0 0,1-1 0 0 0,-1 1 1 0 0,0-1-1 0 0,0 1 1 0 0,-1 0-1 0 0,1 0 1 0 0,2 6-1 0 0,0 2 22 0 0,0 0 0 0 0,-1 1 0 0 0,-1-1 1 0 0,0 1-1 0 0,1 19 0 0 0,-3 63 113 0 0,-1-54-80 0 0,0 28-1 0 0,-1 15-48 0 0,15 137 0 0 0,-7-183-7 0 0,6 13 0 0 0,-1-13-21 0 0,-8-29-87 0 0,0 0-28 0 0,11 25-1010 0 0,-11-25-4211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35.6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28 12895 0 0,'-1'-6'576'0'0,"2"2"112"0"0,0 1-552 0 0,2 0-136 0 0,-2 2 0 0 0,1 1 0 0 0,3-1 600 0 0,3 0 792 0 0,25-3-240 0 0,17 1-400 0 0,0 2-384 0 0,-6 6-656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36.0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 80 9215 0 0,'2'-3'261'0'0,"-1"-1"0"0"0,1 1 0 0 0,-1 0 0 0 0,1 0-1 0 0,0 0 1 0 0,0 0 0 0 0,0 0 0 0 0,1 0 0 0 0,-1 1 0 0 0,1-1-1 0 0,0 1 1 0 0,-1-1 0 0 0,1 1 0 0 0,0 0 0 0 0,0 0-1 0 0,1 0 1 0 0,4-2 0 0 0,7-2 1107 0 0,0 0-1 0 0,24-6 1 0 0,-28 10-898 0 0,1 1 1 0 0,-1-1 0 0 0,0 2 0 0 0,1 0 0 0 0,11 1 0 0 0,-17 0 702 0 0,-2 7-890 0 0,10 29-10 0 0,-13-35-252 0 0,-1 0 0 0 0,0 0-1 0 0,0 0 1 0 0,0 0 0 0 0,0 0-1 0 0,0 0 1 0 0,0 0 0 0 0,-1 0-1 0 0,1 0 1 0 0,-1 0 0 0 0,1 0-1 0 0,-1 0 1 0 0,0 0 0 0 0,1 0 0 0 0,-1 0-1 0 0,0-1 1 0 0,-3 4 0 0 0,1 1 18 0 0,-27 42 180 0 0,-54 66-1 0 0,9-13-184 0 0,59-77-30 0 0,1 1 1 0 0,-16 36-1 0 0,21-36-4 0 0,4 2 0 0 0,6-22 0 0 0,-1-1 0 0 0,1 1 0 0 0,0 0 0 0 0,1 0 0 0 0,1 8 0 0 0,0-6 3 0 0,0-1 0 0 0,1 0 0 0 0,4 8 0 0 0,-7-14-3 0 0,3 7 60 0 0,4-4 12 0 0,20 8 0 0 0,-26-10-65 0 0,0-1 0 0 0,0 1 0 0 0,0-1 1 0 0,0 1-1 0 0,0-1 0 0 0,0 0 0 0 0,1 0 0 0 0,-1 0 0 0 0,0 1 0 0 0,0-1 0 0 0,2-1 0 0 0,48-2 413 0 0,72-14-1 0 0,-23 3-634 0 0,-96 13 42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41.2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2037 129 19695 0 0,'-107'-13'2073'0'0,"33"2"-1988"0"0,-87-10-75 0 0,-75-6-10 0 0,159 18 0 0 0,-89-7 0 0 0,-505-16 1552 0 0,546 32-1552 0 0,-235 30 0 0 0,300-20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43.7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1 7367 0 0,'-19'16'1968'0'0,"17"-15"-1879"0"0,-2 1 258 0 0,1 1 0 0 0,0 0 0 0 0,-1-1 0 0 0,1 1 0 0 0,0 0 0 0 0,1 0 0 0 0,-3 4 0 0 0,2-2-176 0 0,1 1-1 0 0,-1-1 1 0 0,1 1-1 0 0,1 0 1 0 0,-1-1-1 0 0,1 1 1 0 0,-1 7 0 0 0,-7 61-161 0 0,7-49-10 0 0,-1 17-14 0 0,3 1-56 0 0,2 4 13 0 0,3 4 46 0 0,-1 2 11 0 0,0-1 0 0 0,-3-37-1 0 0,0 26-58 0 0,-1 11-19 0 0,0-10 64 0 0,1 9 14 0 0,0 6 0 0 0,3 34 0 0 0,-3-57 0 0 0,-1 18 0 0 0,-1 2 0 0 0,0-4 0 0 0,-2 5 54 0 0,1-19-44 0 0,-1 5-10 0 0,1-5 0 0 0,0-1 0 0 0,2-2 0 0 0,2 9 0 0 0,-2 0 0 0 0,-3-9 0 0 0,0-2 0 0 0,0 20-66 0 0,4-39 119 0 0,3 14-22 0 0,0-12 50 0 0,7 12-5 0 0,-8-20 583 0 0,3-3-373 0 0,18 5-16 0 0,-18-6-78 0 0,-3-2-31 0 0,12-2-8 0 0,-12 1-2 0 0,1 0-6 0 0,216-50 1510 0 0,-202 46-1683 0 0,153-41 1564 0 0,34-9-2557 0 0,-186 51 923 0 0,72-18 1008 0 0,150-17-1 0 0,-186 35-1304 0 0,304-15 243 0 0,-171 12 217 0 0,0 1-70 0 0,40-2 5 0 0,-51 1 0 0 0,305-11-20 0 0,-12 0 272 0 0,-446 17-186 0 0,496 4 266 0 0,-203 9-122 0 0,-227-10-210 0 0,-59-2 0 0 0,13 1 0 0 0,-3 0 0 0 0,-7 0 0 0 0,3 3 0 0 0,-7 0 0 0 0,-29-4 5 0 0,-1 0-1 0 0,1 0 1 0 0,-1 0-1 0 0,1-1 1 0 0,0 1-1 0 0,-1 0 1 0 0,1 0-1 0 0,-1 0 1 0 0,1 0-1 0 0,-1-1 0 0 0,1 1 1 0 0,-1 0-1 0 0,1-1 1 0 0,-1 1-1 0 0,1 0 1 0 0,-1-1-1 0 0,1 1 1 0 0,-1 0-1 0 0,0-1 1 0 0,1 1-1 0 0,-1-1 1 0 0,1 1-1 0 0,-1-1 1 0 0,0 1-1 0 0,0-1 1 0 0,1 1-1 0 0,-1-1 1 0 0,0 1-1 0 0,0-1 1 0 0,0 1-1 0 0,1-1 1 0 0,-1 0-1 0 0,0 1 1 0 0,0-1-1 0 0,0 1 0 0 0,0-1 1 0 0,0 1-1 0 0,0-1 1 0 0,0 0-1 0 0,-1 1 1 0 0,1-2-1 0 0,-7-26 313 0 0,5 21-246 0 0,-15-74 445 0 0,-9-112 0 0 0,12 69-236 0 0,2 45-234 0 0,-18-201 276 0 0,30 224-308 0 0,-1 7 47 0 0,-6-53 0 0 0,5 88-45 0 0,0 1 0 0 0,-1 0-1 0 0,-1-1 1 0 0,0 1 0 0 0,0 1-1 0 0,-1-1 1 0 0,-1 1 0 0 0,-13-21-1 0 0,13 26 13 0 0,1 0-1 0 0,-1 1 0 0 0,-1-1 0 0 0,1 2 0 0 0,-1-1 0 0 0,0 1 0 0 0,-1 0 0 0 0,1 0 0 0 0,-1 1 1 0 0,0 0-1 0 0,0 0 0 0 0,0 1 0 0 0,-1 0 0 0 0,1 0 0 0 0,-11-1 0 0 0,-14-2-19 0 0,0 2 0 0 0,-56 0 0 0 0,57 3 9 0 0,-100 1-118 0 0,0 4-1 0 0,-210 37 1 0 0,-23 5 290 0 0,265-42 136 0 0,-164-15 0 0 0,156 2-495 0 0,0 5 0 0 0,-1 5 1 0 0,-166 23-1 0 0,240-19-333 0 0,-124 20 1373 0 0,53-7-7475 0 0,58-8-429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45.5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7367 0 0,'0'0'568'0'0,"20"2"4967"0"0,4 10-3340 0 0,-23-11-973 0 0,7 3-640 0 0,23 11-148 0 0,-23-12-67 0 0,0 0-14 0 0,0 1-238 0 0,-3-3-40 0 0,-1 1-1 0 0,0 0 1 0 0,1-1 0 0 0,0 0-1 0 0,-1 0 1 0 0,8 1 0 0 0,26 3 39 0 0,-34-4-101 0 0,0 0 0 0 0,1 0 0 0 0,-1-1 1 0 0,1 1-1 0 0,-1-1 0 0 0,0 0 0 0 0,9-2 0 0 0,-4 1-18 0 0,0 1-907 0 0,-2-1-3590 0 0,28-6-1536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45.7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9215 0 0,'0'0'66'0'0,"0"1"0"0"0,0-1 0 0 0,0 0 0 0 0,1 1 0 0 0,-1-1-1 0 0,0 0 1 0 0,0 1 0 0 0,1-1 0 0 0,-1 0 0 0 0,0 0-1 0 0,1 1 1 0 0,-1-1 0 0 0,0 0 0 0 0,1 0 0 0 0,-1 0 0 0 0,0 1-1 0 0,1-1 1 0 0,-1 0 0 0 0,0 0 0 0 0,1 0 0 0 0,-1 0 0 0 0,1 0-1 0 0,-1 0 1 0 0,1 0 0 0 0,20 4 4120 0 0,15 0-3280 0 0,-28-3-232 0 0,1-1-479 0 0,25-1-54 0 0,-26 1-175 0 0,0-1-1153 0 0,30-3-4452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46.0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4143 0 0,'17'229'7208'0'0,"-6"-132"-5178"0"0,-5 28 159 0 0,-3-31-1016 0 0,-1-79-1679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46.5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 8287 0 0,'2'-2'363'0'0,"-1"1"0"0"0,1-1 0 0 0,0 1 0 0 0,0 0 0 0 0,0-1 0 0 0,0 1-1 0 0,0 0 1 0 0,0 0 0 0 0,0 0 0 0 0,0 1 0 0 0,3-2 0 0 0,-3 1-59 0 0,18-7 514 0 0,0 1 0 0 0,0 1 0 0 0,1 1 0 0 0,0 0-1 0 0,0 2 1 0 0,39-2 0 0 0,-29 4-742 0 0,-1 1-141 0 0,-24 0-1252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46.7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 8751 0 0,'0'0'21'0'0,"0"0"0"0"0,0 0 0 0 0,0 0 0 0 0,0 1 0 0 0,0-1 0 0 0,0 0 0 0 0,0 0 0 0 0,0 0 0 0 0,0 0 0 0 0,0 0-1 0 0,-1 0 1 0 0,1 0 0 0 0,0 0 0 0 0,0 0 0 0 0,0 0 0 0 0,0 0 0 0 0,0 0 0 0 0,0 0 0 0 0,0 0 0 0 0,0 0 0 0 0,0 1 0 0 0,0-1-1 0 0,0 0 1 0 0,0 0 0 0 0,0 0 0 0 0,0 0 0 0 0,0 0 0 0 0,0 0 0 0 0,0 0 0 0 0,0 0 0 0 0,0 0 0 0 0,0 0 0 0 0,0 0 0 0 0,0 0-1 0 0,0 0 1 0 0,0 1 0 0 0,0-1 0 0 0,1 0 0 0 0,-1 0 0 0 0,0 0 0 0 0,0 0 0 0 0,0 0 0 0 0,0 0 0 0 0,0 0 0 0 0,0 0 0 0 0,0 0-1 0 0,0 0 1 0 0,0 0 0 0 0,0 0 0 0 0,0 0 0 0 0,0 0 0 0 0,0 0 0 0 0,0 0 0 0 0,0 0 0 0 0,1 0 0 0 0,-1 0 0 0 0,0 0 0 0 0,0 0-1 0 0,0 0 1 0 0,0 0 0 0 0,0 0 0 0 0,0 0 0 0 0,0 0 0 0 0,10 1 1530 0 0,17-5 1943 0 0,66-13 470 0 0,-87 17-3761 0 0,0-1-42 0 0,28-1-1430 0 0,1 2-5238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05.4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 18431 0 0,'1'-2'1632'0'0,"3"1"-1304"0"0,1 3-264 0 0,38 11-288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47.1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 4143 0 0,'0'0'20'0'0,"-1"0"0"0"0,1 0 0 0 0,0 0-1 0 0,0 0 1 0 0,0 0 0 0 0,0 0 0 0 0,-1 0-1 0 0,1-1 1 0 0,0 1 0 0 0,0 0-1 0 0,0 0 1 0 0,0 0 0 0 0,-1 0 0 0 0,1 0-1 0 0,0 0 1 0 0,0 0 0 0 0,0 0 0 0 0,0 0-1 0 0,-1 0 1 0 0,1 1 0 0 0,0-1-1 0 0,0 0 1 0 0,0 0 0 0 0,0 0 0 0 0,-1 0-1 0 0,1 0 1 0 0,0 0 0 0 0,0 0 0 0 0,0 0-1 0 0,0 0 1 0 0,0 0 0 0 0,-1 1-1 0 0,1-1 1 0 0,0 0 0 0 0,0 0 0 0 0,0 0-1 0 0,0 0 1 0 0,0 0 0 0 0,0 1 0 0 0,0-1-1 0 0,0 0 1 0 0,0 0 0 0 0,-1 0-1 0 0,1 0 1 0 0,0 1 0 0 0,0-1 0 0 0,1 13 1996 0 0,0-6-626 0 0,3 23 740 0 0,1 13-44 0 0,6 323 3377 0 0,-11-327-5120 0 0,1-8-187 0 0,-1-26-73 0 0,1 1 45 0 0,-1 45 325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47.5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0 8751 0 0,'-2'2'370'0'0,"0"-1"-1"0"0,0 0 1 0 0,0 1-1 0 0,0-1 0 0 0,1 1 1 0 0,-1 0-1 0 0,1 0 1 0 0,-1-1-1 0 0,1 1 1 0 0,0 0-1 0 0,-2 4 0 0 0,-11 28 2921 0 0,7-18-1877 0 0,-10 22 182 0 0,9-22-1502 0 0,1 0-1 0 0,0 1 1 0 0,1 0-1 0 0,-5 21 1 0 0,11-33-1479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47.8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0 8287 0 0,'-5'2'3649'0'0,"11"-1"2734"0"0,1 0-5195 0 0,34 2 303 0 0,1 0-803 0 0,-11-1-559 0 0,-24-2-7 0 0,2 1-31 0 0,39 3 116 0 0,-9-1-195 0 0,3 1-25 0 0,-11-1-1520 0 0,-25-2-5881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3:13.89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398 144 1375 0 0,'0'0'107'0'0,"-1"0"452"0"0,15-18 1677 0 0,-12 16-2229 0 0,0-1 0 0 0,0 1 0 0 0,0 0 0 0 0,0 0 0 0 0,0 0 0 0 0,0 0 0 0 0,1 0 0 0 0,-1 1 0 0 0,1-1 0 0 0,-1 1 0 0 0,1 0 0 0 0,0-1 0 0 0,-1 1 0 0 0,1 0 0 0 0,0 1 0 0 0,0-1 1 0 0,0 0-1 0 0,4 0 0 0 0,6 1-61 0 0,0 0 0 0 0,-1 0 0 0 0,15 3 0 0 0,7-1 58 0 0,137-11 1050 0 0,-71 0-388 0 0,-80 9-489 0 0,-1 1 0 0 0,1 0 0 0 0,30 6 0 0 0,58 20 606 0 0,-70-16-461 0 0,1-1 0 0 0,46 4-1 0 0,-31-12 81 0 0,101-9-1 0 0,-97 2-74 0 0,77 3-1 0 0,-54 7-203 0 0,0-3 1 0 0,127-14-1 0 0,-158 5 1008 0 0,97 1 0 0 0,-99 5-1144 0 0,0-2 0 0 0,95-19 0 0 0,41-4 4 0 0,-107 18 47 0 0,79-17 0 0 0,-126 19-50 0 0,185-15 94 0 0,-113 14 178 0 0,-18 1-211 0 0,156 10 0 0 0,-165 1-49 0 0,-29-3 0 0 0,0 2 0 0 0,0 2 0 0 0,54 14 0 0 0,-65-9-20 0 0,6 1 6 0 0,0-1 1 0 0,59 7-1 0 0,-78-15 20 0 0,-1 1 0 0 0,0 0 0 0 0,-1 1 0 0 0,1 2 0 0 0,-1 0 0 0 0,0 1-1 0 0,0 1 1 0 0,18 11 0 0 0,-10-6-6 0 0,0-2-1 0 0,1-1 0 0 0,1-1 1 0 0,40 9-1 0 0,29 8 68 0 0,103 28 61 0 0,-172-46 27 0 0,-1 0-1 0 0,53 27 1 0 0,-51-22-107 0 0,0-1 0 0 0,34 9 0 0 0,56 4 43 0 0,-20-6 458 0 0,0 2-211 0 0,41 11 148 0 0,-114-27-475 0 0,-1-2 0 0 0,1 0 0 0 0,55-1 1 0 0,5 0 21 0 0,-81-2 32 0 0,0 1 0 0 0,0-1 0 0 0,0 1 0 0 0,0 0 0 0 0,-1 1 0 0 0,1-1 1 0 0,-1 2-1 0 0,1-1 0 0 0,10 8 0 0 0,-2-2-18 0 0,-12-7-14 0 0,0 0-1 0 0,0 0 1 0 0,0-1-1 0 0,0 0 0 0 0,0 1 1 0 0,0-1-1 0 0,1 0 1 0 0,4 0-1 0 0,-8 1 19 0 0,0 0-1 0 0,0-1 1 0 0,0 1-1 0 0,0 0 1 0 0,0 0-1 0 0,0-1 1 0 0,-1 1 0 0 0,1 0-1 0 0,-2 2 1 0 0,1 0-19 0 0,0-3-25 0 0,1 0 1 0 0,0-1-1 0 0,0 1 0 0 0,0-1 1 0 0,0 1-1 0 0,0-1 0 0 0,-1 1 1 0 0,1-1-1 0 0,0 1 0 0 0,0 0 1 0 0,-1-1-1 0 0,1 0 0 0 0,0 1 1 0 0,-1-1-1 0 0,1 1 1 0 0,-1-1-1 0 0,1 1 0 0 0,0-1 1 0 0,-1 0-1 0 0,1 1 0 0 0,-1-1 1 0 0,1 0-1 0 0,-1 1 0 0 0,0-1 1 0 0,1 0-1 0 0,-1 1 0 0 0,-4 17 53 0 0,-6 0-20 0 0,9-16-26 0 0,-1 1-1 0 0,1 0 0 0 0,1 0 1 0 0,-1 0-1 0 0,0 1 0 0 0,1-1 1 0 0,0 0-1 0 0,0 1 0 0 0,0-1 1 0 0,0 1-1 0 0,-1 5 0 0 0,0 5 77 0 0,0-1 0 0 0,-1 1 0 0 0,-1-1 0 0 0,0 0 0 0 0,-12 23 0 0 0,10-20-54 0 0,-4 13-18 0 0,1-1 1 0 0,-7 40-1 0 0,9-34-5 0 0,-16 45-1 0 0,21-73-19 0 0,0 0-1 0 0,1 1 1 0 0,0 0-1 0 0,0-1 1 0 0,1 1-1 0 0,0-1 1 0 0,0 1-1 0 0,0 0 1 0 0,1-1-1 0 0,2 12 1 0 0,3 35-36 0 0,-3-6 32 0 0,0 15-42 0 0,0-20 42 0 0,-1 7 11 0 0,2 5 0 0 0,-1-4 0 0 0,0 12-53 0 0,-2-52 44 0 0,-1 31-46 0 0,-1-9 34 0 0,-3 15-47 0 0,4-39-3 0 0,-1-1-4 0 0,-2 23 3 0 0,3-22-1 0 0,-1 2 8 0 0,0 46-27 0 0,2-13 30 0 0,1 0 37 0 0,-1-31-4 0 0,0 20-8 0 0,-1 1-34 0 0,0 1 5 0 0,0 46-94 0 0,0-37 59 0 0,1-32-24 0 0,-1-2-17 0 0,0 29-2 0 0,1-28 10 0 0,-1 0-36 0 0,1 1 147 0 0,0-2-5 0 0,0-1 1 0 0,-1 0 0 0 0,-1 15 0 0 0,1-12 18 0 0,-3 32-47 0 0,-3-4 45 0 0,-3 4 11 0 0,-1-2 0 0 0,5-23 4 0 0,-13 45 31 0 0,15-55-30 0 0,0 0-1 0 0,0 0 0 0 0,-1 0 0 0 0,0-1 0 0 0,-6 9 0 0 0,8-14 5 0 0,0 0-1 0 0,0 0 0 0 0,-1 0 0 0 0,1 0 1 0 0,0-1-1 0 0,-1 1 0 0 0,1-1 0 0 0,-1 1 1 0 0,1-1-1 0 0,-1 0 0 0 0,0 0 0 0 0,1 0 1 0 0,-1-1-1 0 0,0 1 0 0 0,0-1 0 0 0,0 1 1 0 0,1-1-1 0 0,-1 0 0 0 0,0 0 0 0 0,-4-1 1 0 0,-8 0 74 0 0,1-2-1 0 0,-26-6 1 0 0,23 4-54 0 0,-65-18 85 0 0,57 15-101 0 0,-1 0 1 0 0,0 2-1 0 0,-1 1 1 0 0,-50-3-1 0 0,3 12 28 0 0,0 3-1 0 0,-80 19 0 0 0,104-17-33 0 0,1 0-1 0 0,12-1 9 0 0,-1-2-1 0 0,0-1 1 0 0,-58-1-1 0 0,71-4-29 0 0,-28 3-1 0 0,28-1 0 0 0,-30-1-1 0 0,26-1 17 0 0,-44 6 0 0 0,24-2 0 0 0,-85 16 0 0 0,63-8 0 0 0,51-10 13 0 0,-27 0-1 0 0,1-1 17 0 0,5 0 177 0 0,0-2 0 0 0,-63-9 0 0 0,100 9-206 0 0,1 1 0 0 0,-1 1 0 0 0,1-1 0 0 0,-1 0 0 0 0,1 1 0 0 0,-1 0 0 0 0,1 0 0 0 0,-1 0 0 0 0,1 0 0 0 0,-5 2 0 0 0,8-2 0 0 0,0 0-12 0 0,7 10-18 0 0,-7-10 28 0 0,1 0 0 0 0,-1 0 0 0 0,1 0 0 0 0,0 0 0 0 0,-1 0 1 0 0,1 1-1 0 0,0-1 0 0 0,0-1 0 0 0,0 1 0 0 0,-1 0 0 0 0,1 0 1 0 0,0 0-1 0 0,0 0 0 0 0,0-1 0 0 0,2 2 0 0 0,-2-2 2 0 0,-1 0 0 0 0,1 0 0 0 0,-1 1 0 0 0,1-1 0 0 0,-1 0 0 0 0,0 0 0 0 0,1 1 0 0 0,-1-1 0 0 0,1 0 0 0 0,-1 1 0 0 0,1-1 0 0 0,-1 0 0 0 0,0 1 0 0 0,1-1 0 0 0,-1 1 0 0 0,0-1 0 0 0,1 1 0 0 0,-1-1 0 0 0,0 2 0 0 0,0-2 0 0 0,0 0 0 0 0,0 0 0 0 0,0 1 0 0 0,0-1 0 0 0,0 0 0 0 0,0 0 0 0 0,-1 1 0 0 0,1-1 0 0 0,0 0 0 0 0,0 0 0 0 0,0 1 0 0 0,0-1 0 0 0,-1 0 0 0 0,1 0 0 0 0,0 0 0 0 0,0 1 0 0 0,-1-1 0 0 0,1 0 0 0 0,0 0 0 0 0,0 0 0 0 0,-1 0 0 0 0,1 0 0 0 0,0 0 0 0 0,-1 1 0 0 0,-16 3 0 0 0,16-4 0 0 0,-2 0 0 0 0,1 0 0 0 0,-1 0 0 0 0,0 1 0 0 0,0-1 0 0 0,0 1 0 0 0,0 0 0 0 0,1 0 0 0 0,-1 0 0 0 0,0 0 0 0 0,1 0 0 0 0,-1 1 0 0 0,1-1 0 0 0,-1 1 0 0 0,1-1 0 0 0,0 1 0 0 0,0 0 0 0 0,-1 0 0 0 0,1 0 0 0 0,-3 5 0 0 0,0 1-2 0 0,-1-1-5 0 0,2 0-1 0 0,-1 1 0 0 0,1 0 0 0 0,0-1 1 0 0,0 1-1 0 0,1 1 0 0 0,-3 10 0 0 0,-23 90-72 0 0,18-61 80 0 0,-6 16-10 0 0,16-63 35 0 0,1 3 87 0 0,0 0 0 0 0,0-1 0 0 0,-1 1-1 0 0,1 0 1 0 0,-3 5 0 0 0,1-2 53 0 0,1 1 810 0 0,1-1-818 0 0,-3 22-205 0 0,2-22-296 0 0,0 1-137 0 0,-2 24-30 0 0,2-24 60 0 0,0 0 290 0 0,-6 33 142 0 0,-2 4 19 0 0,1 0 0 0 0,2 0 0 0 0,3-1 0 0 0,1 3 0 0 0,-1 0 0 0 0,0 2 0 0 0,2 1 0 0 0,7 1 0 0 0,3 0 0 0 0,-6 34 0 0 0,-3-77 0 0 0,1 0 0 0 0,0 1 0 0 0,5 15 0 0 0,-1-2 0 0 0,-5-20 4 0 0,0-1-1 0 0,0 0 1 0 0,0 0 0 0 0,-1 1-1 0 0,1-1 1 0 0,-1 0-1 0 0,1 0 1 0 0,-1 1 0 0 0,1-1-1 0 0,-1 0 1 0 0,0 0-1 0 0,0 0 1 0 0,1 0 0 0 0,-1 0-1 0 0,0 0 1 0 0,0 0 0 0 0,-2 1-1 0 0,-18 16 220 0 0,19-16-206 0 0,-1 0 0 0 0,1 0 0 0 0,-1 0 0 0 0,1 0-1 0 0,-1-1 1 0 0,0 1 0 0 0,0-1 0 0 0,0 0 0 0 0,0 1 0 0 0,0-1 0 0 0,0 0-1 0 0,0-1 1 0 0,0 1 0 0 0,0-1 0 0 0,0 1 0 0 0,0-1 0 0 0,-1 0-1 0 0,-5-1 1 0 0,-3 1 114 0 0,0 0-1 0 0,0 0 0 0 0,0 1 0 0 0,-14 3 1 0 0,10-1 90 0 0,-24 0 0 0 0,-17-5-164 0 0,35 0-52 0 0,1 2-1 0 0,-1 0 0 0 0,-25 4 0 0 0,12 2-4 0 0,-50 0 0 0 0,68-5 0 0 0,0-2 0 0 0,0-1 0 0 0,0 0 0 0 0,0-1 0 0 0,-17-5 0 0 0,29 7 0 0 0,-1 0 0 0 0,0 0 0 0 0,0 1 0 0 0,1-1 0 0 0,-1 1 0 0 0,0 0 0 0 0,0 1 0 0 0,-6 1 0 0 0,1-1 0 0 0,8-1 0 0 0,0 0 0 0 0,-1-1 0 0 0,1 1 0 0 0,0-1 0 0 0,-1 1 0 0 0,1-1 0 0 0,0 0 0 0 0,0-1 0 0 0,0 1 0 0 0,0 0 0 0 0,0-1 0 0 0,-4-2 0 0 0,4 2 0 0 0,-1 0 0 0 0,0 0 0 0 0,0 0 0 0 0,0 0 0 0 0,0 1 0 0 0,0 0 0 0 0,-6-2 0 0 0,-7 3-8 0 0,1 1-1 0 0,-1 1 1 0 0,0 0-1 0 0,1 1 1 0 0,-1 0-1 0 0,-26 11 1 0 0,-22 4 3 0 0,50-14 5 0 0,1 1 0 0 0,-1 0 0 0 0,-25 14 0 0 0,26-11 0 0 0,-1-1 0 0 0,0-1 0 0 0,-18 6 0 0 0,6-4 44 0 0,2 1 0 0 0,-45 23 0 0 0,-10 4 280 0 0,54-26-284 0 0,-4 2-34 0 0,0-1 0 0 0,-1-2 0 0 0,-51 9 0 0 0,-7-2 115 0 0,60-9-9 0 0,1-2 0 0 0,-56 3-1 0 0,21-7-104 0 0,12 0 60 0 0,-71-7 1 0 0,60-3 187 0 0,-69-6-220 0 0,-154 16-99 0 0,251 0 64 0 0,-44-5 0 0 0,-3 0 0 0 0,-4 0 0 0 0,53 1 0 0 0,19 3 0 0 0,-26 3 0 0 0,29-2 0 0 0,0 0 0 0 0,-1-1 0 0 0,1 0 0 0 0,-14-2 0 0 0,13-1 0 0 0,0 0 0 0 0,0-1 0 0 0,0 0 0 0 0,1-1 0 0 0,-10-6 0 0 0,6 4 0 0 0,-24-10 0 0 0,32 16 0 0 0,-1-1 0 0 0,1 2 0 0 0,-1-1 0 0 0,1 1 0 0 0,-8 0 0 0 0,-18-2 0 0 0,28 1 0 0 0,-15-2 0 0 0,1 1 0 0 0,-1 0 0 0 0,0 1 0 0 0,-23 2 0 0 0,-120 15-10 0 0,98-15-40 0 0,40-1 110 0 0,22 0-60 0 0,0 1 0 0 0,0 0 0 0 0,0 0 0 0 0,0 0 0 0 0,0-1 0 0 0,0 2 0 0 0,0-1 0 0 0,0 0 0 0 0,1 0 0 0 0,-1 1 0 0 0,0-1 0 0 0,1 1 0 0 0,-2 1 0 0 0,-13 9 0 0 0,13-10 0 0 0,-11 5 0 0 0,13-7 0 0 0,1 0 0 0 0,-1 0 0 0 0,1 0 0 0 0,-1 1 0 0 0,1-1 0 0 0,-1 0 0 0 0,1 0 0 0 0,-1 0 0 0 0,1 0 0 0 0,-1 0 0 0 0,1 0 0 0 0,-1 0 0 0 0,0 0 0 0 0,1 0 0 0 0,-1 0 0 0 0,1 0 0 0 0,-1 0 0 0 0,1 0 0 0 0,-1-1 0 0 0,1 1 0 0 0,-2-1 0 0 0,2 1 0 0 0,3 3-70 0 0,-3-3 70 0 0,0 0 0 0 0,0 0 0 0 0,0 0 0 0 0,0 0 0 0 0,1 0 1 0 0,-1 0-1 0 0,0 0 0 0 0,0 0 0 0 0,0 0 0 0 0,0 0 0 0 0,0 0 0 0 0,0 0 0 0 0,0 0 0 0 0,0 0 0 0 0,0 0 0 0 0,1 0 1 0 0,-1 0-1 0 0,0 0 0 0 0,0 0 0 0 0,0 1 0 0 0,0-1 0 0 0,0 0 0 0 0,0 0 0 0 0,0 0 0 0 0,0 0 0 0 0,0 0 1 0 0,0 0-1 0 0,0 0 0 0 0,0 0 0 0 0,0 0 0 0 0,0 0 0 0 0,1 1 0 0 0,-1-1 0 0 0,0 0 0 0 0,0 0 0 0 0,0 0 0 0 0,0 0 1 0 0,0 0-1 0 0,0 0 0 0 0,0 0 0 0 0,0 0 0 0 0,0 1 0 0 0,0-1 0 0 0,0 0 0 0 0,0 0 0 0 0,-1 0 0 0 0,1 0 0 0 0,0 0 1 0 0,0 0-1 0 0,0 0 0 0 0,0 0 0 0 0,0 0 0 0 0,0 1 0 0 0,0-1 0 0 0,0 0 0 0 0,0 0 0 0 0,0 0 0 0 0,0 0 1 0 0,0 0-1 0 0,0 0 0 0 0,0 0 0 0 0,-1 0 0 0 0,1 0 0 0 0,0 0 0 0 0,0 0 0 0 0,0 1 0 0 0,-1-1 0 0 0,0 1 0 0 0,1-1 0 0 0,-1 1 0 0 0,1-1 0 0 0,-1 0 0 0 0,0 1 0 0 0,1-1 0 0 0,-1 0 0 0 0,0 1 0 0 0,1-1 0 0 0,-1 0 0 0 0,0 0 0 0 0,0 0 0 0 0,-1 1 0 0 0,2-1 0 0 0,0-1 0 0 0,-1 1 0 0 0,1 0 0 0 0,0 0 0 0 0,0 0 0 0 0,0 0 0 0 0,-1 0 0 0 0,1 0 0 0 0,0 0 0 0 0,0 0 0 0 0,0-1 0 0 0,-1 1 0 0 0,1 0 0 0 0,0 0 0 0 0,0 0 0 0 0,0 0 0 0 0,0-1 0 0 0,-1 1 0 0 0,1 0 0 0 0,0 0 0 0 0,0 0 0 0 0,0-1 0 0 0,0 1 0 0 0,0 0 0 0 0,0 0 0 0 0,0-1 0 0 0,0 1 0 0 0,0 0 0 0 0,0 0 0 0 0,-1-1 0 0 0,1 1 0 0 0,0 0 0 0 0,1 0 0 0 0,-1-1 0 0 0,0 1 0 0 0,0 0 0 0 0,0 0 0 0 0,0-1 0 0 0,0 1 0 0 0,0 0 0 0 0,0 0 0 0 0,0 0 0 0 0,0-1 0 0 0,0 1 0 0 0,0 0 0 0 0,1 0 0 0 0,-1 0 0 0 0,0-1 0 0 0,2-5 0 0 0,1 0 0 0 0,-1 0 0 0 0,1 1 0 0 0,0-1 0 0 0,1 1 0 0 0,-1 0 0 0 0,1 0 0 0 0,7-8 0 0 0,14-11-56 0 0,-10 11 70 0 0,-1-2 0 0 0,-1 1 0 0 0,18-25 0 0 0,-25 27 16 0 0,1 1-1 0 0,-2-2 1 0 0,0 1-1 0 0,-1-1 1 0 0,0 1-1 0 0,0-1 1 0 0,1-16-1 0 0,-1-4 316 0 0,0-56 0 0 0,-6 32-46 0 0,-12-63 1 0 0,0-7-313 0 0,6-41 224 0 0,-3-53 90 0 0,7 134-272 0 0,9-117 0 0 0,1 1 126 0 0,-7 95-18 0 0,-1-59 89 0 0,-2 13-226 0 0,-3-56 0 0 0,6 29 114 0 0,2 44-25 0 0,-5 77-60 0 0,-13-64 0 0 0,9 78-30 0 0,2-1 0 0 0,2 0-1 0 0,2-51 1 0 0,5-158 1 0 0,-5 233 0 0 0,1 0 0 0 0,2 0 0 0 0,0 0 0 0 0,1 0 0 0 0,1 0 0 0 0,8-28 0 0 0,13-18 0 0 0,-14 40 0 0 0,-1 1 0 0 0,-1-2 0 0 0,6-44 0 0 0,-13 64 0 0 0,-1 0 0 0 0,-1 0 0 0 0,-2-15 0 0 0,2 17 0 0 0,-1 0 0 0 0,2 0 0 0 0,-1 0 0 0 0,1 0 0 0 0,1 0 0 0 0,1-11 0 0 0,2 3 0 0 0,1 0 0 0 0,1 1 0 0 0,1 0 0 0 0,11-21 0 0 0,8-16 0 0 0,-21 35 0 0 0,-5 16 0 0 0,0-1 0 0 0,0 1 0 0 0,0 0 0 0 0,0-1 0 0 0,1 1 0 0 0,-1 0 0 0 0,0-1 0 0 0,1 1 0 0 0,-1 0 0 0 0,1 0 0 0 0,0 0 0 0 0,-1-1 0 0 0,1 1 0 0 0,0 0 0 0 0,0 0 0 0 0,0 0 0 0 0,0 0 0 0 0,0 0 0 0 0,0 0 0 0 0,0 0 0 0 0,0 1 0 0 0,0-1 0 0 0,0 0 0 0 0,0 0 0 0 0,3 0 0 0 0,12-4-6 0 0,0 0 0 0 0,1 1-1 0 0,-1 1 1 0 0,1 1 0 0 0,0 0 0 0 0,0 1 0 0 0,0 1-1 0 0,24 2 1 0 0,-17 1-197 0 0,1 1-1 0 0,-1 1 1 0 0,0 1-1 0 0,46 18 1 0 0,-39-8-2037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3:19.00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93 26 4607 0 0,'2'-2'292'0'0,"-1"0"0"0"0,1 0 0 0 0,0 0 0 0 0,0-1 0 0 0,0 2 0 0 0,1-1 0 0 0,-1 0 0 0 0,0 0 0 0 0,1 1 0 0 0,-1-1 0 0 0,1 1 0 0 0,-1 0 0 0 0,5-2 0 0 0,-7 3-259 0 0,1 0-1 0 0,-1 0 0 0 0,0 0 0 0 0,0 0 0 0 0,0 0 0 0 0,1 1 1 0 0,-1-1-1 0 0,0 0 0 0 0,0 0 0 0 0,1 0 0 0 0,-1 0 1 0 0,0 0-1 0 0,0 0 0 0 0,0 0 0 0 0,1 1 0 0 0,-1-1 0 0 0,0 0 1 0 0,0 0-1 0 0,0 0 0 0 0,0 0 0 0 0,1 1 0 0 0,-1-1 0 0 0,0 0 1 0 0,0 0-1 0 0,0 0 0 0 0,0 1 0 0 0,0-1 0 0 0,0 0 1 0 0,0 0-1 0 0,0 1 0 0 0,0-1 0 0 0,1 0 0 0 0,-1 0 0 0 0,0 0 1 0 0,0 1-1 0 0,0-1 0 0 0,0 0 0 0 0,0 0 0 0 0,-1 1 1 0 0,1-1-1 0 0,0 0 0 0 0,0 0 0 0 0,0 1 0 0 0,0-1 0 0 0,0 0 1 0 0,0 0-1 0 0,0 0 0 0 0,0 1 0 0 0,0-1 0 0 0,-1 0 0 0 0,1 1 1 0 0,-5 13 629 0 0,1-4-285 0 0,-3 4-120 0 0,1 1 1 0 0,1 0 0 0 0,0 0 0 0 0,-3 22 0 0 0,3 0-244 0 0,2 11-28 0 0,2-4-60 0 0,3-4 21 0 0,-1 1 32 0 0,-1-15 26 0 0,0 0 36 0 0,-2 2 165 0 0,-1 16 170 0 0,-1 9 110 0 0,-2 10 5 0 0,-1 8-246 0 0,1 1-69 0 0,0-17-160 0 0,2 4-16 0 0,2 5 0 0 0,3 23-78 0 0,1-13-68 0 0,1-6-6 0 0,-1-5-88 0 0,-1-10 6 0 0,-1-5 212 0 0,-2 25-38 0 0,-1-17 48 0 0,-2 9 12 0 0,-2-1 0 0 0,0-4 0 0 0,2-2 0 0 0,3 2 0 0 0,1 1 0 0 0,0 0 0 0 0,-2-3 0 0 0,-1 3-53 0 0,0-22 42 0 0,-2 13 65 0 0,3-15-44 0 0,2 10-10 0 0,1 12 0 0 0,2 2 0 0 0,1-6 0 0 0,5-1 0 0 0,2-2 0 0 0,0-1 0 0 0,-2-9 11 0 0,-3-24 32 0 0,9 27-22 0 0,21 42 351 0 0,-32-80-306 0 0,0-1 0 0 0,1 1 1 0 0,-1-1-1 0 0,1 0 0 0 0,1 0 0 0 0,9 9 1 0 0,-11-12-40 0 0,0 0 1 0 0,0-1 0 0 0,0 0 0 0 0,1 0 0 0 0,-1 0 0 0 0,1 0 0 0 0,-1 0-1 0 0,1-1 1 0 0,0 0 0 0 0,-1 0 0 0 0,1 0 0 0 0,0 0 0 0 0,0 0-1 0 0,5 0 1 0 0,91-2 1015 0 0,-45-5-916 0 0,1-3 0 0 0,105-29 0 0 0,-147 34-18 0 0,0 2-1 0 0,1-1 0 0 0,-1 2 1 0 0,0 0-1 0 0,1 1 0 0 0,-1 0 1 0 0,26 4-1 0 0,-17-2-89 0 0,1-1 0 0 0,-1-2 0 0 0,0 0 0 0 0,31-6 1 0 0,-11 1 381 0 0,-30 5-355 0 0,-1 1 0 0 0,0 1 0 0 0,1 0-1 0 0,-1 0 1 0 0,0 1 0 0 0,0 1 0 0 0,0 0-1 0 0,19 7 1 0 0,26 7-46 0 0,79 10 0 0 0,-91-19 0 0 0,13 2 0 0 0,-14-3 0 0 0,81 24 0 0 0,-103-24 0 0 0,-1-2 0 0 0,1 0 0 0 0,0-2 0 0 0,0 0 0 0 0,37-1 0 0 0,113-15 0 0 0,-61 3 0 0 0,-18 8 32 0 0,149 16 0 0 0,-195-11-32 0 0,73-5 0 0 0,47-14 2 0 0,-76 6 7 0 0,49-9 441 0 0,63-4-23 0 0,3 10-427 0 0,36 0 0 0 0,-142 7 0 0 0,-60 2-21 0 0,0 2 0 0 0,68 5-1 0 0,-70 1-1 0 0,61-1-1 0 0,-79-4 21 0 0,-1 0 1 0 0,0-2-1 0 0,0-1 0 0 0,0 0 0 0 0,20-8 0 0 0,-28 9-32 0 0,0-1-1 0 0,0-1 1 0 0,-1 0-1 0 0,1-1 0 0 0,-1 0 1 0 0,0 0-1 0 0,-1-1 1 0 0,0 0-1 0 0,0-1 1 0 0,0 0-1 0 0,-1 0 1 0 0,0-1-1 0 0,-1 0 0 0 0,0 0 1 0 0,0-1-1 0 0,-1 0 1 0 0,7-15-1 0 0,-1-2 103 0 0,-2-1-1 0 0,0 0 1 0 0,-2-1 0 0 0,7-54-1 0 0,-10 35 86 0 0,-2 0 0 0 0,-4-59-1 0 0,1-233 1418 0 0,2 217-1486 0 0,5-141-83 0 0,0-80 0 0 0,-5 199 0 0 0,1 30 0 0 0,-17-162 0 0 0,11 256 1 0 0,-1-1-1 0 0,-1 1 1 0 0,-1 0-1 0 0,0 0 1 0 0,-14-27-1 0 0,12 33 18 0 0,0 1-1 0 0,0 0 1 0 0,-2 0 0 0 0,0 1-1 0 0,0 0 1 0 0,-1 1 0 0 0,-22-20-1 0 0,22 24-159 0 0,1 0 1 0 0,-2 1-1 0 0,1 0 0 0 0,-1 1 1 0 0,0 0-1 0 0,0 1 0 0 0,0 0 0 0 0,-1 1 1 0 0,0 0-1 0 0,-25-4 0 0 0,8 5-105 0 0,-1 2 0 0 0,1 1 0 0 0,-52 5 1 0 0,-53 10 352 0 0,-274 22 438 0 0,88-30-823 0 0,228-6 238 0 0,-267-14 144 0 0,31-1-14 0 0,56 1-91 0 0,141 5 58 0 0,-151-24 10 0 0,185 13-73 0 0,-106-15 542 0 0,180 31-456 0 0,0-1 0 0 0,0 0-1 0 0,0-2 1 0 0,1-1 0 0 0,-44-19-1 0 0,44 16 23 0 0,0 1 0 0 0,-1 1 0 0 0,-34-7 0 0 0,-75-2 351 0 0,52 11-272 0 0,-96 6 0 0 0,40 2-420 0 0,16 0-118 0 0,100-1-306 0 0,1 1 1 0 0,0 1 0 0 0,-1 1 0 0 0,-19 7 0 0 0,17-4-335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3:25.81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72 863 4607 0 0,'11'-19'1704'0'0,"-9"17"-1358"0"0,-1-1-1 0 0,1 0 1 0 0,0 0 0 0 0,-1 0-1 0 0,1 0 1 0 0,-1 0 0 0 0,1-4 0 0 0,-3 8-192 0 0,0 0-1 0 0,0 0 1 0 0,0 0 0 0 0,1 0 0 0 0,-1 0 0 0 0,0 0-1 0 0,1 0 1 0 0,-1 1 0 0 0,0-1 0 0 0,1 0 0 0 0,0 1-1 0 0,-1-1 1 0 0,0 2 0 0 0,2 5-101 0 0,0-1 1 0 0,0 1-1 0 0,1-1 1 0 0,0 1-1 0 0,4 11 0 0 0,-3-12 284 0 0,0 0 0 0 0,-1 0 0 0 0,-1 0 0 0 0,1 0-1 0 0,0 12 1 0 0,-2-17-54 0 0,0 6-170 0 0,-2 22-5 0 0,-1-3-13 0 0,2 4-31 0 0,2 11-51 0 0,2 2-25 0 0,1 0-36 0 0,2 2 26 0 0,0 2-21 0 0,0 9 32 0 0,-3 2 11 0 0,-3-2 0 0 0,0-10 0 0 0,-2 0 0 0 0,0 16 92 0 0,1-5 48 0 0,1-47-118 0 0,1 32 84 0 0,3 7 12 0 0,-1-10-108 0 0,0 7-10 0 0,-1 1 0 0 0,-1 3 11 0 0,-1 4 48 0 0,-1 11 109 0 0,-2-9 122 0 0,1-3 20 0 0,2-10-109 0 0,1 5-38 0 0,3-1-149 0 0,0 9-14 0 0,0 0 0 0 0,-2-5 0 0 0,-1-3 0 0 0,-1-2 22 0 0,1 1 203 0 0,0-5 3 0 0,-1 3 33 0 0,0 0-1 0 0,-1-8-182 0 0,0-2-9 0 0,1-21-14 0 0,0 26-31 0 0,0-3 42 0 0,1-23 12 0 0,1 17-12 0 0,-1-15-12 0 0,7 24-44 0 0,-7-36-10 0 0,1 1 0 0 0,0-1 0 0 0,1 0 0 0 0,-1 0 0 0 0,1 0 0 0 0,5 7 0 0 0,-5-8 0 0 0,1 0 0 0 0,-1 0 0 0 0,1-1 0 0 0,0 1 0 0 0,6 3 0 0 0,-8-6 6 0 0,1 1-1 0 0,0-1 0 0 0,0 0 1 0 0,0 0-1 0 0,-1 0 1 0 0,1-1-1 0 0,0 1 0 0 0,0-1 1 0 0,0 1-1 0 0,0-1 1 0 0,0 0-1 0 0,0 0 0 0 0,0-1 1 0 0,0 1-1 0 0,0-1 1 0 0,6-1-1 0 0,-2 1 26 0 0,78-14 181 0 0,149-20 605 0 0,58 0-670 0 0,-107 1 12 0 0,-6 1-73 0 0,-107 23-86 0 0,31-5 0 0 0,108-2 0 0 0,-34 11 0 0 0,52 0 0 0 0,-46 3 0 0 0,25 0 0 0 0,-21 0-4 0 0,79 4 336 0 0,-174 6-117 0 0,176 38 0 0 0,-170-21-212 0 0,0-5 1 0 0,181 12-1 0 0,-45-33 37 0 0,-80-1-5 0 0,249 15 157 0 0,328-5-139 0 0,-271-10 107 0 0,-88 44 263 0 0,-226-21-430 0 0,-43-11 7 0 0,1-4 0 0 0,157-14 0 0 0,-234 7 0 0 0,75-7 0 0 0,-85 7 0 0 0,1-2 0 0 0,-1 0 0 0 0,28-10 0 0 0,-35 9 6 0 0,1-1-1 0 0,-1 0 0 0 0,-1 0 1 0 0,1-1-1 0 0,-1-1 0 0 0,0 1 1 0 0,0-1-1 0 0,-1-1 0 0 0,0 0 1 0 0,-1 0-1 0 0,10-15 0 0 0,1-6 17 0 0,0-1-1 0 0,18-49 0 0 0,-16 28-22 0 0,16-66-1 0 0,5-57 9 0 0,-29 118 1 0 0,56-330 460 0 0,-21-3 254 0 0,-41 339-626 0 0,-3 28-59 0 0,25-269 227 0 0,-25 211-206 0 0,-9-132 0 0 0,-36-128-5 0 0,36 304-143 0 0,-1 1 1 0 0,-21-61-1 0 0,24 86 68 0 0,0 1 0 0 0,-1-1 0 0 0,-1 1 0 0 0,1 0 0 0 0,-2 0 0 0 0,1 1 0 0 0,-1-1 0 0 0,-1 2-1 0 0,1-1 1 0 0,-2 1 0 0 0,1 0 0 0 0,-19-13 0 0 0,-117-56-517 0 0,81 45 138 0 0,22 11 336 0 0,0 2 0 0 0,-1 1-1 0 0,-1 3 1 0 0,0 1 0 0 0,-74-13-1 0 0,-211-27 2 0 0,321 53 64 0 0,-211-35-90 0 0,-2 17 4 0 0,-178 32 86 0 0,309-5-60 0 0,-280 38-514 0 0,44-10 487 0 0,303-35 110 0 0,-116 11 46 0 0,-208 45 0 0 0,306-49-69 0 0,0-1 0 0 0,0-3 0 0 0,-79 0 0 0 0,-65 5 742 0 0,142-5-612 0 0,-189 4 308 0 0,109-6-316 0 0,-24-8-122 0 0,56 1 0 0 0,-16 7 164 0 0,68 0-69 0 0,1-2 0 0 0,-39-4-1 0 0,-265-19 117 0 0,316 22-195 0 0,1-2 0 0 0,-29-5 0 0 0,1-1 67 0 0,42 9-41 0 0,0 0 0 0 0,-1 0 0 0 0,1 1 1 0 0,0 0-1 0 0,-1 1 0 0 0,-17 5 1 0 0,13-3-46 0 0,-30 4 0 0 0,-54-6 25 0 0,-14 1 84 0 0,84 0-96 0 0,-134 19-308 0 0,78-10 298 0 0,56-9 0 0 0,-39 9 0 0 0,48-8 0 0 0,1 0 0 0 0,-1-2 0 0 0,0 0 0 0 0,0-1 0 0 0,0-1 0 0 0,1-1 0 0 0,-24-3 0 0 0,28 2 0 0 0,0 2 0 0 0,-27 1 0 0 0,25 1 0 0 0,-26-3 0 0 0,36 0 8 0 0,1 0 0 0 0,0 0 0 0 0,0-1-1 0 0,-8-3 1 0 0,-17-5 36 0 0,-137-13 137 0 0,162 22-183 0 0,1 1 0 0 0,-1 1 0 0 0,0-1 0 0 0,1 1 0 0 0,-1 0-1 0 0,0 1 1 0 0,1-1 0 0 0,-1 1 0 0 0,1 0 0 0 0,-7 4 0 0 0,-7 4-16 0 0,-25 18 1 0 0,18-11 11 0 0,7-4 6 0 0,0 2 0 0 0,1 0 0 0 0,0 1 0 0 0,1 0 0 0 0,-22 29 0 0 0,22-26 0 0 0,-27 23 0 0 0,28-28 0 0 0,1 1 0 0 0,-23 28 0 0 0,34-37 0 0 0,0 0 0 0 0,0 0 0 0 0,1 0 0 0 0,0 1 0 0 0,1 0 0 0 0,-1 0 0 0 0,-2 11 0 0 0,-3 12 0 0 0,2-13 0 0 0,-1 0 0 0 0,0 0 0 0 0,-17 27 0 0 0,17-33 0 0 0,-1 0 0 0 0,0-1 0 0 0,-1 0 0 0 0,-1 0 0 0 0,1-1 0 0 0,-1 0 0 0 0,-1-1 0 0 0,1 0 0 0 0,-1 0 0 0 0,-20 9 0 0 0,27-16 1 0 0,1 0 0 0 0,-1-1 1 0 0,1 1-1 0 0,-1-1 0 0 0,1 0 0 0 0,-1 0 0 0 0,1 0 0 0 0,-1 0 1 0 0,1 0-1 0 0,-1-1 0 0 0,1 0 0 0 0,0 1 0 0 0,-4-3 0 0 0,-25-2 223 0 0,17 6-181 0 0,0 0 0 0 0,-17 5-1 0 0,23-4-21 0 0,0-1 0 0 0,1 1 0 0 0,-1-1-1 0 0,0-1 1 0 0,0 1 0 0 0,0-2 0 0 0,-1 1 0 0 0,2-1-1 0 0,-14-3 1 0 0,10 0-16 0 0,0 1-1 0 0,0 1 1 0 0,0 0-1 0 0,0 1 1 0 0,-1 0 0 0 0,-15 1-1 0 0,8 2 4 0 0,1 1 0 0 0,-1 0 0 0 0,-21 8 0 0 0,20-6-8 0 0,24-2-1673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3:28.86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93 0 5983 0 0,'3'5'2933'0'0,"-2"-2"-2877"0"0,-1-1-1 0 0,1 1 1 0 0,-1-1 0 0 0,1 1 0 0 0,-1 0-1 0 0,0 4 1 0 0,0 3-45 0 0,-3 31 61 0 0,-2 9 226 0 0,3-15-200 0 0,1-17-38 0 0,0 17-38 0 0,0-14 26 0 0,-1 1-34 0 0,-2 1 38 0 0,-1 11 133 0 0,-3 0 152 0 0,-9 19 104 0 0,-19 67 414 0 0,28-84-779 0 0,3 8-6 0 0,5-1-56 0 0,7-2-26 0 0,-7-37 5 0 0,1-1-1 0 0,-1 1 1 0 0,1 0-1 0 0,0-1 1 0 0,0 1 0 0 0,1-1-1 0 0,2 6 1 0 0,8 20-47 0 0,-2 2 33 0 0,-6-15-22 0 0,5 18 20 0 0,-6-16-25 0 0,5 32 36 0 0,-1 13 12 0 0,-2-2 0 0 0,1-2 0 0 0,-1 2 0 0 0,-2-5 0 0 0,-2-11 0 0 0,-1-3 0 0 0,-1 0 0 0 0,-3 1 0 0 0,2-32 2 0 0,-4 23 50 0 0,-3 2 34 0 0,-1-2 190 0 0,8-27-222 0 0,-6 20 323 0 0,2 1-256 0 0,5-21-1 0 0,0-1-20 0 0,-4 33 46 0 0,3-1-136 0 0,3 2-24 0 0,0-24-45 0 0,4 22 44 0 0,0 7 15 0 0,-1 1 0 0 0,4 1 0 0 0,9 1 0 0 0,-16-43 1 0 0,1 1 0 0 0,1 1 1 0 0,0 0-1 0 0,0-1 0 0 0,0 1 0 0 0,1-1 1 0 0,0 0-1 0 0,0 0 0 0 0,10 10 0 0 0,-11-14 23 0 0,0 1-1 0 0,0-1 0 0 0,1 0 0 0 0,-1 0 1 0 0,1 0-1 0 0,-1-1 0 0 0,1 1 1 0 0,-1-1-1 0 0,1 0 0 0 0,0 0 0 0 0,0 0 1 0 0,0 0-1 0 0,0-1 0 0 0,0 0 1 0 0,5 0-1 0 0,6-1 178 0 0,1 0 0 0 0,24-6 0 0 0,6-1-13 0 0,-13 7-257 0 0,0 1 0 0 0,0 2 0 0 0,36 7 0 0 0,49 2-95 0 0,-75-10 215 0 0,-18-2 334 0 0,0 2-1 0 0,-1 1 1 0 0,49 9 0 0 0,-71-11-304 0 0,2 2-8 0 0,22 10-13 0 0,7 9-48 0 0,-6-1-26 0 0,7 3-113 0 0,-34-22 125 0 0,1-1-1 0 0,0 1 1 0 0,0-1 0 0 0,-1 1-1 0 0,1-1 1 0 0,0 1 0 0 0,0-1 0 0 0,-1 0-1 0 0,1 0 1 0 0,0 1 0 0 0,0-1-1 0 0,0 0 1 0 0,0 0 0 0 0,0 0 0 0 0,-1 0-1 0 0,1 0 1 0 0,0 0 0 0 0,0 0-1 0 0,0 0 1 0 0,0 0 0 0 0,0 0 0 0 0,0 0-1 0 0,-1-1 1 0 0,1 1 0 0 0,0 0-1 0 0,0 0 1 0 0,0-1 0 0 0,-1 1 0 0 0,1-1-1 0 0,0 1 1 0 0,0-1 0 0 0,-1 1-1 0 0,1-1 1 0 0,0 0 0 0 0,-1 1 0 0 0,1-1-1 0 0,-1 0 1 0 0,1 1 0 0 0,-1-1-1 0 0,1 0 1 0 0,-1 1 0 0 0,1-3 0 0 0,1-2 13 0 0,0 0 1 0 0,0 0-1 0 0,0 0 1 0 0,-1-1 0 0 0,1-5-1 0 0,-2 8-1 0 0,20-186 395 0 0,-2 14 612 0 0,43-164 913 0 0,-31 181-1930 0 0,3-18 0 0 0,-20 100 219 0 0,41-131 0 0 0,-46 182-155 0 0,43-144 1029 0 0,-44 138-890 0 0,-1-1 1 0 0,-1 1-1 0 0,0-48 0 0 0,-5 70-270 0 0,0 1 0 0 0,-1-1 1 0 0,0 1-1 0 0,-1-1 0 0 0,0 1 0 0 0,-4-13 0 0 0,-1 6-126 0 0,0 0 0 0 0,-13-19-1 0 0,15 26 126 0 0,1-1-1 0 0,1 1 0 0 0,0-1 1 0 0,-4-15-1 0 0,5 16 29 0 0,0 1 0 0 0,0 0 0 0 0,-1-1 0 0 0,0 1-1 0 0,0 0 1 0 0,-1 0 0 0 0,-8-12 0 0 0,10 16-36 0 0,-1 0-1 0 0,0 0 0 0 0,1 0 0 0 0,-1 1 1 0 0,-1-1-1 0 0,1 1 0 0 0,0-1 1 0 0,-1 1-1 0 0,1 0 0 0 0,-1 1 1 0 0,1-1-1 0 0,-1 0 0 0 0,0 1 1 0 0,0 0-1 0 0,0 0 0 0 0,0 0 0 0 0,0 1 1 0 0,0-1-1 0 0,0 1 0 0 0,0 0 1 0 0,0 0-1 0 0,0 0 0 0 0,0 1 1 0 0,0-1-1 0 0,0 1 0 0 0,-7 2 1 0 0,-24 8-520 0 0,28-8 627 0 0,0 0-1 0 0,0-1 1 0 0,0 0-1 0 0,0-1 0 0 0,0 1 1 0 0,0-1-1 0 0,0-1 1 0 0,-14 0-1 0 0,-11-2 931 0 0,0 2-1 0 0,-43 4 0 0 0,-64 15-115 0 0,-7 1-613 0 0,-4-10-388 0 0,85-7-5886 0 0,38-3-302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3:58.60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5 38 6447 0 0,'-1'-1'282'0'0,"1"1"0"0"0,-1-1-1 0 0,1 0 1 0 0,0 0-1 0 0,-1 0 1 0 0,1 0 0 0 0,0 1-1 0 0,-1-1 1 0 0,1 0-1 0 0,0 0 1 0 0,0 0-1 0 0,0 0 1 0 0,0 0 0 0 0,0 0-1 0 0,0 0 1 0 0,0 0-1 0 0,0 0 1 0 0,0 0 0 0 0,0 0-1 0 0,0 0 1 0 0,1 1-1 0 0,-1-1 1 0 0,0 0-1 0 0,1 0 1 0 0,-1 0 0 0 0,1 0-1 0 0,-1 0 1 0 0,1 1-1 0 0,-1-1 1 0 0,1 0 0 0 0,-1 0-1 0 0,1 1 1 0 0,0-1-1 0 0,0 1 1 0 0,-1-1 0 0 0,1 0-1 0 0,0 1 1 0 0,0-1-1 0 0,-1 1 1 0 0,1 0-1 0 0,0-1 1 0 0,0 1 0 0 0,0 0-1 0 0,0-1 1 0 0,1 1-1 0 0,3-1 129 0 0,-1 0-1 0 0,0 0 0 0 0,1 1 0 0 0,-1-1 0 0 0,1 1 0 0 0,-1 0 1 0 0,8 2-1 0 0,-10-2-196 0 0,1 0-168 0 0,-1 0-22 0 0,0 0 0 0 0,1 0 0 0 0,-1 0 0 0 0,1 0 0 0 0,-1 0-1 0 0,0 1 1 0 0,4 0 0 0 0,13 4 128 0 0,21 5-77 0 0,-12-6-80 0 0,-23-3-53 0 0,-1 0 14 0 0,0 0 0 0 0,0 0 0 0 0,0-1 0 0 0,0 0 0 0 0,0 0 0 0 0,0 0 1 0 0,5 0-1 0 0,3-2-521 0 0,-2 1-369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3:58.81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9 1 11055 0 0,'0'0'65'0'0,"-1"0"-1"0"0,1 0 0 0 0,0 0 0 0 0,-1 0 0 0 0,1 0 0 0 0,-1 1 1 0 0,1-1-1 0 0,0 0 0 0 0,-1 0 0 0 0,1 0 0 0 0,0 0 0 0 0,-1 1 1 0 0,1-1-1 0 0,0 0 0 0 0,-1 0 0 0 0,1 1 0 0 0,0-1 0 0 0,0 0 1 0 0,-1 1-1 0 0,1-1 0 0 0,0 0 0 0 0,0 1 0 0 0,0-1 0 0 0,-1 0 1 0 0,1 1-1 0 0,0-1 0 0 0,0 1 0 0 0,7 6 4706 0 0,-3-3-1206 0 0,4-1-2664 0 0,22 12-110 0 0,-23-12-414 0 0,1 0-177 0 0,1 1-144 0 0,29 7 181 0 0,4-2-228 0 0,1-3-104 0 0,-35-5-55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3:59.33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1 11055 0 0,'6'18'5867'0'0,"-4"-12"-5031"0"0,1 3-562 0 0,5 23 1047 0 0,-6-24-1121 0 0,3 25 580 0 0,0 12 41 0 0,-2 5-153 0 0,-2 1-71 0 0,0-5-314 0 0,-2-38-248 0 0,3 26 122 0 0,2-2-140 0 0,0-18-618 0 0,-3-10-31 0 0,0-1-1 0 0,0 0 1 0 0,-1 1-1 0 0,1-1 1 0 0,-1 7-1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05.5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 5527 0 0,'3'-7'488'0'0,"1"3"-392"0"0,0 1-96 0 0,5 2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3:59.80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20 214 3223 0 0,'-3'-7'1087'0'0,"0"0"0"0"0,0 0 0 0 0,0-1 0 0 0,1 1 0 0 0,0-1 0 0 0,1 0 0 0 0,0 1 0 0 0,0-1 0 0 0,0 0 0 0 0,1 0 0 0 0,1-13 0 0 0,0 16-778 0 0,0 1 0 0 0,0-1 0 0 0,0 1 0 0 0,1 0 1 0 0,-1-1-1 0 0,1 1 0 0 0,0 0 0 0 0,1 0 0 0 0,-1 0 0 0 0,1 0 1 0 0,-1 0-1 0 0,1 0 0 0 0,0 1 0 0 0,0-1 0 0 0,1 1 0 0 0,-1 0 1 0 0,1 0-1 0 0,0 0 0 0 0,-1 1 0 0 0,9-5 0 0 0,-1 2-227 0 0,1 1 1 0 0,0 0-1 0 0,-1 0 0 0 0,2 1 1 0 0,-1 0-1 0 0,22-1 0 0 0,-24 5-18 0 0,15 2 0 0 0,-24-3-59 0 0,0 0-1 0 0,-1 0 1 0 0,1 1-1 0 0,0-1 1 0 0,0 0 0 0 0,0 0-1 0 0,0 1 1 0 0,0-1-1 0 0,0 1 1 0 0,0-1-1 0 0,-1 1 1 0 0,1-1 0 0 0,1 2-1 0 0,3 1 7 0 0,0 0 0 0 0,-1 1 0 0 0,1 0 0 0 0,-1-1 0 0 0,5 7-1 0 0,-7-7-4 0 0,-1 0-1 0 0,1 0 0 0 0,0 0 1 0 0,-1 0-1 0 0,0 0 0 0 0,0 0 1 0 0,0 1-1 0 0,0-1 0 0 0,0 0 1 0 0,0 6-1 0 0,-1-1 6 0 0,0 1-1 0 0,0-1 0 0 0,-1 1 1 0 0,0-1-1 0 0,-1 0 0 0 0,0 0 1 0 0,0 0-1 0 0,-1 0 1 0 0,0 0-1 0 0,0 0 0 0 0,-1-1 1 0 0,-4 9-1 0 0,-3 1 19 0 0,0-1 1 0 0,-1 0-1 0 0,-27 27 0 0 0,35-38-29 0 0,-1-1 0 0 0,1 0 0 0 0,-1 0 0 0 0,0 0 0 0 0,0 0 0 0 0,0-1 0 0 0,-8 4 0 0 0,34 5-29 0 0,8 8 201 0 0,-21-16 29 0 0,-3 2-1 0 0,15 18-9 0 0,-15-18-41 0 0,-1 2-19 0 0,10 25-3 0 0,-9-19-21 0 0,1 17-86 0 0,-1-1-52 0 0,-4-18-260 0 0,1 13-20 0 0,-2-12-1292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00.19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196 32 1375 0 0,'0'-2'247'0'0,"1"1"-1"0"0,-1 0 0 0 0,0 0 0 0 0,0 0 0 0 0,0 0 0 0 0,0 0 0 0 0,0 0 0 0 0,-1 0 0 0 0,1 0 0 0 0,0-1 1 0 0,0 1-1 0 0,-1 0 0 0 0,1 0 0 0 0,-1 0 0 0 0,1 0 0 0 0,-1 0 0 0 0,1 0 0 0 0,-1 1 0 0 0,1-1 0 0 0,-1 0 1 0 0,0 0-1 0 0,0 0 0 0 0,1 0 0 0 0,-1 1 0 0 0,0-1 0 0 0,0 0 0 0 0,0 1 0 0 0,0-1 0 0 0,0 1 0 0 0,0-1 1 0 0,0 1-1 0 0,0-1 0 0 0,0 1 0 0 0,0 0 0 0 0,0-1 0 0 0,0 1 0 0 0,0 0 0 0 0,0 0 0 0 0,0 0 0 0 0,-1 0 1 0 0,1 0-1 0 0,0 0 0 0 0,0 0 0 0 0,0 0 0 0 0,0 0 0 0 0,0 1 0 0 0,0-1 0 0 0,0 0 0 0 0,-2 1 0 0 0,-3 2 613 0 0,0-1-1 0 0,0 0 1 0 0,0 1-1 0 0,1 0 1 0 0,-1 1-1 0 0,1-1 1 0 0,-7 7 0 0 0,1 0-551 0 0,0 1 1 0 0,1 1-1 0 0,0 0 1 0 0,1 0 0 0 0,0 1-1 0 0,1 0 1 0 0,1 1-1 0 0,0-1 1 0 0,0 1 0 0 0,-6 23-1 0 0,9-13 12 0 0,4-17-256 0 0,-1-1 117 0 0,2 2-43 0 0,3 22-18 0 0,-3-22-7 0 0,2-2-9 0 0,11 20-28 0 0,-14-25-69 0 0,1 0 1 0 0,0 0-1 0 0,-1 0 0 0 0,1 1 0 0 0,0-1 1 0 0,0 0-1 0 0,0 0 0 0 0,0-1 1 0 0,0 1-1 0 0,1 1 0 0 0,33 25 50 0 0,-30-24-54 0 0,1 0-1 0 0,0 0 0 0 0,0 0 0 0 0,10 2 0 0 0,20 3-34 0 0,-27-7-208 0 0,-1 0 1 0 0,1-1-1 0 0,11 0 0 0 0,-1-3-6219 0 0,-7 1-1179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00.68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 16 13359 0 0,'-1'-3'6528'0'0,"1"1"-4704"0"0,0 0-824 0 0,0-1-168 0 0,0 1-32 0 0,0 0 0 0 0,0 1-448 0 0,1 0 424 0 0,0 2-1016 0 0,-1 0-96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03.97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37 16 5527 0 0,'-3'-3'2563'0'0,"2"1"-1723"0"0,0 1 0 0 0,0 0 0 0 0,0 0 0 0 0,0 0 0 0 0,-1 0 0 0 0,1 0 0 0 0,0 1 0 0 0,0-1-1 0 0,-3-1 1 0 0,3 2-719 0 0,0 0 0 0 0,1 0-1 0 0,-1 0 1 0 0,0 0-1 0 0,1 0 1 0 0,-1 0-1 0 0,0 1 1 0 0,0-1 0 0 0,1 0-1 0 0,-1 0 1 0 0,1 1-1 0 0,-1-1 1 0 0,0 0 0 0 0,1 1-1 0 0,-1-1 1 0 0,1 1-1 0 0,-1-1 1 0 0,1 1-1 0 0,-1-1 1 0 0,1 1 0 0 0,-1-1-1 0 0,1 1 1 0 0,-1-1-1 0 0,1 1 1 0 0,-1 0 0 0 0,1 0-80 0 0,-1-1 1 0 0,1 1 0 0 0,0-1 0 0 0,-1 1 0 0 0,1-1 0 0 0,0 1 0 0 0,0-1 0 0 0,-1 1-1 0 0,1-1 1 0 0,0 1 0 0 0,0-1 0 0 0,0 1 0 0 0,0-1 0 0 0,0 1 0 0 0,0-1 0 0 0,-1 1-1 0 0,1-1 1 0 0,0 1 0 0 0,1-1 0 0 0,-1 1 0 0 0,0-1 0 0 0,0 1 0 0 0,0-1 0 0 0,0 1-1 0 0,0 0 1 0 0,0-1 0 0 0,1 1 0 0 0,-1-1 0 0 0,0 0 0 0 0,0 1 0 0 0,1-1 0 0 0,-1 1 0 0 0,0-1-1 0 0,1 1 1 0 0,-1-1 0 0 0,1 0 0 0 0,-1 1 0 0 0,0-1 0 0 0,1 0 0 0 0,-1 1 0 0 0,1-1-1 0 0,-1 0 1 0 0,1 1 0 0 0,-1-1 0 0 0,1 0 0 0 0,-1 0 0 0 0,1 0 0 0 0,-1 0 0 0 0,1 1-1 0 0,-1-1 1 0 0,1 0 0 0 0,2 0-25 0 0,-1 1 0 0 0,1 0 0 0 0,0-1 0 0 0,-1 0 0 0 0,1 1 0 0 0,0-1 0 0 0,-1 0 0 0 0,1 0 0 0 0,3-1 1 0 0,-2 0-17 0 0,-1 0 1 0 0,1-1-1 0 0,-1 1 1 0 0,0-1-1 0 0,0 1 1 0 0,0-1-1 0 0,0 0 1 0 0,0 0-1 0 0,0-1 1 0 0,0 1-1 0 0,0-1 1 0 0,-1 1-1 0 0,4-5 1 0 0,-6 6 6 0 0,0 1-1 0 0,0 0 1 0 0,0 0 0 0 0,-1 0-1 0 0,1-1 1 0 0,0 1 0 0 0,0 0 0 0 0,0 0-1 0 0,-1 0 1 0 0,1 0 0 0 0,0 0-1 0 0,0-1 1 0 0,0 1 0 0 0,-1 0-1 0 0,1 0 1 0 0,0 0 0 0 0,0 0 0 0 0,0 0-1 0 0,-1 0 1 0 0,1 0 0 0 0,0 0-1 0 0,0 0 1 0 0,-1 0 0 0 0,1 0 0 0 0,0 0-1 0 0,0 0 1 0 0,-1 0 0 0 0,1 0-1 0 0,0 0 1 0 0,0 0 0 0 0,-1 0 0 0 0,1 0-1 0 0,0 0 1 0 0,0 0 0 0 0,0 0-1 0 0,-1 1 1 0 0,1-1 0 0 0,0 0-1 0 0,0 0 1 0 0,-1 0 0 0 0,-11 4 142 0 0,-9 2-138 0 0,18-5-197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05.46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 5983 0 0,'0'2'544'0'0,"3"7"2222"0"0,1-1 896 0 0,10 17-2170 0 0,-11-18-80 0 0,1 0-353 0 0,9 21-158 0 0,-10-21-33 0 0,-1 0-54 0 0,1 2-599 0 0,-1-6-104 0 0,-1 1 0 0 0,1 0 0 0 0,-1-1 0 0 0,-1 1 0 0 0,1 0 0 0 0,0-1 0 0 0,-1 8 1 0 0,3 23 818 0 0,-4 55 226 0 0,1-84-1073 0 0,0 2-10 0 0,4 27-13 0 0,-3-23-71 0 0,-1-8-34 0 0,1 1-1 0 0,-1-1 1 0 0,1 0-1 0 0,0 1 1 0 0,0-1-1 0 0,0 0 1 0 0,3 6-1 0 0,-4-9-26 0 0,0 0-1 0 0,0 0 0 0 0,0 0 1 0 0,0 1-1 0 0,0-1 0 0 0,0 0 0 0 0,0 0 1 0 0,0 1-1 0 0,0-1 0 0 0,0 0 1 0 0,0 0-1 0 0,1 0 0 0 0,-1 0 0 0 0,0 1 1 0 0,0-1-1 0 0,0 0 0 0 0,0 0 1 0 0,0 0-1 0 0,1 0 0 0 0,-1 1 0 0 0,0-1 1 0 0,0 0-1 0 0,0 0 0 0 0,1 0 0 0 0,-1 0 1 0 0,0 0-1 0 0,0 0 0 0 0,0 0 1 0 0,1 0-1 0 0,-1 0 0 0 0,0 0 0 0 0,0 0 1 0 0,1 0-1 0 0,-1 0 0 0 0,0 0 1 0 0,0 0-1 0 0,0 0 0 0 0,1 0 0 0 0,-1 0 1 0 0,0 0-1 0 0,0 0 0 0 0,1 0 1 0 0,-1 0-1 0 0,0 0 0 0 0,0 0 0 0 0,0 0 1 0 0,1-1-1 0 0,-1 1 0 0 0,0 0 0 0 0,0 0 1 0 0,0 0-1 0 0,0 0 0 0 0,1 0 1 0 0,-1-1-1 0 0,0 1 0 0 0,0 0 0 0 0,0 0 1 0 0,0 0-1 0 0,0-1 0 0 0,1 1 1 0 0,0-3-1610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05.84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2 20847 0 0,'16'-1'1892'0'0,"0"3"-1557"0"0,-8 0-307 0 0,-4-1-14 0 0,-1-1 0 0 0,0 1-1 0 0,1 1 1 0 0,-1-1 0 0 0,0 0 0 0 0,1 1 0 0 0,4 3-1 0 0,-7-5 20 0 0,2 5 50 0 0,0 0 39 0 0,14 25-98 0 0,-10-14 18 0 0,4 19-20 0 0,-8-18 20 0 0,-3-6-31 0 0,0-1-1 0 0,0 0 0 0 0,-1 0 1 0 0,0 0-1 0 0,-1 0 0 0 0,0 0 1 0 0,-6 16-1 0 0,-1-10-15 0 0,7-13 11 0 0,0 0 1 0 0,1 0-1 0 0,-1 1 0 0 0,1-1 0 0 0,-1 0 1 0 0,1 1-1 0 0,0-1 0 0 0,0 0 1 0 0,0 1-1 0 0,0 6 0 0 0,8 2-6 0 0,24 20 11 0 0,0-6 42 0 0,-24-21 75 0 0,-1 1-75 0 0,26 23-1641 0 0,-3 7-6405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06.56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17 2 6447 0 0,'0'0'130'0'0,"0"0"0"0"0,-1-1-1 0 0,1 1 1 0 0,0 0 0 0 0,0 0-1 0 0,-1 0 1 0 0,1 0-1 0 0,0 0 1 0 0,-1 0 0 0 0,1 0-1 0 0,0-1 1 0 0,0 1 0 0 0,-1 0-1 0 0,1 0 1 0 0,0 0 0 0 0,-1 0-1 0 0,1 0 1 0 0,0 0-1 0 0,-1 0 1 0 0,1 1 0 0 0,0-1-1 0 0,0 0 1 0 0,-1 0 0 0 0,1 0-1 0 0,0 0 1 0 0,-1 0-1 0 0,1 0 1 0 0,0 0 0 0 0,0 1-1 0 0,-1-1 1 0 0,1 0 0 0 0,0 0-1 0 0,0 0 1 0 0,-1 1 0 0 0,1-1-1 0 0,0 0 1 0 0,0 0-1 0 0,0 1 1 0 0,0-1 0 0 0,-1 0-1 0 0,1 0 1 0 0,0 1 0 0 0,0-1-1 0 0,0 0 1 0 0,0 1 0 0 0,0-1-1 0 0,0 0 1 0 0,0 1-1 0 0,-5 14 1902 0 0,5-6-1113 0 0,0 0 0 0 0,0 0-1 0 0,4 17 1 0 0,-3-21-1014 0 0,13 86 2417 0 0,-6-19-1453 0 0,-3-19-560 0 0,-1-6-87 0 0,1-7-148 0 0,-1-13-77 0 0,-3-20-188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06.84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108 1 12439 0 0,'-16'18'2833'0'0,"0"1"0"0"0,-24 40 0 0 0,15-21-1568 0 0,16-21-864 0 0,9-16-435 0 0,-1 0 1 0 0,1-1-1 0 0,0 1 0 0 0,0-1 1 0 0,0 1-1 0 0,0 0 0 0 0,0-1 0 0 0,0 1 1 0 0,0 0-1 0 0,0-1 0 0 0,0 1 0 0 0,0 0 1 0 0,0-1-1 0 0,0 1 0 0 0,0-1 0 0 0,1 1 1 0 0,-1 0-1 0 0,0-1 0 0 0,0 1 0 0 0,1-1 1 0 0,-1 1-1 0 0,0-1 0 0 0,1 1 0 0 0,-1-1 1 0 0,0 1-1 0 0,1-1 0 0 0,-1 1 1 0 0,1 0-1 0 0,4 2-505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07.09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32 2303 0 0,'2'-8'11306'0'0,"-1"8"-10854"0"0,10-7 4715 0 0,15 0-2690 0 0,-22 6-1578 0 0,9-2-332 0 0,1 1-1 0 0,15 0 1 0 0,-26 2-565 0 0,13-1 233 0 0,1 2-133 0 0,0 2 102 0 0,14 2-71 0 0,-1 2-1774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08.04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 1 2759 0 0,'-3'1'934'0'0,"3"6"2375"0"0,5 17 3055 0 0,11 25-4732 0 0,-3-6-704 0 0,1 3-72 0 0,-4-1-39 0 0,0-3-133 0 0,-5-18-425 0 0,-4-17 208 0 0,2 0-383 0 0,9 22-74 0 0,-4-16-37 0 0,-7-13-33 0 0,-1 0 0 0 0,0 0-1 0 0,0 0 1 0 0,0 0 0 0 0,1 1 0 0 0,-1-1 0 0 0,0 0 0 0 0,0 0-1 0 0,0 0 1 0 0,1 0 0 0 0,-1-1 0 0 0,0 1 0 0 0,0 0-1 0 0,0 0 1 0 0,1 0 0 0 0,-1 0 0 0 0,0 0 0 0 0,0 0 0 0 0,0 0-1 0 0,1 0 1 0 0,-1 0 0 0 0,0 0 0 0 0,0 0 0 0 0,0-1-1 0 0,0 1 1 0 0,0 0 0 0 0,1 0 0 0 0,-1 0 0 0 0,0 0 0 0 0,0-1-1 0 0,0 1 1 0 0,0 0 0 0 0,0 0 0 0 0,0 0 0 0 0,0 0-1 0 0,0-1 1 0 0,1 1 0 0 0,-1 0 0 0 0,0 0 0 0 0,0-1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05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 2303 0 0,'22'-5'96'0'0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14.22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164 12 5063 0 0,'-1'0'656'0'0,"0"0"-1"0"0,0-1 0 0 0,0 1 0 0 0,0 0 0 0 0,0 0 0 0 0,0-1 0 0 0,0 1 0 0 0,0 0 1 0 0,0-1-1 0 0,0 1 0 0 0,0-1 0 0 0,0 0 0 0 0,-2 0 0 0 0,3 0-472 0 0,-1 1 0 0 0,1-1 1 0 0,-1 1-1 0 0,0-1 0 0 0,1 1 0 0 0,-1-1 0 0 0,0 1 0 0 0,1 0 0 0 0,-1-1 0 0 0,0 1 0 0 0,1 0 1 0 0,-1 0-1 0 0,0 0 0 0 0,0 0 0 0 0,1 0 0 0 0,-1-1 0 0 0,0 1 0 0 0,0 0 0 0 0,1 1 0 0 0,-1-1 1 0 0,0 0-1 0 0,0 0 0 0 0,1 0 0 0 0,-1 0 0 0 0,0 1 0 0 0,0-1 0 0 0,1 0 0 0 0,-1 0 0 0 0,0 1 1 0 0,-5 2 105 0 0,1 1 0 0 0,0-1 0 0 0,0 1 0 0 0,1 0 0 0 0,-1 0 0 0 0,1 1 0 0 0,-6 7 0 0 0,-25 38 111 0 0,30-42-298 0 0,-1 1-84 0 0,1-1 0 0 0,0 1 0 0 0,0 0 0 0 0,1 1 0 0 0,1-1 0 0 0,-1 1 0 0 0,1-1 0 0 0,1 1 0 0 0,0 0 0 0 0,0 0 0 0 0,1 11 0 0 0,3 2-18 0 0,6 13 0 0 0,9 4 0 0 0,5 1 12 0 0,-21-40-5 0 0,0 1-1 0 0,0-1 1 0 0,0 1-1 0 0,0-1 1 0 0,0 0-1 0 0,0 1 1 0 0,0-1-1 0 0,3 2 1 0 0,20 20 58 0 0,-10-14-12 0 0,20 4-42 0 0,-25-10-7 0 0,-6-2 0 0 0,0 0 1 0 0,0 0-1 0 0,0-1 1 0 0,0 1-1 0 0,0-1 1 0 0,0 0-1 0 0,0 0 1 0 0,0 0-1 0 0,1 0 1 0 0,4-2-1 0 0,10-1-79 0 0,-1-1-1 0 0,0 0 0 0 0,23-10 0 0 0,0-4-6762 0 0,-28 11 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14.77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50 38 1375 0 0,'-1'-1'291'0'0,"1"0"-1"0"0,-1 0 1 0 0,1 0-1 0 0,0-1 1 0 0,0 1-1 0 0,-1 0 1 0 0,1 0-1 0 0,0-1 0 0 0,0 1 1 0 0,0 0-1 0 0,1 0 1 0 0,-1 0-1 0 0,0-1 1 0 0,0 1-1 0 0,1 0 1 0 0,-1 0-1 0 0,0 0 0 0 0,1 0 1 0 0,-1 0-1 0 0,1 0 1 0 0,0-1-1 0 0,-1 1 1 0 0,1 0-1 0 0,0 1 0 0 0,0-1 1 0 0,-1 0-1 0 0,1 0 1 0 0,0 0-1 0 0,0 0 1 0 0,0 1-1 0 0,0-1 1 0 0,0 0-1 0 0,0 1 0 0 0,0-1 1 0 0,2 0-1 0 0,-3 1-236 0 0,0 0-1 0 0,0 0 0 0 0,1 0 0 0 0,-1 0 1 0 0,0 0-1 0 0,0 0 0 0 0,0 0 0 0 0,0 0 1 0 0,0-1-1 0 0,0 1 0 0 0,0 0 0 0 0,0 0 1 0 0,0 0-1 0 0,1 0 0 0 0,-1 0 0 0 0,0 0 1 0 0,0 0-1 0 0,0 1 0 0 0,0-1 0 0 0,0 0 1 0 0,0 0-1 0 0,0 0 0 0 0,0 0 0 0 0,0 0 1 0 0,1 0-1 0 0,-1 0 0 0 0,0 0 0 0 0,0 0 1 0 0,0 0-1 0 0,0 0 0 0 0,0 0 0 0 0,0 0 1 0 0,0 0-1 0 0,0 0 0 0 0,0 0 0 0 0,0 0 1 0 0,0 1-1 0 0,0-1 0 0 0,0 0 0 0 0,0 0 1 0 0,1 0-1 0 0,-1 0 0 0 0,0 0 0 0 0,0 0 0 0 0,0 0 1 0 0,0 0-1 0 0,0 0 0 0 0,0 1 0 0 0,0-1 1 0 0,0 0-1 0 0,0 0 0 0 0,0 0 0 0 0,-1 10 1562 0 0,-4 11 109 0 0,4-20-1477 0 0,-54 261 4001 0 0,53-250-4181 0 0,0-4-17 0 0,1 1 0 0 0,0-1 0 0 0,0 0 0 0 0,0 0 0 0 0,1 0 0 0 0,1 1 0 0 0,-1-1 0 0 0,3 11 0 0 0,4 8-23 0 0,-6-20 88 0 0,3-8-338 0 0,15-7-109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18.64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6 6911 0 0,'3'-2'9560'0'0,"-3"1"-9402"0"0,0 1-1 0 0,0 0 1 0 0,1 0 0 0 0,-1-1 0 0 0,0 1-1 0 0,1 0 1 0 0,-1 0 0 0 0,0 0 0 0 0,1-1-1 0 0,-1 1 1 0 0,0 0 0 0 0,1 0 0 0 0,-1 0-1 0 0,0 0 1 0 0,1 0 0 0 0,-1 0 0 0 0,0 0 0 0 0,1 0-1 0 0,-1 0 1 0 0,1 0 0 0 0,-1 0 0 0 0,0 0-1 0 0,1 0 1 0 0,-1 0 0 0 0,0 0 0 0 0,1 0-1 0 0,-1 0 1 0 0,0 0 0 0 0,1 0 0 0 0,-1 1-1 0 0,0-1 1 0 0,1 0 0 0 0,-1 0 0 0 0,1 1 0 0 0,1 0 14 0 0,0 0-104 0 0,-1 0 0 0 0,1 0-1 0 0,0 0 1 0 0,-1-1-1 0 0,1 1 1 0 0,0-1-1 0 0,0 0 1 0 0,-1 1-1 0 0,1-1 1 0 0,2 0-1 0 0,38 7-56 0 0,4-2-11 0 0,-5-5 0 0 0,-10-1-1532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19.80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34 32 6911 0 0,'0'0'71'0'0,"-1"0"-1"0"0,1-1 0 0 0,-1 1 0 0 0,1 0 1 0 0,0 0-1 0 0,-1 0 0 0 0,1 0 0 0 0,0-1 0 0 0,-1 1 1 0 0,1 0-1 0 0,0 0 0 0 0,-1 0 0 0 0,1-1 1 0 0,0 1-1 0 0,0 0 0 0 0,-1-1 0 0 0,1 1 0 0 0,0 0 1 0 0,0-1-1 0 0,-1 1 0 0 0,1 0 0 0 0,0-1 1 0 0,0 1-1 0 0,0 0 0 0 0,0-1 0 0 0,0 1 0 0 0,0 0 1 0 0,-1-1-1 0 0,1 1 0 0 0,0-1 0 0 0,0 0 1 0 0,0 0 254 0 0,1 0-1 0 0,-1 0 1 0 0,0 0 0 0 0,0 0 0 0 0,1 1 0 0 0,-1-1 0 0 0,0 0 0 0 0,1 0 0 0 0,-1 0 0 0 0,1 0 0 0 0,-1 0-1 0 0,1 0 1 0 0,0 0 0 0 0,0 0-166 0 0,-1 0-1 0 0,1 1 0 0 0,-1-1 1 0 0,1 1-1 0 0,-1-1 0 0 0,1 1 1 0 0,0-1-1 0 0,-1 1 0 0 0,1-1 1 0 0,0 1-1 0 0,-1-1 0 0 0,1 1 1 0 0,0 0-1 0 0,-1-1 0 0 0,1 1 1 0 0,0 0-1 0 0,0 0 0 0 0,-1-1 1 0 0,1 1-1 0 0,0 0 0 0 0,0 0 1 0 0,0 0-1 0 0,-1 0 0 0 0,1 0 1 0 0,0 0-1 0 0,0 0 0 0 0,0 1 1 0 0,-1-1-1 0 0,1 0 0 0 0,0 0 1 0 0,0 0-1 0 0,-1 1 0 0 0,1-1 1 0 0,0 0-1 0 0,-1 1 0 0 0,1-1 1 0 0,0 1-1 0 0,-1-1 1 0 0,1 1-1 0 0,0 0 0 0 0,4 9-158 0 0,5 16 16 0 0,-8-20 160 0 0,1 2-73 0 0,6 20 29 0 0,-6-20 17 0 0,-1-2 3 0 0,10 24-14 0 0,0 8-70 0 0,-6-3-58 0 0,-6-5-10 0 0,-1-27 0 0 0,1 0-1 0 0,-1 0 1 0 0,1 1-1 0 0,-1-1 1 0 0,0 0-1 0 0,0 0 1 0 0,0 0-1 0 0,-1 0 0 0 0,1 0 1 0 0,-1 0-1 0 0,0 0 1 0 0,0-1-1 0 0,0 1 1 0 0,0-1-1 0 0,0 1 1 0 0,0-1-1 0 0,-1 0 1 0 0,-2 3-1 0 0,3-4-1 0 0,0 0-1 0 0,1 0 1 0 0,-1-1 0 0 0,0 1-1 0 0,0 0 1 0 0,0-1-1 0 0,0 1 1 0 0,0-1-1 0 0,0 1 1 0 0,0-1 0 0 0,0 0-1 0 0,0 0 1 0 0,0 0-1 0 0,0 0 1 0 0,0 0 0 0 0,0-1-1 0 0,0 1 1 0 0,0 0-1 0 0,0-1 1 0 0,0 0-1 0 0,0 1 1 0 0,0-1 0 0 0,0 0-1 0 0,0 0 1 0 0,1 0-1 0 0,-1 0 1 0 0,0 0 0 0 0,-2-3-1 0 0,0 1-226 0 0,0-1-1 0 0,0 1 1 0 0,1-1-1 0 0,0 0 1 0 0,0 0-1 0 0,0 0 1 0 0,-3-5-1 0 0,1-2-646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20.19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13 1 13359 0 0,'-2'-1'-561'0'0,"-9"3"7227"0"0,15 0-4961 0 0,-1 0-1246 0 0,14 2 1196 0 0,-9-2-1629 0 0,-4 0-12 0 0,0-1 0 0 0,-1 0-1 0 0,1-1 1 0 0,0 1 0 0 0,-1-1 0 0 0,1 0-1 0 0,6 0 1 0 0,18 0-2 0 0,70-10-285 0 0,-75 7-477 0 0,-9 1-115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20.46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19 4 8751 0 0,'-10'3'-595'0'0,"2"-1"6685"0"0,19-3-185 0 0,50-7-2305 0 0,-56 8-3188 0 0,2 1-289 0 0,1 0-86 0 0,-3 0-3 0 0,0-1 0 0 0,0 1 0 0 0,0 0 0 0 0,8 3-1 0 0,14 4-49 0 0,-20-6-160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28.86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150 2 5983 0 0,'-2'-1'849'0'0,"-1"1"0"0"0,1-1 0 0 0,0 1 0 0 0,-1 0 0 0 0,1 0 0 0 0,0 0 0 0 0,0 0 0 0 0,-1 1 0 0 0,1-1 0 0 0,0 1 0 0 0,0-1 0 0 0,-3 2 0 0 0,1 0-364 0 0,0 0 0 0 0,0 0 0 0 0,0 0-1 0 0,0 1 1 0 0,-5 4 0 0 0,-1 3-283 0 0,0 0 0 0 0,-16 22 0 0 0,20-23 61 0 0,1-1 0 0 0,0 1 0 0 0,0 1 0 0 0,1-1 1 0 0,0 1-1 0 0,1-1 0 0 0,0 1 0 0 0,1 0 0 0 0,-3 20 0 0 0,5-28-94 0 0,1 5-12 0 0,3 20-43 0 0,-3-21 71 0 0,4 2-112 0 0,20 25-58 0 0,-21-28-15 0 0,1-1 0 0 0,-1 1 0 0 0,1-1 0 0 0,0-1 0 0 0,7 5 0 0 0,19 6-29 0 0,-18-11-122 0 0,-5-2 41 0 0,-5-1-117 0 0,1 0 0 0 0,-1 0 0 0 0,0 0 0 0 0,0 0 0 0 0,1 0 0 0 0,-1 0 0 0 0,6-2 0 0 0,17-3-7595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29.21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21 0 10591 0 0,'0'0'172'0'0,"0"0"-1"0"0,0 0 1 0 0,-1 0-1 0 0,1 0 1 0 0,0 0 0 0 0,0 0-1 0 0,0 0 1 0 0,-1 1-1 0 0,1-1 1 0 0,0 0-1 0 0,0 0 1 0 0,0 0-1 0 0,0 0 1 0 0,-1 0-1 0 0,1 0 1 0 0,0 0-1 0 0,0 0 1 0 0,0 0-1 0 0,0 1 1 0 0,-1-1-1 0 0,1 0 1 0 0,0 0 0 0 0,0 0-1 0 0,0 0 1 0 0,0 1-1 0 0,0-1 1 0 0,0 0-1 0 0,0 0 1 0 0,0 0-1 0 0,-1 0 1 0 0,1 1-1 0 0,0-1 1 0 0,0 0-1 0 0,0 0 1 0 0,0 0-1 0 0,0 1 1 0 0,-3 12 2313 0 0,1 7-1853 0 0,1-8-313 0 0,-1 20-220 0 0,-2 9-34 0 0,1-3-52 0 0,2-8-2 0 0,2-17 32 0 0,1 14-1410 0 0,-2-20-5520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29.53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175 1 4607 0 0,'-2'0'193'0'0,"0"0"0"0"0,0 0-1 0 0,0 0 1 0 0,1 0 0 0 0,-1 0-1 0 0,0 1 1 0 0,0-1 0 0 0,0 0-1 0 0,1 1 1 0 0,-1 0 0 0 0,0-1-1 0 0,1 1 1 0 0,-1 0-1 0 0,0 0 1 0 0,-1 2 0 0 0,-26 19 4710 0 0,20-15-4359 0 0,-22 17 2656 0 0,-34 29 2045 0 0,57-44-4588 0 0,8-9-694 0 0,-1 1 0 0 0,1-1 0 0 0,0 0 0 0 0,0 0 0 0 0,0 0 0 0 0,0 1 0 0 0,0-1 0 0 0,-1 0 0 0 0,1 0 0 0 0,0 1 0 0 0,0-1 0 0 0,0 0 0 0 0,0 0 0 0 0,0 1 0 0 0,0-1 0 0 0,0 0 0 0 0,0 0-1 0 0,0 1 1 0 0,0-1 0 0 0,0 0 0 0 0,0 0 0 0 0,0 1 0 0 0,0-1 0 0 0,0 0 0 0 0,0 0 0 0 0,0 1 0 0 0,0-1 0 0 0,1 0 0 0 0,-1 0 0 0 0,0 0 0 0 0,0 1 0 0 0,0-1 0 0 0,0 0 0 0 0,0 0 0 0 0,1 0 0 0 0,-1 1 0 0 0,0-1 0 0 0,0 0 0 0 0,0 0 0 0 0,1 0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29.77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 11 17967 0 0,'-1'-1'652'0'0,"1"1"-592"0"0,0-1 0 0 0,0 1 1 0 0,-1 0-1 0 0,1 0 0 0 0,0 0 0 0 0,0 0 1 0 0,0 0-1 0 0,0 0 0 0 0,0-1 0 0 0,-1 1 0 0 0,1 0 1 0 0,0 0-1 0 0,0 0 0 0 0,0-1 0 0 0,0 1 1 0 0,0 0-1 0 0,0 0 0 0 0,0 0 0 0 0,0 0 0 0 0,-1-1 1 0 0,1 1-1 0 0,0 0 0 0 0,0 0 0 0 0,0-1 0 0 0,0 1 1 0 0,0 0-1 0 0,0 0 0 0 0,0 0 0 0 0,0-1 1 0 0,0 1-1 0 0,1 0 0 0 0,-1 0 0 0 0,0 0 0 0 0,0-1 1 0 0,0 1-1 0 0,0 0 0 0 0,0 0 0 0 0,0 0 1 0 0,0-1-1 0 0,0 1 0 0 0,0 0 0 0 0,1 0 0 0 0,-1 0 1 0 0,0 0-1 0 0,0 0 0 0 0,0-1 0 0 0,0 1 0 0 0,1 0 1 0 0,-1 0-1 0 0,0 0 0 0 0,0 0 0 0 0,0 0 1 0 0,1-1 776 0 0,4 2-509 0 0,16-1-140 0 0,-15 0-26 0 0,1 2-34 0 0,27 3-103 0 0,0 2-25 0 0,0 1 0 0 0,-6-1-1570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05.8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1375 0 0,'0'0'64'0'0,"35"11"8"0"0,-8-4-72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30.73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118 30 5063 0 0,'-1'0'602'0'0,"0"0"0"0"0,0 0-1 0 0,0 0 1 0 0,0 0-1 0 0,0 0 1 0 0,1 0 0 0 0,-1 0-1 0 0,0-1 1 0 0,0 1-1 0 0,0 0 1 0 0,0-1 0 0 0,0 1-1 0 0,-1-1 1 0 0,2 0-362 0 0,0 1 0 0 0,0 0 1 0 0,-1 0-1 0 0,1-1 0 0 0,0 1 0 0 0,0 0 1 0 0,0 0-1 0 0,-1-1 0 0 0,1 1 0 0 0,0 0 1 0 0,0-1-1 0 0,0 1 0 0 0,0 0 1 0 0,0-1-1 0 0,0 1 0 0 0,0 0 0 0 0,0-1 1 0 0,-1 1-1 0 0,1 0 0 0 0,0-1 0 0 0,1 1 1 0 0,-1-1-1 0 0,0 1 0 0 0,0-1-91 0 0,0 0 0 0 0,1 0-1 0 0,-1 0 1 0 0,1 0-1 0 0,-1 0 1 0 0,1 1 0 0 0,-1-1-1 0 0,1 0 1 0 0,0 0 0 0 0,-1 1-1 0 0,1-1 1 0 0,0 0 0 0 0,0 1-1 0 0,-1-1 1 0 0,1 1 0 0 0,0-1-1 0 0,0 1 1 0 0,0-1 0 0 0,0 1-1 0 0,-1 0 1 0 0,1-1-1 0 0,2 1 1 0 0,2-1-79 0 0,1 0-1 0 0,-1 0 1 0 0,0 1 0 0 0,0 0-1 0 0,1 0 1 0 0,-1 0 0 0 0,10 3-1 0 0,10 0-47 0 0,-19-2 31 0 0,1 1 0 0 0,-4 0-51 0 0,0-1-1 0 0,-1 0 0 0 0,1 1 0 0 0,0-1 0 0 0,0 1 1 0 0,-1 0-1 0 0,1 0 0 0 0,3 4 0 0 0,-5-4-1 0 0,1 1 0 0 0,-1-1 0 0 0,1 1 0 0 0,-1 0 0 0 0,0 0 0 0 0,0-1 0 0 0,0 1 0 0 0,0 0 0 0 0,-1 0 0 0 0,1 3 0 0 0,-1-3 0 0 0,0 0 0 0 0,0 0 0 0 0,0 0 0 0 0,-1 0 0 0 0,1 0 0 0 0,-1-1 0 0 0,0 1 0 0 0,0 0 0 0 0,0 0 0 0 0,0-1 0 0 0,0 1 0 0 0,-1-1 0 0 0,1 1 0 0 0,-1-1 0 0 0,0 1 0 0 0,-2 1 0 0 0,-1 5 0 0 0,2-4-12 0 0,-1 0 0 0 0,1 0-1 0 0,-1-1 1 0 0,0 1 0 0 0,-6 5 0 0 0,8-9 8 0 0,1 0-1 0 0,-1 0 1 0 0,0 0 0 0 0,1 0 0 0 0,-1 0-1 0 0,0 0 1 0 0,0-1 0 0 0,1 1 0 0 0,-1-1-1 0 0,0 1 1 0 0,0-1 0 0 0,0 1 0 0 0,0-1-1 0 0,0 0 1 0 0,0 0 0 0 0,0 0-1 0 0,0 0 1 0 0,0-1 0 0 0,0 1 0 0 0,-2-1-1 0 0,4 1 4 0 0,0 0 0 0 0,-1 0 0 0 0,1 0 0 0 0,0 0 0 0 0,-1 0 0 0 0,1 0 0 0 0,0 0 0 0 0,0 0 0 0 0,-1 0 0 0 0,1 0 0 0 0,0 0-1 0 0,0 0 1 0 0,-1 0 0 0 0,1 0 0 0 0,0 0 0 0 0,0 0 0 0 0,-1 1 0 0 0,1-1 0 0 0,0 0 0 0 0,0 0 0 0 0,0 0 0 0 0,-1 0 0 0 0,1 1-1 0 0,0-1 1 0 0,0 0 0 0 0,0 0 0 0 0,0 0 0 0 0,-1 1 0 0 0,1-1 0 0 0,0 0 0 0 0,0 1 0 0 0,-1 1-1 0 0,1-1 0 0 0,-1 1 0 0 0,1 0 0 0 0,-1 0 0 0 0,1 0 1 0 0,0 0-1 0 0,0 0 0 0 0,0 0 0 0 0,0 2 0 0 0,4 29 2 0 0,-2-25 0 0 0,0-1 0 0 0,1 1 0 0 0,6 13 0 0 0,-2-10 0 0 0,14 20 0 0 0,-15-25 0 0 0,-3-2 0 0 0,0 0 0 0 0,0 1 0 0 0,0-1 0 0 0,4 9 0 0 0,-6-12 1 0 0,-1 1 0 0 0,1-1 0 0 0,-1 1 0 0 0,0 0 0 0 0,1-1 1 0 0,-1 1-1 0 0,0 0 0 0 0,0-1 0 0 0,0 1 0 0 0,0 0 0 0 0,0-1 0 0 0,-1 1 0 0 0,1 0 0 0 0,-1-1 0 0 0,1 1 0 0 0,-1-1 0 0 0,1 1 0 0 0,-1-1 0 0 0,0 1 0 0 0,1-1 1 0 0,-1 1-1 0 0,0-1 0 0 0,0 1 0 0 0,0-1 0 0 0,0 0 0 0 0,-1 0 0 0 0,1 0 0 0 0,0 0 0 0 0,-3 2 0 0 0,-3 2 6 0 0,0 0-1 0 0,-1-1 0 0 0,1-1 1 0 0,-15 6-1 0 0,10-5 18 0 0,0 0 0 0 0,0-1 0 0 0,-24 3 0 0 0,29-5-14 0 0,1-1-1 0 0,-1 1 1 0 0,1-2 0 0 0,0 1-1 0 0,-1-1 1 0 0,1 0-1 0 0,0 0 1 0 0,-1-1 0 0 0,-8-3-1 0 0,15 5-65 0 0,0 0 0 0 0,-1 0 1 0 0,1 0-1 0 0,-1 0 0 0 0,1 0 0 0 0,-1-1 0 0 0,1 1 0 0 0,0 0 0 0 0,-1 0 1 0 0,1-1-1 0 0,-1 1 0 0 0,1 0 0 0 0,0 0 0 0 0,-1-1 0 0 0,1 1 0 0 0,0-1 1 0 0,-1 1-1 0 0,1 0 0 0 0,0-1 0 0 0,0 1 0 0 0,-1 0 0 0 0,1-1 0 0 0,0 1 1 0 0,0-1-1 0 0,0 1 0 0 0,0-1 0 0 0,-1 0 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31.85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31 12439 0 0,'0'-1'251'0'0,"1"1"-1"0"0,-1-1 0 0 0,0 0 1 0 0,1 0-1 0 0,-1 0 1 0 0,1 0-1 0 0,-1 1 0 0 0,1-1 1 0 0,-1 0-1 0 0,1 1 0 0 0,0-1 1 0 0,0 0-1 0 0,-1 1 1 0 0,1-1-1 0 0,0 1 0 0 0,0-1 1 0 0,1 0-1 0 0,16-8 1749 0 0,-12 7-1581 0 0,-1 0 0 0 0,1 1 0 0 0,1 0 1 0 0,-1 0-1 0 0,0 0 0 0 0,9 1 0 0 0,-15 0-460 0 0,5 0 288 0 0,14 3 70 0 0,-15-2-291 0 0,0-1 0 0 0,0 1 0 0 0,0 0 0 0 0,-1 0 0 0 0,1 0 0 0 0,6 4 0 0 0,18 6-1479 0 0,-21-9-6076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39.43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11 29 455 0 0,'0'0'147'0'0,"0"1"0"0"0,-1-1 0 0 0,1 0 0 0 0,0 0 0 0 0,-1 0 0 0 0,1 1 0 0 0,0-1-1 0 0,0 0 1 0 0,-1 0 0 0 0,1 0 0 0 0,0 0 0 0 0,-1 0 0 0 0,1 0 0 0 0,0 0 0 0 0,-1 0-1 0 0,1 0 1 0 0,0 0 0 0 0,-1 0 0 0 0,1 0 0 0 0,0 0 0 0 0,-1 0 0 0 0,1 0-1 0 0,0 0 1 0 0,-1 0 0 0 0,1 0 0 0 0,0 0 0 0 0,-1-1 0 0 0,1 1 0 0 0,0 0 0 0 0,0 0-1 0 0,-1-1 1 0 0,8-6 8016 0 0,1-1-5134 0 0,-8 7-3026 0 0,14-11 2960 0 0,-10 14-1043 0 0,-1 8-1050 0 0,7 41 198 0 0,-2-15-904 0 0,3 8-47 0 0,0-8-106 0 0,5 6-11 0 0,-3-9-16 0 0,-10-27-1 0 0,-1-1 0 0 0,1 1 0 0 0,0 0 0 0 0,5 5 0 0 0,-2-2-1 0 0,-2-2-90 0 0,-1 0-177 0 0,8 20 257 0 0,-11-26 26 0 0,0-1-1 0 0,0 1 1 0 0,1 0-1 0 0,-1-1 1 0 0,0 1 0 0 0,0 0-1 0 0,0-1 1 0 0,0 1-1 0 0,0 0 1 0 0,0-1 0 0 0,0 1-1 0 0,0 0 1 0 0,0 0-1 0 0,0-1 1 0 0,0 1-1 0 0,0 0 1 0 0,0-1 0 0 0,0 1-1 0 0,-1 0 1 0 0,1-1-1 0 0,0 1 1 0 0,-1 0-1 0 0,1-1 1 0 0,0 1 0 0 0,-1 0-1 0 0,1-1 1 0 0,-1 1-1 0 0,1-1 1 0 0,-1 1 0 0 0,1-1-1 0 0,-1 1 1 0 0,1-1-1 0 0,-1 0 1 0 0,0 1-1 0 0,1-1 1 0 0,-1 1 0 0 0,1-1-1 0 0,-1 0 1 0 0,0 0-1 0 0,0 1 1 0 0,1-1 0 0 0,-1 0-1 0 0,0 0 1 0 0,1 0-1 0 0,-2 0 1 0 0,-2 1-43 0 0,-1-1 1 0 0,1 0-1 0 0,-1 0 1 0 0,-8-1-1 0 0,13 1 26 0 0,-23-4-1182 0 0,7-1-4219 0 0,2 0-1434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39.73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 11 4607 0 0,'-1'0'86'0'0,"1"0"-1"0"0,0-1 0 0 0,0 1 1 0 0,-1 0-1 0 0,1 0 0 0 0,0-1 0 0 0,0 1 1 0 0,0 0-1 0 0,0-1 0 0 0,0 1 0 0 0,0 0 1 0 0,-1-1-1 0 0,1 1 0 0 0,0 0 1 0 0,0-1-1 0 0,0 1 0 0 0,0 0 0 0 0,0-1 1 0 0,0 1-1 0 0,0 0 0 0 0,0 0 0 0 0,0-1 1 0 0,0 1-1 0 0,1 0 0 0 0,-1-1 0 0 0,0 1 1 0 0,0 0-1 0 0,0-1 0 0 0,0 1 1 0 0,1-1-1 0 0,8 0 5407 0 0,-4 1-3332 0 0,2 1-496 0 0,34 6 1395 0 0,-9-1-2478 0 0,-24-4-78 0 0,-1 0-316 0 0,2 0-213 0 0,-6 0-135 0 0,0-1 1 0 0,0-1-1 0 0,0 1 1 0 0,1 0 0 0 0,-1-1-1 0 0,0 1 1 0 0,5-1-1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39.96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6 6911 0 0,'2'-5'12051'0'0,"2"5"-9262"0"0,3 1-2289 0 0,20 4-335 0 0,-20-4-65 0 0,0 0-30 0 0,34 7-1625 0 0,-9-1-5997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40.19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32 1 11519 0 0,'-4'25'7876'0'0,"0"7"-6288"0"0,-3 6-582 0 0,0 5-717 0 0,2-8-188 0 0,4-23-86 0 0,-2 20 43 0 0,2 1-386 0 0,2-10-1307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40.40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 0 11975 0 0,'-2'1'2230'0'0,"5"0"-303"0"0,6 2 742 0 0,-8-3-2243 0 0,0 0 612 0 0,5 1-204 0 0,28 6 647 0 0,-4-4-1137 0 0,-10-1-320 0 0,-14-1 4 0 0,0 0-148 0 0,1 1 7 0 0,-5-1-62 0 0,1-1 0 0 0,-1 1 1 0 0,0-1-1 0 0,1 1 1 0 0,-1-1-1 0 0,1 0 0 0 0,-1 0 1 0 0,0 0-1 0 0,4 0 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40.60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7 1 10135 0 0,'-2'1'253'0'0,"-3"4"2286"0"0,10 10 8017 0 0,11 16-10224 0 0,-12-23-141 0 0,3-3-151 0 0,23 14-108 0 0,-23-14-48 0 0,21-1-4460 0 0,-19-3 2473 0 0,-2 0-5281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40.87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37 1 4607 0 0,'-5'0'13422'0'0,"5"1"-13153"0"0,-3 9 4682 0 0,1 13-5362 0 0,2-22 949 0 0,-1 6-428 0 0,0 0-29 0 0,-3 28-65 0 0,-1-1-16 0 0,0-3 0 0 0,0 0 0 0 0,3-20-3 0 0,-1 23-103 0 0,2-10-192 0 0,1-18-72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41.15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58 11 6911 0 0,'0'-1'152'0'0,"0"1"-1"0"0,0-1 0 0 0,-1 1 1 0 0,1-1-1 0 0,0 1 0 0 0,0-1 0 0 0,-1 1 1 0 0,1-1-1 0 0,0 1 0 0 0,0-1 0 0 0,-1 1 1 0 0,1 0-1 0 0,0-1 0 0 0,-1 1 1 0 0,1 0-1 0 0,-1-1 0 0 0,1 1 0 0 0,0 0 1 0 0,-1-1-1 0 0,1 1 0 0 0,-1 0 1 0 0,1 0-1 0 0,-1-1 0 0 0,1 1 0 0 0,-1 0 1 0 0,1 0-1 0 0,-1 0 0 0 0,1 0 0 0 0,-1 0 1 0 0,1 0-1 0 0,-1 0 0 0 0,1 0 1 0 0,-2 0-1 0 0,1 1 267 0 0,0-1 0 0 0,-1 1 0 0 0,1 0 0 0 0,0 0 0 0 0,0 0 0 0 0,0 0 0 0 0,0 0 0 0 0,0 1 0 0 0,0-1 0 0 0,0 0 0 0 0,-1 2 0 0 0,-3 8 700 0 0,0-1 0 0 0,0 2-1 0 0,-4 18 1 0 0,8-26-792 0 0,0 2-19 0 0,-2 17-1048 0 0,3-10-4387 0 0,8 24-1867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05.9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14743 0 0,'1'0'648'0'0,"1"1"304"0"0,27 10-10536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41.40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 1 3223 0 0,'-3'1'19280'0'0,"9"1"-18951"0"0,20 7-94 0 0,-20-7-40 0 0,13 1 89 0 0,3 2-71 0 0,-3-2-86 0 0,-14-2-6 0 0,2 1-21 0 0,31 6-9 0 0,-12 0-269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44.67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 9671 0 0,'1'1'8259'0'0,"3"-2"-7457"0"0,1 1 0 0 0,0 0 0 0 0,-1 0 0 0 0,1 0 0 0 0,7 2 0 0 0,14 0-137 0 0,-18 0-541 0 0,21 6-43 0 0,-26-8-59 0 0,-1 0 0 0 0,0 1-1 0 0,0 0 1 0 0,1-1-1 0 0,-1 1 1 0 0,0 0-1 0 0,0 0 1 0 0,0 0-1 0 0,0 1 1 0 0,0-1 0 0 0,3 3-1 0 0,-4-3-167 0 0,0-1 0 0 0,0 1 0 0 0,0 0-1 0 0,0 0 1 0 0,0 0 0 0 0,1-1 0 0 0,-1 1 0 0 0,0-1 0 0 0,1 1 0 0 0,-1-1-1 0 0,0 1 1 0 0,3-1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45.84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 13 8783 0 0,'-1'-4'-1041'0'0,"-2"-4"9580"0"0,5 13-3981 0 0,-1 0-4027 0 0,2 16-120 0 0,-2-16-25 0 0,-1 1-39 0 0,2 28-47 0 0,-3-5-123 0 0,0-1-101 0 0,-2 26 0 0 0,2-16-619 0 0,1-23-6659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46.36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18 166 9327 0 0,'-2'-30'1748'0'0,"2"28"-1505"0"0,0 0-1 0 0,0 1 1 0 0,0-1-1 0 0,-1 0 0 0 0,1 0 1 0 0,-1 0-1 0 0,1 1 1 0 0,-1-1-1 0 0,0 0 0 0 0,0 1 1 0 0,0-1-1 0 0,0 1 0 0 0,0-1 1 0 0,-1-1-1 0 0,2 3-106 0 0,-1 0-1 0 0,1 0 1 0 0,0 0-1 0 0,-1-1 1 0 0,1 1-1 0 0,0 0 1 0 0,0 0 0 0 0,-1 0-1 0 0,1-1 1 0 0,0 1-1 0 0,0 0 1 0 0,-1-1-1 0 0,1 1 1 0 0,0 0-1 0 0,0 0 1 0 0,0-1-1 0 0,-1 1 1 0 0,1 0-1 0 0,0-1 1 0 0,0 1-1 0 0,0 0 1 0 0,0-1-1 0 0,0 1 1 0 0,0 0 0 0 0,0-1-1 0 0,0 1 1 0 0,0-1-1 0 0,0 1 1 0 0,0 0-1 0 0,0-1 1 0 0,0 1-1 0 0,0 0 1 0 0,0-1-1 0 0,0 1 1 0 0,0 0-1 0 0,0-1 1 0 0,1 1-1 0 0,-1 0 1 0 0,0-1 0 0 0,0 1-1 0 0,0 0 1 0 0,1-1-1 0 0,-1 1 1 0 0,0 0-1 0 0,0 0 1 0 0,1-1-1 0 0,-1 1 1 0 0,0 0-1 0 0,0 0 1 0 0,1-1-1 0 0,1-2-192 0 0,8-11 748 0 0,1 1 1 0 0,14-15-1 0 0,-22 24-644 0 0,0 1 1 0 0,1 0-1 0 0,-1 0 0 0 0,1 0 1 0 0,0 1-1 0 0,0-1 1 0 0,0 1-1 0 0,0 0 0 0 0,0 0 1 0 0,0 0-1 0 0,0 1 0 0 0,1-1 1 0 0,6 0-1 0 0,-9 1 16 0 0,0 1-57 0 0,7 5 465 0 0,14 12-446 0 0,-17-12 39 0 0,-2 1-8 0 0,8 26-45 0 0,-11-29-28 0 0,0 1 1 0 0,-1 0-1 0 0,1-1 0 0 0,-1 1 1 0 0,0 0-1 0 0,0-1 0 0 0,-1 1 1 0 0,1 0-1 0 0,-1-1 0 0 0,0 1 1 0 0,0 0-1 0 0,0-1 0 0 0,0 1 1 0 0,-1-1-1 0 0,1 1 0 0 0,-1-1 1 0 0,0 0-1 0 0,0 0 0 0 0,0 0 1 0 0,-4 4-1 0 0,2-2-16 0 0,-1 0 0 0 0,1-1 1 0 0,-1 0-1 0 0,0 0 0 0 0,0 0 0 0 0,0-1 0 0 0,-1 0 0 0 0,1 0 1 0 0,-1 0-1 0 0,0-1 0 0 0,-6 3 0 0 0,11-5-2 0 0,-3 2-98 0 0,4-1 136 0 0,0-1 1 0 0,0 1 0 0 0,0 0-1 0 0,0 0 1 0 0,0-1 0 0 0,0 1 0 0 0,1 0-1 0 0,-1-1 1 0 0,0 1 0 0 0,1 0-1 0 0,-1-1 1 0 0,0 1 0 0 0,1 0-1 0 0,-1-1 1 0 0,1 2 0 0 0,22 31 9 0 0,2-4-2 0 0,-15-17 31 0 0,14 19-74 0 0,-3 0-190 0 0,-17-25-82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47.22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24 167 11519 0 0,'1'7'5777'0'0,"-1"-2"-3526"0"0,0-2-2134 0 0,1 0 0 0 0,-1 0 0 0 0,0-1 0 0 0,-1 1 0 0 0,1 0 0 0 0,-2 5 0 0 0,-3 23 836 0 0,-3 2-666 0 0,-1 12 42 0 0,9-41-150 0 0,1-4-186 0 0,0-1 0 0 0,0 1 1 0 0,1 0-1 0 0,-1 0 0 0 0,0-1 1 0 0,0 1-1 0 0,0 0 0 0 0,0-1 1 0 0,0 1-1 0 0,1-1 0 0 0,-1 0 1 0 0,0 1-1 0 0,0-1 0 0 0,0 0 1 0 0,0 0-1 0 0,-1 1 0 0 0,1-1 1 0 0,0 0-1 0 0,0 0 0 0 0,0 0 1 0 0,-1 0-1 0 0,1 0 0 0 0,-1 0 1 0 0,1 0-1 0 0,0-1 0 0 0,-1 1 1 0 0,0 0-1 0 0,1 0 0 0 0,-1 0 1 0 0,1-2-1 0 0,0-6 1 0 0,0 1-1 0 0,0 0 1 0 0,0-14 0 0 0,-1 9 108 0 0,1-2 2 0 0,0-13 267 0 0,10-54 1 0 0,-10 75-308 0 0,1 0 1 0 0,0 0-1 0 0,0 0 1 0 0,1 0 0 0 0,-1 1-1 0 0,1-1 1 0 0,1 1 0 0 0,0 0-1 0 0,0 0 1 0 0,0 0-1 0 0,0 0 1 0 0,1 1 0 0 0,5-5-1 0 0,-8 8-28 0 0,1 0-1 0 0,-1 1 0 0 0,0-1 1 0 0,1 1-1 0 0,-1 0 1 0 0,1 0-1 0 0,0 0 0 0 0,4-1 1 0 0,-6 1 53 0 0,6 3-16 0 0,18 5-47 0 0,-25-7-25 0 0,0 1 0 0 0,1-1 1 0 0,-1 0-1 0 0,0 0 0 0 0,1 0 1 0 0,-1 0-1 0 0,0 0 0 0 0,1 0 0 0 0,-1 0 1 0 0,1 1-1 0 0,-1-1 0 0 0,0 0 1 0 0,0 0-1 0 0,1 0 0 0 0,-1 1 0 0 0,0-1 1 0 0,1 0-1 0 0,-1 0 0 0 0,0 1 1 0 0,0-1-1 0 0,0 0 0 0 0,1 1 1 0 0,-1-1-1 0 0,0 0 0 0 0,0 1 0 0 0,0-1 1 0 0,0 0-1 0 0,1 1 0 0 0,-1-1 1 0 0,0 0-1 0 0,0 1 0 0 0,0 0 0 0 0,8 33 10 0 0,-7-24-11 0 0,0-1 0 0 0,-1 14 0 0 0,-4 15 0 0 0,-2 0 0 0 0,-2 6-81 0 0,0-10-94 0 0,-6 39-637 0 0,13-70 408 0 0,0 2-79 0 0,-2 13-1399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47.38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 11055 0 0,'3'-1'8832'0'0,"41"12"-7392"0"0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47.64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52 0 9215 0 0,'-1'0'864'0'0,"-4"1"-1130"0"0,2 6 7178 0 0,-15 70-2085 0 0,-5 42-3172 0 0,22-109-1614 0 0,0 0 0 0 0,1-1 1 0 0,0 1-1 0 0,2 14 0 0 0,-1-20-64 0 0,-1 2-295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47.87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145 1 17047 0 0,'-5'1'391'0'0,"0"0"0"0"0,0 0 0 0 0,1 0 0 0 0,-1 1 0 0 0,0 0-1 0 0,1 0 1 0 0,-1 0 0 0 0,1 0 0 0 0,0 1 0 0 0,0 0 0 0 0,0-1 0 0 0,-5 6-1 0 0,-4 1-137 0 0,-1 1-23 0 0,-39 29 129 0 0,52-38-330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48.08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 11055 0 0,'-1'0'6925'0'0,"6"2"-5703"0"0,-2-1-1097 0 0,0 0 0 0 0,1 0 0 0 0,-1 0 0 0 0,1 0-1 0 0,4 0 1 0 0,51 3-1538 0 0,-38-3 626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48.38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 11 20271 0 0,'0'-7'896'0'0,"0"5"192"0"0,-1 0-72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1:17.6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240 153 5063 0 0,'0'0'43'0'0,"0"-1"1"0"0,0 1-1 0 0,-1-1 0 0 0,1 1 0 0 0,0-1 0 0 0,0 0 0 0 0,0 1 0 0 0,0-1 0 0 0,0 1 0 0 0,0-1 0 0 0,0 1 0 0 0,0-1 0 0 0,0 1 0 0 0,0-1 0 0 0,0 0 0 0 0,1 1 1 0 0,-1-1-1 0 0,0 1 0 0 0,0-1 0 0 0,0 1 0 0 0,1-1 0 0 0,-1 1 0 0 0,0-1 0 0 0,1 1 0 0 0,-1-1 0 0 0,2 1 131 0 0,-1 0 1 0 0,1-1-1 0 0,-1 1 0 0 0,0 1 0 0 0,1-1 0 0 0,-1 0 1 0 0,1 0-1 0 0,-1 0 0 0 0,0 1 0 0 0,2 0 1 0 0,-3-1-165 0 0,4 0 97 0 0,0 1 0 0 0,-1 0 0 0 0,1 1 0 0 0,-1-1 0 0 0,1 1 0 0 0,-1-1 0 0 0,5 4 0 0 0,1 0 6 0 0,-3-2 135 0 0,0 1 0 0 0,20 11-16 0 0,-20-11-68 0 0,2-1-32 0 0,2 2-90 0 0,-4-1 7 0 0,1-1-1 0 0,0 1 0 0 0,10 2 0 0 0,19 6-27 0 0,11 1-21 0 0,9 0-5 0 0,108 10 1 0 0,61-12-2 0 0,20 2 44 0 0,549 97 862 0 0,-403-61-53 0 0,-64-28 72 0 0,-230-17-752 0 0,18 0 19 0 0,117 9 628 0 0,69 17-74 0 0,-155-16-637 0 0,183 0-51 0 0,-281-13-51 0 0,410-21-1 0 0,-62-14 282 0 0,-261 21 169 0 0,109-9 786 0 0,-160 17-968 0 0,180-6 780 0 0,-34 0-1145 0 0,-1 0 0 0 0,-214 11 80 0 0,73 3-100 0 0,-69 0 104 0 0,11 5 12 0 0,7 8 0 0 0,-32-13 12 0 0,0 0 0 0 0,0 0-1 0 0,-1 1 1 0 0,9 7 0 0 0,12 18 297 0 0,-20-23 581 0 0,-2 2-562 0 0,13 25-564 0 0,-13-25-247 0 0,-1-1-49 0 0,1 1 364 0 0,-1-3 90 0 0,0 0 0 0 0,-1-1 0 0 0,0 1 0 0 0,0 0 0 0 0,0 7 0 0 0,4 22 119 0 0,-4-27 116 0 0,0 1-1 0 0,0 0 0 0 0,-1 14 1 0 0,0-11 0 0 0,0 9 373 0 0,0-3-253 0 0,-4 5-13 0 0,-1 9-250 0 0,-4 5-26 0 0,-4 0-46 0 0,0 0 3 0 0,-1 1 44 0 0,3 0 1 0 0,3-1-33 0 0,2-1 32 0 0,2 3 11 0 0,-2 10 0 0 0,-1 0 0 0 0,1-6 0 0 0,2-2 0 0 0,-3 3 0 0 0,-3 1 0 0 0,2-6 0 0 0,0-1 0 0 0,-1 1 0 0 0,6-26-19 0 0,-8 23-419 0 0,-3 7-569 0 0,3-3 842 0 0,0-5 1130 0 0,1 0-353 0 0,3-6-581 0 0,-6 13-408 0 0,4-6-634 0 0,-2 3 404 0 0,2-3 591 0 0,-1 8 16 0 0,0 0 0 0 0,1-1 0 0 0,2-2 0 0 0,0 0 0 0 0,1 7 0 0 0,1 1 0 0 0,0 0 0 0 0,0-9 0 0 0,3 0 0 0 0,3 2 0 0 0,2 2 0 0 0,2 10 0 0 0,-1-2 0 0 0,0 0 0 0 0,-1-1 0 0 0,0 0 0 0 0,-2-9 0 0 0,-1 0 0 0 0,-1 0 0 0 0,1 2 0 0 0,0 9 0 0 0,2 2 0 0 0,1-7 0 0 0,2 1 0 0 0,1 3 0 0 0,0-3 0 0 0,0 1 0 0 0,-2 0 0 0 0,-3-2 0 0 0,1-2 0 0 0,2-1 0 0 0,1 5 0 0 0,-1 1 0 0 0,-3-7 0 0 0,-2 0 0 0 0,0-2 0 0 0,-1-1 0 0 0,-1-5 11 0 0,3-20 32 0 0,1 14-21 0 0,0-14 26 0 0,7 20-36 0 0,6 9-12 0 0,-2-9 68 0 0,-10-28 1282 0 0,0 1-969 0 0,4 21-576 0 0,-4-21-254 0 0,1-1 728 0 0,8 25 162 0 0,-8-24-358 0 0,-2-1-418 0 0,4 23-154 0 0,-4-22 725 0 0,1-1 208 0 0,6 23-274 0 0,-3-15-108 0 0,5 22-52 0 0,0 8-10 0 0,-8-38 0 0 0,0 0 0 0 0,1 0 0 0 0,0-1 0 0 0,5 11 0 0 0,-2-10 0 0 0,-1 1 0 0 0,13 12 0 0 0,14 11 0 0 0,-5-6 11 0 0,-21-20-30 0 0,-2 1-729 0 0,14 18 280 0 0,-14-18 327 0 0,-2 1 233 0 0,8 29-24 0 0,-7-23-59 0 0,-2-8-7 0 0,0-1 1 0 0,0 1-1 0 0,1-1 1 0 0,0 1-1 0 0,2 4 1 0 0,-3-9 184 0 0,2 7-97 0 0,17 26-10 0 0,8 2-64 0 0,1-1-16 0 0,0-2 0 0 0,-25-28 0 0 0,1-1 0 0 0,-1 0 0 0 0,0-1 0 0 0,1 1 0 0 0,7 2 0 0 0,16 4 0 0 0,-3-2 0 0 0,3 3 0 0 0,8 12 54 0 0,-3-4 10 0 0,-6-1-54 0 0,-2 1 1 0 0,-22-16 7 0 0,-1 0 0 0 0,1 0 0 0 0,0 0 0 0 0,0-1 0 0 0,0 1 0 0 0,6 2 0 0 0,-3-2 15 0 0,4 1 77 0 0,-9-3 2 0 0,2 1-5 0 0,5-1-61 0 0,-1 0-3 0 0,-1 1-1 0 0,1 0 1 0 0,0 0-1 0 0,-1 0 1 0 0,10 4-1 0 0,10 3-42 0 0,7 5 0 0 0,-1-2 0 0 0,-24-9 0 0 0,0 0 0 0 0,0-1 0 0 0,0 0 0 0 0,0-1 0 0 0,0 1 0 0 0,0-2 0 0 0,15-1 0 0 0,1-3 0 0 0,29-9 0 0 0,9-2 0 0 0,-33 12 0 0 0,0 2 0 0 0,0 1 0 0 0,31 3 0 0 0,0-1 0 0 0,87-11-6 0 0,-101 5 57 0 0,1 2 0 0 0,81 5 0 0 0,-89 2-8 0 0,42-2 0 0 0,-65-2-52 0 0,150-8 37 0 0,30 0 8 0 0,6 20-36 0 0,-6 1 0 0 0,-156-12 0 0 0,-36-1 0 0 0,23 4 0 0 0,-3-1 0 0 0,0 1 0 0 0,0 2 0 0 0,0 0 0 0 0,1 0 0 0 0,1 0 0 0 0,-1 1 0 0 0,1 1 0 0 0,5 6 0 0 0,-2 4 0 0 0,0 1 0 0 0,3 7 0 0 0,-8-3-12 0 0,-15-11-36 0 0,10 21 36 0 0,1 15 12 0 0,-6-6-10 0 0,-9-24-33 0 0,6 27 32 0 0,1 10 11 0 0,-2-8 0 0 0,0 7 0 0 0,-1-2 0 0 0,-2-3 0 0 0,-4 1 0 0 0,-3 0 0 0 0,-2-8 0 0 0,0-2 0 0 0,2-1 0 0 0,2 4 0 0 0,3 10 0 0 0,-2 0 0 0 0,-1-1 0 0 0,0-8 0 0 0,-1-3 0 0 0,-1 3 0 0 0,-2 2 0 0 0,-1-1 0 0 0,-1 0 0 0 0,3 9 0 0 0,2-1 0 0 0,-2 1 0 0 0,0 0 0 0 0,-1-2 54 0 0,-1-15-44 0 0,-1 8-10 0 0,-2-3 0 0 0,0-2 0 0 0,0 0 0 0 0,0 1 11 0 0,0 0 32 0 0,1 0-33 0 0,1 1-10 0 0,2 2 0 0 0,2 8 0 0 0,4-3 11 0 0,0-3 42 0 0,-1-5 13 0 0,-2-25-8 0 0,2 16-35 0 0,-2-15 20 0 0,0 23-33 0 0,3 3-10 0 0,4 4 0 0 0,3-2 0 0 0,0-3 0 0 0,-2-5 12 0 0,-7-22 50 0 0,0 13 23 0 0,-2-20 300 0 0,1 6-254 0 0,-1-10-67 0 0,0-1 0 0 0,0 1-1 0 0,-1 0 1 0 0,1-1 0 0 0,-1 1 0 0 0,0 0 0 0 0,-1 3 0 0 0,-4 17 14 0 0,3-13-11 0 0,-4 15-54 0 0,-1 11-13 0 0,0-2 0 0 0,-1-4 0 0 0,-2 3 0 0 0,1 3 0 0 0,-3 10-53 0 0,5-15 42 0 0,-4 10 11 0 0,2 0-12 0 0,1-8-36 0 0,0 0 36 0 0,2 3 12 0 0,0 2 0 0 0,1-1 0 0 0,-1 0 0 0 0,0 2 0 0 0,1-1 0 0 0,-1-3 0 0 0,-1-1 0 0 0,1-1 0 0 0,-2-1 0 0 0,0 1 0 0 0,0-1 0 0 0,2-2 0 0 0,-1 2 0 0 0,-1 2 0 0 0,-1 1 0 0 0,1-1 0 0 0,2 0 0 0 0,1-2-10 0 0,4-20-33 0 0,-1 21 32 0 0,-4 10 11 0 0,-4-2 0 0 0,-1-3 0 0 0,2-6 0 0 0,-1-1 0 0 0,0 0-14 0 0,-1-3-58 0 0,4-7-18 0 0,-5 8-140 0 0,11-25 124 0 0,0-1 9 0 0,-7 12 20 0 0,3-6 68 0 0,-1-1 1 0 0,0 1 0 0 0,-1-1-1 0 0,0-1 1 0 0,0 1 0 0 0,-1-1-1 0 0,0-1 1 0 0,0 0 0 0 0,-1 0-1 0 0,0-1 1 0 0,0 0 0 0 0,-1-1 0 0 0,1 0-1 0 0,-1 0 1 0 0,-14 3 0 0 0,-14 2 15 0 0,-1-1 0 0 0,0-3 0 0 0,-41 3 0 0 0,45-6-53 0 0,-761 46-709 0 0,245-65 1417 0 0,424 6-653 0 0,-275-14-8 0 0,-195 17-1 0 0,-357 33-408 0 0,510-3 408 0 0,-1-34 255 0 0,240-1-119 0 0,-26 2 129 0 0,102-1-299 0 0,-211-44-1 0 0,-44 5 62 0 0,320 45-1 0 0,-89-8-26 0 0,-73-6 0 0 0,66 2-27 0 0,-75-9-148 0 0,30 5 55 0 0,91 11 122 0 0,-340-14-2 0 0,227 16 60 0 0,-174 3 80 0 0,381 6-115 0 0,-68 0 372 0 0,81-1-364 0 0,0-1 0 0 0,1 0 0 0 0,-1-1 0 0 0,1 1 0 0 0,-1-1 0 0 0,1-1 0 0 0,0 0 0 0 0,-1 0 0 0 0,-6-4 0 0 0,10 4-5 0 0,0-1 0 0 0,0 0 0 0 0,0 1-1 0 0,0-2 1 0 0,1 1 0 0 0,-1 0 0 0 0,1-1-1 0 0,0 1 1 0 0,1-1 0 0 0,-1 0 0 0 0,1 0-1 0 0,0 0 1 0 0,0 0 0 0 0,1-1 0 0 0,-2-6 0 0 0,-1-8-6 0 0,0-1 1 0 0,0-33-1 0 0,5-254-21 0 0,1 175-68 0 0,1-538 221 0 0,-28 0 460 0 0,-25-330-476 0 0,20 480-138 0 0,10 242 0 0 0,15 188 7 0 0,-22-453 71 0 0,-2-237 53 0 0,29 771-131 0 0,-3-888 0 0 0,17 466 0 0 0,-8 229 0 0 0,26-116 0 0 0,-6 103 0 0 0,5-556-64 0 0,-34 700-36 0 0,-22-131 0 0 0,23 186 57 0 0,0-1 0 0 0,1 1-1 0 0,1-1 1 0 0,1 1 0 0 0,6-35 0 0 0,1 17-1487 0 0,22-64 1 0 0,-26 89-5457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49.43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58 29 3223 0 0,'1'-1'-100'0'0,"-1"1"-1"0"0,1-1 0 0 0,-1 0 0 0 0,1 0 0 0 0,-1 1 1 0 0,0-1-1 0 0,1 0 0 0 0,-1 0 0 0 0,0 0 0 0 0,0 1 0 0 0,1-1 1 0 0,-1 0-1 0 0,0 0 0 0 0,0 0 0 0 0,0 0 0 0 0,0 0 1 0 0,0 0-1 0 0,0 1 0 0 0,-1-2 0 0 0,-4-7 1140 0 0,0 7 4548 0 0,-6 2 3379 0 0,2 3-4141 0 0,7-2-4748 0 0,1-1 0 0 0,-1 1-1 0 0,1 0 1 0 0,-1 0-1 0 0,1 0 1 0 0,-1 0 0 0 0,1 1-1 0 0,0-1 1 0 0,0 0 0 0 0,-1 1-1 0 0,1-1 1 0 0,0 1-1 0 0,0-1 1 0 0,0 1 0 0 0,1-1-1 0 0,-1 1 1 0 0,0-1-1 0 0,0 1 1 0 0,1 0 0 0 0,-1 0-1 0 0,1-1 1 0 0,0 1 0 0 0,-1 2-1 0 0,0 7 0 0 0,6-5-28 0 0,-2-2-45 0 0,1-1-1 0 0,-1 1 0 0 0,1-1 1 0 0,8 5-1 0 0,-9-7-2 0 0,-1 0 0 0 0,0 0 0 0 0,1-1 0 0 0,-1 1 0 0 0,0-1 0 0 0,1 0-1 0 0,-1 1 1 0 0,0-1 0 0 0,5-1 0 0 0,-6 1 1 0 0,0 0-1 0 0,1 0 1 0 0,-1 0-1 0 0,0 0 1 0 0,1-1-1 0 0,-1 1 1 0 0,0 0-1 0 0,0-1 1 0 0,0 1-1 0 0,0-1 1 0 0,1 0 0 0 0,-1 1-1 0 0,0-1 1 0 0,0 0-1 0 0,0 0 1 0 0,0 1-1 0 0,0-1 1 0 0,-1 0-1 0 0,1 0 1 0 0,0 0-1 0 0,1-2 1 0 0,-2 2 14 0 0,1-1 0 0 0,-1 1 0 0 0,0-1-1 0 0,1 1 1 0 0,-1-1 0 0 0,0 0 0 0 0,0 1 0 0 0,0-1 0 0 0,0 1 0 0 0,0-1 0 0 0,-1 0 0 0 0,1 1 0 0 0,0-1 0 0 0,-1 1-1 0 0,1-1 1 0 0,-1 1 0 0 0,1-1 0 0 0,-1 1 0 0 0,0-1 0 0 0,-1 0 0 0 0,1-1-13 0 0,0 1 0 0 0,-1 0 0 0 0,1 0 1 0 0,-1 0-1 0 0,1 1 0 0 0,-1-1 0 0 0,0 0 0 0 0,0 1 0 0 0,0-1 1 0 0,0 1-1 0 0,0-1 0 0 0,-3 0 0 0 0,3 1 7 0 0,0 0 0 0 0,-1 1 0 0 0,1 0-1 0 0,-1-1 1 0 0,1 1 0 0 0,0 0 0 0 0,-1 0 0 0 0,1 0 0 0 0,-1 1-1 0 0,1-1 1 0 0,0 1 0 0 0,-5 1 0 0 0,6-2-3 0 0,-1 0 0 0 0,1 1 0 0 0,0-1 0 0 0,-1 1 0 0 0,1 0-1 0 0,0-1 1 0 0,-1 1 0 0 0,1 0 0 0 0,0 0 0 0 0,0 0 0 0 0,0 0 0 0 0,0 0 0 0 0,0 0 0 0 0,0 0 0 0 0,0 0 0 0 0,0 1 0 0 0,0-1 0 0 0,0 0 0 0 0,1 1 0 0 0,-1-1 0 0 0,0 3-1 0 0,1-4-3 0 0,0 0-1 0 0,0 1 0 0 0,0-1 1 0 0,0 0-1 0 0,0 1 0 0 0,0-1 1 0 0,0 0-1 0 0,0 1 0 0 0,0-1 0 0 0,0 0 1 0 0,0 0-1 0 0,1 1 0 0 0,-1-1 1 0 0,0 0-1 0 0,0 1 0 0 0,0-1 0 0 0,0 0 1 0 0,1 0-1 0 0,-1 0 0 0 0,0 1 1 0 0,0-1-1 0 0,1 0 0 0 0,-1 0 0 0 0,0 0 1 0 0,0 1-1 0 0,1-1 0 0 0,-1 0 1 0 0,0 0-1 0 0,1 0 0 0 0,-1 0 1 0 0,0 0-1 0 0,1 0 0 0 0,-1 0 0 0 0,0 0 1 0 0,0 0-1 0 0,1 0 0 0 0,-1 0 1 0 0,0 0-1 0 0,1 0 0 0 0,-1 0 0 0 0,0 0 1 0 0,1 0-1 0 0,-1 0 0 0 0,0 0 1 0 0,1 0-1 0 0,-1 0 0 0 0,0 0 1 0 0,1-1-1 0 0,20-4 67 0 0,-17 4-61 0 0,13-7-589 0 0,-10 3 275 0 0,-5 4-1588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50.21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57 22 4143 0 0,'-2'-2'846'0'0,"0"-1"0"0"0,-1 1-1 0 0,1 0 1 0 0,-1 1 0 0 0,1-1-1 0 0,-1 0 1 0 0,0 1-1 0 0,0 0 1 0 0,0-1 0 0 0,1 1-1 0 0,-6-1 1 0 0,7 2-671 0 0,0 0 0 0 0,1 0 0 0 0,-1 0 1 0 0,0 0-1 0 0,1 0 0 0 0,-1 0 0 0 0,0 0 0 0 0,1 0 0 0 0,-1 0 0 0 0,0 0 1 0 0,1 1-1 0 0,-1-1 0 0 0,0 0 0 0 0,1 0 0 0 0,-1 1 0 0 0,1-1 1 0 0,-1 0-1 0 0,0 1 0 0 0,1-1 0 0 0,-1 1 0 0 0,0 0 0 0 0,0 0-30 0 0,1 0-1 0 0,-1 1 0 0 0,0-1 0 0 0,1 0 0 0 0,0 0 0 0 0,-1 1 1 0 0,1-1-1 0 0,0 0 0 0 0,-1 1 0 0 0,1-1 0 0 0,0 1 0 0 0,0-1 1 0 0,0 0-1 0 0,0 1 0 0 0,0 1 0 0 0,0-2 5 0 0,0 2-132 0 0,6 5 975 0 0,15 15-962 0 0,-16-17 45 0 0,2-4-16 0 0,29 6-49 0 0,-32-7-9 0 0,0-1 1 0 0,0 0-1 0 0,-1 0 0 0 0,1-1 0 0 0,0 1 0 0 0,-1-1 1 0 0,1 1-1 0 0,0-1 0 0 0,-1 0 0 0 0,5-2 1 0 0,-7 2 6 0 0,0 1 0 0 0,-1 0 0 0 0,1-1 0 0 0,0 1 0 0 0,-1 0 1 0 0,1-1-1 0 0,0 1 0 0 0,-1-1 0 0 0,1 1 0 0 0,-1-1 0 0 0,1 0 1 0 0,-1 1-1 0 0,1-1 0 0 0,-1 1 0 0 0,0-1 0 0 0,1 0 0 0 0,-1 1 1 0 0,0-1-1 0 0,1 0 0 0 0,-1-1 0 0 0,0 1 14 0 0,0 0 0 0 0,0 0 0 0 0,0 0 0 0 0,-1 0 0 0 0,1 0 0 0 0,0-1 0 0 0,-1 1 0 0 0,1 0 0 0 0,-1 0 0 0 0,1 1 0 0 0,-1-1-1 0 0,0 0 1 0 0,1 0 0 0 0,-1 0 0 0 0,0 0 0 0 0,1 0 0 0 0,-1 1 0 0 0,0-1 0 0 0,-1-1 0 0 0,0 1 4 0 0,-1-1 1 0 0,1 1-1 0 0,0-1 0 0 0,-1 1 1 0 0,1 0-1 0 0,-1 0 0 0 0,1 0 1 0 0,-1 0-1 0 0,0 0 0 0 0,-5 0 1 0 0,-28-1-1756 0 0,35 2 1543 0 0,-9 0-7269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4:50.89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46 0 7831 0 0,'-7'2'10994'0'0,"-7"1"-8894"0"0,12-2-2087 0 0,1 0 1 0 0,-1 0-1 0 0,0 0 1 0 0,1 0-1 0 0,-1 1 1 0 0,1-1-1 0 0,0 0 1 0 0,-1 1-1 0 0,1-1 1 0 0,0 1-1 0 0,0-1 1 0 0,0 1-1 0 0,0-1 1 0 0,0 1 0 0 0,0 0-1 0 0,0 0 1 0 0,1-1-1 0 0,-1 1 1 0 0,0 0-1 0 0,1 0 1 0 0,0 0-1 0 0,-1 0 1 0 0,1 3-1 0 0,0-4-10 0 0,0 0 0 0 0,1 1 0 0 0,-1-1 0 0 0,0 0 0 0 0,0 1 0 0 0,1-1 0 0 0,-1 0 0 0 0,1 0 0 0 0,-1 0-1 0 0,1 1 1 0 0,0-1 0 0 0,-1 0 0 0 0,1 0 0 0 0,0 0 0 0 0,0 0 0 0 0,0 0 0 0 0,0 0 0 0 0,0 0 0 0 0,0-1 0 0 0,0 1-1 0 0,0 0 1 0 0,0 0 0 0 0,0-1 0 0 0,0 1 0 0 0,0-1 0 0 0,0 1 0 0 0,1-1 0 0 0,-1 1 0 0 0,0-1 0 0 0,0 0 0 0 0,1 0-1 0 0,-1 1 1 0 0,0-1 0 0 0,3 0 0 0 0,1 0-3 0 0,-1-1 0 0 0,1 1 0 0 0,0-1 0 0 0,-1 0 0 0 0,1 0 0 0 0,-1 0 0 0 0,1-1 0 0 0,-1 0 0 0 0,5-2 0 0 0,-6 3 0 0 0,0-1 0 0 0,0 1 0 0 0,-1-1 0 0 0,1 0 0 0 0,-1 0 0 0 0,1 0 0 0 0,-1 0 0 0 0,0 0 0 0 0,0 0 0 0 0,0 0 0 0 0,0-1 0 0 0,0 1 0 0 0,0-1 0 0 0,2-5 0 0 0,-4 7 8 0 0,0 0-1 0 0,0 1 1 0 0,0-1-1 0 0,0 0 1 0 0,0 1-1 0 0,0-1 1 0 0,0 0-1 0 0,0 1 1 0 0,0-1-1 0 0,0 0 1 0 0,0 0-1 0 0,0 1 1 0 0,-1-1-1 0 0,1 0 1 0 0,0 1-1 0 0,0-1 1 0 0,-1 1-1 0 0,1-1 0 0 0,0 0 1 0 0,-1 1-1 0 0,1-1 1 0 0,-1 1-1 0 0,1-1 1 0 0,-1 1-1 0 0,1-1 1 0 0,-1 1-1 0 0,1-1 1 0 0,-1 1-1 0 0,0 0 1 0 0,1-1-1 0 0,-1 1 1 0 0,1 0-1 0 0,-1-1 1 0 0,0 1-1 0 0,1 0 1 0 0,-1 0-1 0 0,0 0 1 0 0,1-1-1 0 0,-1 1 1 0 0,-1 0-1 0 0,-4-1 75 0 0,0 0-1 0 0,-1 0 1 0 0,-7 1 0 0 0,9-1-39 0 0,-22 2-456 0 0,15 0-5231 0 0,6 1-1216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5:40.42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139 13 1839 0 0,'-10'-9'865'0'0,"9"9"-161"0"0,-1-1 0 0 0,1 0 0 0 0,0 1 0 0 0,-1 0-1 0 0,1-1 1 0 0,-1 1 0 0 0,1 0 0 0 0,-1 0 0 0 0,1-1 0 0 0,-3 2-1 0 0,-15 3 6298 0 0,6 0-7454 0 0,-20 13 2354 0 0,32-17-1819 0 0,0 1 1 0 0,-1 0-1 0 0,1-1 1 0 0,0 1-1 0 0,0 0 0 0 0,0 0 1 0 0,0 0-1 0 0,0 0 0 0 0,0 0 1 0 0,0 0-1 0 0,0 0 1 0 0,0 1-1 0 0,0-1 0 0 0,1 0 1 0 0,-1 0-1 0 0,0 1 0 0 0,1-1 1 0 0,-1 0-1 0 0,1 1 0 0 0,-1-1 1 0 0,1 3-1 0 0,1-2-43 0 0,0 0-1 0 0,0-1 0 0 0,0 1 1 0 0,1 0-1 0 0,-1-1 0 0 0,1 0 1 0 0,-1 1-1 0 0,1-1 0 0 0,0 0 1 0 0,-1 0-1 0 0,1 1 1 0 0,0-1-1 0 0,0-1 0 0 0,3 2 1 0 0,5 4 43 0 0,27 20 537 0 0,-36-26-593 0 0,-1 1-1 0 0,1-1 0 0 0,0 0 0 0 0,-1 0 0 0 0,1 0 0 0 0,0 0 0 0 0,-1 0 0 0 0,1 0 0 0 0,0 0 1 0 0,-1-1-1 0 0,1 1 0 0 0,0 0 0 0 0,-1 0 0 0 0,1 0 0 0 0,-1-1 0 0 0,1 1 0 0 0,0 0 0 0 0,-1-1 0 0 0,1 1 1 0 0,-1 0-1 0 0,1-1 0 0 0,-1 1 0 0 0,1-1 0 0 0,-1 1 0 0 0,1-1 0 0 0,-1 1 0 0 0,1-1 0 0 0,-1 1 1 0 0,0-1-1 0 0,1 0 0 0 0,13-21 112 0 0,-13 20-105 0 0,1-1-21 0 0,-1-1-1 0 0,1 1 1 0 0,-1-1-1 0 0,1 0 0 0 0,-1 1 1 0 0,0-1-1 0 0,-1 0 0 0 0,2-6 1 0 0,-2 9-9 0 0,0-1 0 0 0,0 1 0 0 0,0 0 1 0 0,-1 0-1 0 0,1 0 0 0 0,0 0 0 0 0,0 0 0 0 0,-1 0 1 0 0,1 0-1 0 0,0 0 0 0 0,-1 0 0 0 0,1 0 1 0 0,-1 0-1 0 0,1 0 0 0 0,-1 0 0 0 0,0 0 0 0 0,1 0 1 0 0,-1 0-1 0 0,0 1 0 0 0,0-1 0 0 0,0 0 0 0 0,1 0 1 0 0,-1 1-1 0 0,0-1 0 0 0,0 1 0 0 0,0-1 0 0 0,0 1 1 0 0,0-1-1 0 0,0 1 0 0 0,0-1 0 0 0,0 1 1 0 0,0 0-1 0 0,0 0 0 0 0,-3-1 0 0 0,0 1 3 0 0,0 0-1 0 0,-1 0 1 0 0,1 1-1 0 0,0-1 1 0 0,0 1 0 0 0,-1 0-1 0 0,1 0 1 0 0,0 0-1 0 0,0 1 1 0 0,0-1-1 0 0,0 1 1 0 0,0 0 0 0 0,-6 5-1 0 0,4-3 4 0 0,0 0 0 0 0,0 0 0 0 0,1 1 0 0 0,0 0 0 0 0,0 0 0 0 0,0 0 0 0 0,-7 11 0 0 0,12-15-13 0 0,-1 0 1 0 0,0-1-1 0 0,1 1 0 0 0,-1 0 0 0 0,1 0 0 0 0,0 0 0 0 0,-1 0 1 0 0,1 0-1 0 0,0 0 0 0 0,-1 0 0 0 0,1 0 0 0 0,0 0 1 0 0,0 1-1 0 0,0-1 0 0 0,0 0 0 0 0,0 0 0 0 0,0 0 1 0 0,0 2-1 0 0,1-2 16 0 0,-1-1 0 0 0,1 1 1 0 0,-1 0-1 0 0,0-1 1 0 0,1 1-1 0 0,0-1 0 0 0,-1 1 1 0 0,1-1-1 0 0,-1 1 0 0 0,1-1 1 0 0,0 1-1 0 0,-1-1 1 0 0,1 1-1 0 0,0-1 0 0 0,-1 0 1 0 0,1 1-1 0 0,0-1 0 0 0,0 0 1 0 0,0 1-1 0 0,4 0-261 0 0,0-1-1 0 0,0 1 0 0 0,-1-1 1 0 0,1 0-1 0 0,0 0 0 0 0,9-2 1 0 0,11-2-7492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5:41.18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92 0 8751 0 0,'-1'0'170'0'0,"-5"0"876"0"0,0 0 1 0 0,-1 0-1 0 0,1 1 1 0 0,0 0-1 0 0,-1 0 1 0 0,1 0-1 0 0,-6 3 1 0 0,9-3-1002 0 0,1 0 0 0 0,0 0 0 0 0,0 1 1 0 0,0-1-1 0 0,0 1 0 0 0,0-1 0 0 0,0 1 1 0 0,1 0-1 0 0,-1 0 0 0 0,0-1 0 0 0,1 1 0 0 0,-1 0 1 0 0,1 1-1 0 0,0-1 0 0 0,0 0 0 0 0,0 0 0 0 0,0 0 1 0 0,0 1-1 0 0,0-1 0 0 0,0 1 0 0 0,1-1 1 0 0,0 0-1 0 0,-1 1 0 0 0,1 4 0 0 0,4 2-126 0 0,11 24-15 0 0,-14-32 90 0 0,-1 0 0 0 0,1 0 0 0 0,-1 0 0 0 0,1 0 0 0 0,-1 0 0 0 0,1 0 0 0 0,0 0 0 0 0,-1 0 0 0 0,1 0 0 0 0,0 0 0 0 0,0-1 1 0 0,1 2-1 0 0,-2-2 6 0 0,7 6-27 0 0,-1-1 0 0 0,13 7 1 0 0,-12-9 33 0 0,0 0 0 0 0,0 0 0 0 0,0-1 0 0 0,8 2 1 0 0,-11-3 82 0 0,0 0 0 0 0,0-1 1 0 0,0 0-1 0 0,0 0 1 0 0,0 0-1 0 0,0 0 0 0 0,-1 0 1 0 0,1-1-1 0 0,0 0 1 0 0,7-2-1 0 0,-10 3-17 0 0,0-1 0 0 0,0 1 0 0 0,0-1 0 0 0,0 1 0 0 0,0-1 0 0 0,0 1 0 0 0,0-1 0 0 0,0 0 0 0 0,0 0 0 0 0,0 1 1 0 0,-1-1-1 0 0,1 0 0 0 0,0 0 0 0 0,-1 0 0 0 0,1 0 0 0 0,0 0 0 0 0,-1 0 0 0 0,1 0 0 0 0,-1 0 0 0 0,0 0 0 0 0,1 0 0 0 0,-1 0 0 0 0,0 0 0 0 0,0 0 0 0 0,1 0 0 0 0,-1 0 0 0 0,0 0 0 0 0,0 0 0 0 0,0 0 0 0 0,0 0 0 0 0,-1-1 0 0 0,1 1 0 0 0,0 0 1 0 0,0 0-1 0 0,-1 0 0 0 0,1 0 0 0 0,0 0 0 0 0,-1 0 0 0 0,1 0 0 0 0,-2-1 0 0 0,1-1 7 0 0,-1 1 1 0 0,1 0-1 0 0,-1 0 0 0 0,0 0 1 0 0,0 0-1 0 0,0 0 0 0 0,0 0 1 0 0,0 1-1 0 0,0-1 1 0 0,0 1-1 0 0,-1 0 0 0 0,1-1 1 0 0,-1 1-1 0 0,1 0 0 0 0,-1 0 1 0 0,1 0-1 0 0,-3 0 1 0 0,-2-1-72 0 0,0 1 0 0 0,0 0 0 0 0,0 0 0 0 0,0 0 0 0 0,-9 1 0 0 0,1 2-201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0T09:36:03.3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6:54.9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2441 3019 5063 0 0,'2'-2'178'0'0,"0"0"-1"0"0,0 0 1 0 0,0 1-1 0 0,1-1 1 0 0,-1 1-1 0 0,0-1 1 0 0,1 1-1 0 0,-1 0 1 0 0,1 0-1 0 0,-1 0 1 0 0,1 0-1 0 0,-1 0 1 0 0,1 1-1 0 0,4-1 1 0 0,-1 0 119 0 0,-5 0 942 0 0,6 1-862 0 0,50-3 1594 0 0,-56 3-1511 0 0,6 0-267 0 0,18-1-17 0 0,-19 0 0 0 0,2 1-112 0 0,31-1-10 0 0,0 1-26 0 0,41 2 1042 0 0,-73-2-652 0 0,0 0 7 0 0,37 0 892 0 0,2-1-562 0 0,-12-2-174 0 0,4-2-171 0 0,3 0-236 0 0,-5 1-107 0 0,5-1-54 0 0,-1 0-13 0 0,5 0 0 0 0,8 0-53 0 0,-17 3 42 0 0,6 0 11 0 0,6 3-60 0 0,-5 1 48 0 0,8 0 12 0 0,0-2 0 0 0,-9-1 0 0 0,-1-1 0 0 0,8-1 60 0 0,-10 3 54 0 0,-32 0-71 0 0,24 1 324 0 0,1 2-231 0 0,-24-2-34 0 0,-1 0-20 0 0,36 4 65 0 0,-14 0-123 0 0,-14-2 19 0 0,25 2-33 0 0,9 0-10 0 0,1-4 0 0 0,-10-4 0 0 0,1-2 0 0 0,1-1-10 0 0,-1 0-33 0 0,-1 0 32 0 0,-1 1 11 0 0,-1 1 0 0 0,0 2 0 0 0,-1 0 0 0 0,2 1 0 0 0,1 0 0 0 0,2-1 0 0 0,-2 0 0 0 0,-4 0 0 0 0,1-1 0 0 0,8 0 0 0 0,-5 1 0 0 0,-3 1 0 0 0,0 1 0 0 0,1 1 0 0 0,9 2 54 0 0,-14-2-44 0 0,8 1-10 0 0,8-1 0 0 0,-1-1 0 0 0,0 0 0 0 0,-9-1 0 0 0,0-1 0 0 0,1-1 0 0 0,0 0 0 0 0,2 0 0 0 0,0 0 0 0 0,-2 1 0 0 0,-3 0 0 0 0,-1 0 0 0 0,-2 0 0 0 0,2-1 0 0 0,3 0 0 0 0,3 1 0 0 0,-1 2 0 0 0,-2 0 0 0 0,1 0 0 0 0,0 1 0 0 0,-2-1 0 0 0,-1 1 0 0 0,2-1 0 0 0,2 0 0 0 0,0 1 0 0 0,0 0 0 0 0,0 1 0 0 0,0 1 0 0 0,1-1 0 0 0,-1 0 0 0 0,6-2 0 0 0,-3-1 0 0 0,0-1 0 0 0,3-2 0 0 0,1 0 16 0 0,7 0 128 0 0,-6 2 67 0 0,-1-2 106 0 0,-37 4-266 0 0,29-4 112 0 0,8-3-93 0 0,-7 1-58 0 0,7-1-12 0 0,0-1 0 0 0,2 0 0 0 0,0 0 0 0 0,224-61 0 0 0,-146 33 0 0 0,30-14 0 0 0,36-10 0 0 0,-97 33 4 0 0,101-27-72 0 0,-111 36 68 0 0,-39 7 0 0 0,207-64 0 0 0,-144 41 0 0 0,-63 22 0 0 0,5 1 0 0 0,240-84 0 0 0,22-35-64 0 0,-91 24 64 0 0,7-11 0 0 0,-180 90 0 0 0,-14 6-108 0 0,-1-1 0 0 0,-1-1-1 0 0,43-39 1 0 0,-67 51 92 0 0,-1 0 1 0 0,0-1 0 0 0,13-21-1 0 0,11-14 7 0 0,-12 26 9 0 0,-18 17 0 0 0,1 0 0 0 0,-1 0 0 0 0,0 0 0 0 0,0-1 0 0 0,0 1 0 0 0,0-1 0 0 0,-1 0 0 0 0,0 0 0 0 0,0-1 0 0 0,2-5 0 0 0,-5 10 3 0 0,1-1 0 0 0,-1 1-1 0 0,0-1 1 0 0,0 1 0 0 0,0-1-1 0 0,0 1 1 0 0,0-1 0 0 0,0 1-1 0 0,-1 0 1 0 0,1-1 0 0 0,0 1-1 0 0,-1-1 1 0 0,1 1 0 0 0,-1 0 0 0 0,0-1-1 0 0,0-1 1 0 0,-18-19 85 0 0,16 19-78 0 0,0-1-1 0 0,0 1 1 0 0,0-1 0 0 0,0 1-1 0 0,-2-6 1 0 0,-5-17-183 0 0,9 22 109 0 0,-1-1 1 0 0,1 1 0 0 0,-1-1 0 0 0,0 1 0 0 0,0 0 0 0 0,-1 0 0 0 0,1 0 0 0 0,-1 0 0 0 0,0 0 0 0 0,0 0 0 0 0,0 1 0 0 0,0 0 0 0 0,-6-5 0 0 0,-22-14 18 0 0,-2 1 0 0 0,-64-31 1 0 0,73 43 95 0 0,-34-6 1 0 0,8 2-267 0 0,-57-13-7 0 0,2 1 42 0 0,28-4 382 0 0,-3 0 36 0 0,63 23-220 0 0,-1 2 0 0 0,0 1 0 0 0,0 0 0 0 0,0 1 0 0 0,0 1 0 0 0,0 1 0 0 0,-30 3 0 0 0,15 0-12 0 0,0 0-1 0 0,-41-3 0 0 0,45-1 166 0 0,1 1 0 0 0,-1 2 0 0 0,1 1 0 0 0,-1 1 0 0 0,1 1 0 0 0,-33 11 1 0 0,-152 41-42 0 0,136-35-130 0 0,-63 15 0 0 0,98-26 5 0 0,-36 7-16 0 0,68-17 21 0 0,0 0 0 0 0,0-1 0 0 0,-1 0 0 0 0,1 0 0 0 0,0-1 0 0 0,-11-2 0 0 0,-175-50 662 0 0,152 38-662 0 0,21 6 3 0 0,-1 1 1 0 0,1 1 0 0 0,-47-7-1 0 0,-184-4 894 0 0,211 16-854 0 0,-37-5-53 0 0,-148-30 0 0 0,9-19 128 0 0,179 47-128 0 0,-79-8 0 0 0,-9-1 0 0 0,-17-6 0 0 0,-49-11 0 0 0,-3-4-2 0 0,95 22-68 0 0,22 2-66 0 0,-11-1 44 0 0,-138-43 0 0 0,212 53 91 0 0,-235-75-62 0 0,113 44-342 0 0,-81-24-428 0 0,139 37 695 0 0,31 10 162 0 0,-85-36 0 0 0,32 5-24 0 0,-167-48 0 0 0,111 31 0 0 0,1 1 64 0 0,47 26 34 0 0,-79-21 116 0 0,-307-58-214 0 0,319 69 339 0 0,99 24 48 0 0,-153-22-1 0 0,118 29-319 0 0,55 6-68 0 0,-113-2-1 0 0,94 13 2 0 0,-310 23 0 0 0,289-14 0 0 0,-175 33 0 0 0,196-27 0 0 0,-11 4 0 0 0,-100 37 0 0 0,119-29-32 0 0,1 2 0 0 0,2 4 0 0 0,-118 84 0 0 0,158-99 32 0 0,1 1 0 0 0,-33 37 0 0 0,-40 58 0 0 0,59-69 0 0 0,10-11 0 0 0,2 0 0 0 0,2 3 0 0 0,-23 43 0 0 0,28-42-9 0 0,2 1 0 0 0,2 1 1 0 0,2 1-1 0 0,1 0 0 0 0,-6 48 0 0 0,-21 90-3 0 0,1-4 13 0 0,21-84-1 0 0,-9 55 0 0 0,25-127 0 0 0,2 0 0 0 0,0 0 0 0 0,2 0 0 0 0,6 43 0 0 0,35 135 0 0 0,-32-153 68 0 0,26 77 0 0 0,-25-95-68 0 0,8 6 0 0 0,6 1 0 0 0,3-1 0 0 0,0 0 0 0 0,1 3 0 0 0,5-1 0 0 0,5-2 0 0 0,2 0 0 0 0,1-3 11 0 0,6-3 44 0 0,-11-11 14 0 0,-21-12-4 0 0,21 8 1 0 0,-19-8-8 0 0,16 5-32 0 0,-17-5 38 0 0,26 10-8 0 0,9 6-46 0 0,-5 3 1 0 0,-6 4 32 0 0,1-1-33 0 0,-31-22-10 0 0,1-1 0 0 0,13 6 0 0 0,-11-7 0 0 0,23 5 0 0 0,12-3 0 0 0,4-3 0 0 0,1 1 0 0 0,0 3 0 0 0,-5 0 0 0 0,3 4 0 0 0,0 1 0 0 0,-4 2 0 0 0,-1 0 0 0 0,0-2 0 0 0,2 1 0 0 0,3-1 0 0 0,1-3 0 0 0,1-1 0 0 0,-3-1 0 0 0,-2-1 0 0 0,-1-1 0 0 0,4 0 54 0 0,-13 0-33 0 0,9 1 21 0 0,1-2-31 0 0,3-2-11 0 0,-3-4 0 0 0,-4-1 0 0 0,-2 2 0 0 0,2 2 0 0 0,-2 3 0 0 0,3 0 0 0 0,-2-2 0 0 0,-3-3 0 0 0,2-4 11 0 0,-8-2 31 0 0,-3-1-31 0 0,5-2 53 0 0,-7 2 64 0 0,26-6 96 0 0,-26 8-144 0 0,1 4-1569 0 0,-25 2-6038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7:12.9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1155 4841 8751 0 0,'-6'1'3169'0'0,"8"-4"-190"0"0,1 1-2770 0 0,1 1 1 0 0,-1 0 0 0 0,1 0 0 0 0,-1 0 0 0 0,1 0-1 0 0,6 0 1 0 0,25-1-194 0 0,-25 2-16 0 0,0 0 0 0 0,13 2 0 0 0,-12 1 0 0 0,1 0 0 0 0,10 4 0 0 0,27 13-10 0 0,-3 1-33 0 0,-6-4 44 0 0,-33-14 29 0 0,0 0 0 0 0,0 0 0 0 0,13 2 0 0 0,-9-3-2 0 0,-2 1 60 0 0,1-1 0 0 0,47 10 96 0 0,-15-5 8 0 0,-7 1-112 0 0,9 4-53 0 0,2 4 26 0 0,2 3 11 0 0,7 2 122 0 0,-10-5 68 0 0,-2-3 28 0 0,3-2 36 0 0,6 1-62 0 0,4-1-72 0 0,-10-2-97 0 0,8 1-6 0 0,3 0-14 0 0,0-1-54 0 0,1-1-13 0 0,-2-3 0 0 0,2 0 0 0 0,4 0 0 0 0,-1 1 0 0 0,-4 1 0 0 0,-4 0 11 0 0,-1-1 48 0 0,-35-3-31 0 0,33 1 148 0 0,12-2 62 0 0,-7-1-123 0 0,13-1-23 0 0,-2 1-24 0 0,-5 1-55 0 0,-3-1-13 0 0,-1 2 0 0 0,1 1 0 0 0,0 0 0 0 0,-1 0 0 0 0,-2 2 0 0 0,-1-1 0 0 0,-1-1 0 0 0,-1 0 0 0 0,2-2 0 0 0,2 0 0 0 0,-1-1 0 0 0,-1 0 0 0 0,-3 1 0 0 0,5 0 80 0 0,-10-1 80 0 0,0-1 16 0 0,0-1 16 0 0,-4-1-96 0 0,8 0 0 0 0,2-1-16 0 0,-2 1-64 0 0,1 0-16 0 0,0-1 0 0 0,1 0 0 0 0,0 0 0 0 0,3 0 0 0 0,0 0 0 0 0,-1 1 0 0 0,-2 0 0 0 0,0-1 0 0 0,1-1 0 0 0,35-5 0 0 0,-53 6 0 0 0,20 0 0 0 0,3 1 0 0 0,-5 2 0 0 0,-1 2 0 0 0,1 2 0 0 0,-1 2 0 0 0,3 2 0 0 0,0 1 0 0 0,1-1 0 0 0,-3 1 0 0 0,-2-2 0 0 0,0-2 0 0 0,1 0 0 0 0,10-3 60 0 0,-4 0 36 0 0,1 0 36 0 0,-13-1-78 0 0,9 1-33 0 0,0-1 22 0 0,1 0-33 0 0,-2-1-10 0 0,1-1 0 0 0,1-2 0 0 0,0 0 0 0 0,-5 1 0 0 0,1-1 0 0 0,3 0 0 0 0,0-2 0 0 0,3 0 0 0 0,2 0 0 0 0,-2-1 0 0 0,-4 0 0 0 0,-3-1 0 0 0,-4 1 11 0 0,-3 1 45 0 0,2-1 21 0 0,10-3 57 0 0,-6-2-33 0 0,-12 1-42 0 0,43-15 14 0 0,140-66 0 0 0,-157 62-81 0 0,-5 0 8 0 0,-1-3 0 0 0,-2-2 0 0 0,87-70 0 0 0,-93 62 0 0 0,-1-3 0 0 0,-1-2 0 0 0,60-77 0 0 0,-47 41 0 0 0,77-138 0 0 0,-116 182 0 0 0,-2-1 0 0 0,-2 0 0 0 0,-2-2 0 0 0,-2 0 0 0 0,-1 0 0 0 0,-2-1 0 0 0,-3-1 0 0 0,-1 0 0 0 0,-2 0 0 0 0,-1-63 0 0 0,-4 104 0 0 0,-9-184 0 0 0,5 154 0 0 0,-1 0 0 0 0,-2 1 0 0 0,-17-53 0 0 0,-45-76-421 0 0,54 131 322 0 0,-1 2 1 0 0,-2 0-1 0 0,-27-33 0 0 0,12 24 58 0 0,0 1-1 0 0,-3 2 0 0 0,0 2 1 0 0,-61-41-1 0 0,87 66 38 0 0,-140-88-837 0 0,125 81 683 0 0,-1 2 0 0 0,0 0 0 0 0,-1 2 0 0 0,-34-8 1 0 0,-143-24 64 0 0,156 35 69 0 0,1 3-1 0 0,-65 2 1 0 0,-24 4-64 0 0,-122 10-165 0 0,106 1 240 0 0,-125 19 15 0 0,135-10-2 0 0,-48 9 0 0 0,-54 9 0 0 0,112-21 0 0 0,-100 1 105 0 0,131-15-63 0 0,-215-4 167 0 0,258-3-205 0 0,-90-9-21 0 0,-1 0-30 0 0,-14-1 47 0 0,1 0 0 0 0,1-2-32 0 0,1 0 0 0 0,-145-2 163 0 0,249 14-64 0 0,-167-9 399 0 0,202 10-466 0 0,-1 2 0 0 0,1 0 0 0 0,-41 9 0 0 0,-7 0 0 0 0,-2-4 40 0 0,-227 29 328 0 0,277-32-368 0 0,-1-1 0 0 0,1-1 0 0 0,-1-1 0 0 0,0-1 0 0 0,1-1 0 0 0,-35-7 0 0 0,14 2 0 0 0,-44-8 0 0 0,76 12 0 0 0,0 0 0 0 0,-1-1 0 0 0,2 0 0 0 0,-1 0 0 0 0,0-1 0 0 0,-9-6 0 0 0,11 4-10 0 0,0 0 0 0 0,1 0 0 0 0,0 0 1 0 0,-10-13-1 0 0,10 11-12 0 0,0 0 0 0 0,-1 1 1 0 0,-14-13-1 0 0,8 9 22 0 0,0 0 0 0 0,1-2-1 0 0,-21-26 1 0 0,19 21 6 0 0,-26-25 0 0 0,5 15 101 0 0,28 24-99 0 0,1 0 0 0 0,0-1 1 0 0,0 0-1 0 0,0 0 0 0 0,1-1 0 0 0,0 1 1 0 0,0-2-1 0 0,-5-7 0 0 0,-29-45-75 0 0,-1 0 71 0 0,37 52-4 0 0,0 0 0 0 0,0 0-1 0 0,1-1 1 0 0,0 1 0 0 0,0-1 0 0 0,-1-10 0 0 0,2 4 1 0 0,-2-12 23 0 0,-1 0 1 0 0,-12-36 0 0 0,-29-78 608 0 0,-10-26 291 0 0,51 150-913 0 0,0 0 0 0 0,2 0-1 0 0,-3-29 1 0 0,-3-15 10 0 0,6 48 0 0 0,-1 1 0 0 0,-1 0 0 0 0,0 0 0 0 0,-10-16 0 0 0,10 19-4 0 0,0 0 0 0 0,1 0-1 0 0,0 0 1 0 0,0-1 0 0 0,1 1 0 0 0,0-1 0 0 0,1 0-1 0 0,-3-15 1 0 0,6-64 39 0 0,-3-32 131 0 0,1 106-160 0 0,-1 0 0 0 0,0 1 0 0 0,-2-1 0 0 0,1 0 0 0 0,-12-25 1 0 0,7 17-5 0 0,0 1 1 0 0,2-1-1 0 0,1 0 1 0 0,-5-41 0 0 0,7 33-14 0 0,-17-58 0 0 0,-14-37-10 0 0,29 106 0 0 0,-1 0 16 0 0,-10-23-1 0 0,8 25 2 0 0,-7-28-1 0 0,10 28-5 0 0,0 0-1 0 0,-2 0 1 0 0,0 1 0 0 0,-1 0-1 0 0,-15-22 1 0 0,-58-73 53 0 0,69 98-54 0 0,0 1 0 0 0,-1 0 0 0 0,-1 1 0 0 0,0 0 0 0 0,-17-11 0 0 0,-83-43-6 0 0,38 24-4 0 0,60 33 0 0 0,0 1 0 0 0,-1 0 0 0 0,0 1 0 0 0,-33-8 0 0 0,-73-6 0 0 0,51 9 0 0 0,37 7-14 0 0,-1 0-1 0 0,1 3 1 0 0,-1 1 0 0 0,-67 6-1 0 0,80 0-21 0 0,0 0-1 0 0,0 1 0 0 0,-29 12 1 0 0,-64 33-121 0 0,111-48 156 0 0,-37 19 1 0 0,0 3 0 0 0,2 1 0 0 0,-46 38 0 0 0,73-52-5 0 0,0 0 0 0 0,1 1 0 0 0,1 0 0 0 0,0 1 1 0 0,1 0-1 0 0,1 0 0 0 0,0 1 0 0 0,0 1 0 0 0,2-1 0 0 0,0 1 0 0 0,1 1 0 0 0,-8 30 0 0 0,13-41 5 0 0,0-1 0 0 0,0 1 0 0 0,0-1 0 0 0,0 0 0 0 0,1 0 0 0 0,0 1 0 0 0,0-1 0 0 0,0 0 0 0 0,1 0 0 0 0,0 0 0 0 0,1 6 0 0 0,9 58 0 0 0,-4-39 0 0 0,0 1 0 0 0,0 1 0 0 0,-1-2 0 0 0,-2 41 0 0 0,-4-33 0 0 0,1-25 0 0 0,5 13 0 0 0,7 7 0 0 0,7 2 0 0 0,1 0 0 0 0,-4-1 0 0 0,-1 0 0 0 0,2 5 0 0 0,2-1 0 0 0,4-2 0 0 0,2-1 0 0 0,-18-25 0 0 0,-5-6 0 0 0,0 0 0 0 0,-1 0 0 0 0,1 0 0 0 0,-1 0 0 0 0,0 0 0 0 0,0 1 0 0 0,2 4 0 0 0,9 21 0 0 0,3 4 0 0 0,3 3 0 0 0,-1-1 0 0 0,1-2 0 0 0,-3 1 0 0 0,-4 1 0 0 0,3-1 0 0 0,4-1 0 0 0,2 0 0 0 0,1 2 0 0 0,-3 0 0 0 0,1 3 0 0 0,2-3 0 0 0,7 1 0 0 0,0 0 0 0 0,-2-1 0 0 0,-9-7 12 0 0,-16-26-3 0 0,0 0-1 0 0,-1 0 1 0 0,1 0-1 0 0,-1 0 1 0 0,1 0-1 0 0,1 6 1 0 0,3 13 51 0 0,4 8-37 0 0,4 5 19 0 0,1 2-31 0 0,1 2-11 0 0,-6-4 0 0 0,-6-25 0 0 0,4 31 0 0 0,-2-9 11 0 0,1-3 42 0 0,-6-23 11 0 0,-1-4-46 0 0,0 0-8 0 0,1-1-1 0 0,-1 1 1 0 0,0 0 0 0 0,0 0-1 0 0,1-1 1 0 0,-1 1 0 0 0,1-1-1 0 0,1 4 1 0 0,6 12 66 0 0,8 23-12 0 0,-4-6-53 0 0,-6-12-13 0 0,-2 0 1 0 0,3 32-1 0 0,6 30 131 0 0,-7-58-117 0 0,1 4-12 0 0,-4-16 0 0 0,-1 0 0 0 0,-1 0 0 0 0,0 1 0 0 0,-1-1 0 0 0,-3 26 0 0 0,0-8 0 0 0,2 58 0 0 0,2-13 0 0 0,-8 11 15 0 0,4-52-3 0 0,0 0 0 0 0,3 1 1 0 0,5 50-1 0 0,-1-43-12 0 0,-2 1 0 0 0,-6 74 0 0 0,1-65 0 0 0,-12 92 0 0 0,8-101 0 0 0,3 0 0 0 0,1-1 0 0 0,4 64 0 0 0,0-101 0 0 0,5 23 0 0 0,13 75 0 0 0,-10-49 0 0 0,-5-33 0 0 0,2 3 0 0 0,2 5 0 0 0,8 4 0 0 0,7 2 0 0 0,0-1 0 0 0,-8-2 0 0 0,-2 0 0 0 0,-6-4 0 0 0,4 28 0 0 0,-4-34 0 0 0,7 9 0 0 0,6 2 0 0 0,-11-22 0 0 0,-6-11 0 0 0,-1 1 0 0 0,0 0 0 0 0,0 1 0 0 0,0-1 0 0 0,2 6 0 0 0,-2-4 0 0 0,-1 0 0 0 0,1 0 0 0 0,-1 0 0 0 0,1 6 0 0 0,-2-8 0 0 0,1 1 0 0 0,-1 0 0 0 0,1-1 0 0 0,0 0 0 0 0,1 1 0 0 0,1 3 0 0 0,9 13 0 0 0,-11-18 0 0 0,1 0 0 0 0,-1 0 0 0 0,1 0 0 0 0,-1 0 0 0 0,0 0 0 0 0,0 1 0 0 0,0-1 0 0 0,0 0 0 0 0,0 1 0 0 0,0-1 0 0 0,-1 1 0 0 0,1-1 0 0 0,-1 1 0 0 0,0-1 0 0 0,1 1 0 0 0,-1 0 0 0 0,-1 3 0 0 0,1-1 12 0 0,0 0 0 0 0,1 0 0 0 0,-1 0 0 0 0,1 1-1 0 0,0-2 1 0 0,0 1 0 0 0,4 9 0 0 0,3 14 29 0 0,-7-22-40 0 0,0-1 6 0 0,0 0 0 0 0,0 0 0 0 0,0 0 0 0 0,4 7 0 0 0,-1-5-1 0 0,0 0-1 0 0,1 0 1 0 0,-1-1-1 0 0,8 7 1 0 0,13 17-6 0 0,1 5 0 0 0,-21-29 0 0 0,1 1 0 0 0,-1-1 0 0 0,9 6 0 0 0,-8-7 0 0 0,1 0 0 0 0,0-1 0 0 0,12 6 0 0 0,-9-5 4 0 0,-3-2 8 0 0,0 0 1 0 0,0 0-1 0 0,12 2 0 0 0,23 7 52 0 0,-33-11-55 0 0,-4 0 0 0 0,-1 1 0 0 0,1-1 1 0 0,-1 0-1 0 0,1 1 0 0 0,6 4 0 0 0,32 13 55 0 0,-13-7-40 0 0,-23-8 40 0 0,1-2-8 0 0,22 6-34 0 0,-23-6 31 0 0,1-1 0 0 0,0 1-44 0 0,-4-1 1 0 0,0 0-1 0 0,1 0 1 0 0,-1-1-1 0 0,0 1 0 0 0,0-1 1 0 0,7-1-1 0 0,30 0 55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6:35.6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3931 8016 3679 0 0,'4'-4'365'0'0,"1"1"-1"0"0,-1 0 0 0 0,1-1 1 0 0,0 1-1 0 0,0 1 0 0 0,10-5 0 0 0,35-9 2996 0 0,-47 15-3046 0 0,36-8 2060 0 0,-38 9-1972 0 0,5 0-6 0 0,27-2 720 0 0,4 3-528 0 0,-4 0-192 0 0,4-1-29 0 0,6 0-30 0 0,1-1-91 0 0,-8 0-174 0 0,10-2 13 0 0,193 3 252 0 0,-219 1-296 0 0,5 1-22 0 0,7 3 35 0 0,12 2-44 0 0,8 1-10 0 0,0-1 11 0 0,0 0 78 0 0,9 0 445 0 0,-6-2 56 0 0,0 1 2 0 0,-4 1-24 0 0,0 0-273 0 0,-2 0-88 0 0,-8-2-178 0 0,10 0 14 0 0,4-1-33 0 0,6 2-10 0 0,327 17 0 0 0,51-18 0 0 0,-405-5 0 0 0,18 3 0 0 0,382 22 0 0 0,-399-23 0 0 0,164-9 183 0 0,-110-1 179 0 0,282-33 117 0 0,-342 37-479 0 0,26-3 0 0 0,-1-3 0 0 0,0-2 0 0 0,58-21 0 0 0,75-50 0 0 0,-8-15 0 0 0,-142 77 0 0 0,4-5 0 0 0,0-1 0 0 0,-2-2 0 0 0,-1-2 0 0 0,-1-1 0 0 0,-2-2 0 0 0,-2-2 0 0 0,47-62 0 0 0,-48 55-21 0 0,-2-2 0 0 0,29-56-1 0 0,71-148-15 0 0,6-11-33 0 0,-16-8 44 0 0,-89 179 7 0 0,-4 0 1 0 0,-3-2-1 0 0,11-98 0 0 0,-14 46-645 0 0,5-279 0 0 0,-28 367 664 0 0,-2 1 0 0 0,-2-1 0 0 0,-3 1 0 0 0,-29-94 0 0 0,-29-13 313 0 0,30 78 181 0 0,4 6-580 0 0,-4 2 1 0 0,-3 1-1 0 0,-78-107 0 0 0,77 132-103 0 0,-2 2-1 0 0,-50-41 0 0 0,-18-20-114 0 0,-75-82 129 0 0,-47-69 541 0 0,167 178-381 0 0,-74-119 0 0 0,119 162 1 0 0,1-1 1 0 0,2-1-1 0 0,2-1 0 0 0,1 0 0 0 0,2-1 1 0 0,3 0-1 0 0,1-1 0 0 0,-7-84 0 0 0,16 12 475 0 0,2 79-65 0 0,-2 1 0 0 0,-5-46 1 0 0,-28-84-337 0 0,19 105-143 0 0,11 45-17 0 0,-2-1-1 0 0,0 1 1 0 0,-1 0 0 0 0,0 0 0 0 0,-16-27 0 0 0,8 23 152 0 0,0-1 1 0 0,-1 2 0 0 0,-23-23-1 0 0,-10-11 404 0 0,32 34-392 0 0,0 0 0 0 0,-1 1 0 0 0,-1 1 0 0 0,-38-26 0 0 0,14 17-150 0 0,-1 3 0 0 0,-2 1 0 0 0,-66-21 0 0 0,91 37 128 0 0,1 1 0 0 0,-1 1-1 0 0,-24-2 1 0 0,-60 3 203 0 0,92 2-229 0 0,-15 2 14 0 0,0 1 0 0 0,0 1 0 0 0,1 1 0 0 0,-1 1 0 0 0,-27 12 0 0 0,-12 2 2 0 0,-178 41-32 0 0,230-58 0 0 0,1 0 0 0 0,-1-2 0 0 0,1 1 0 0 0,-1-2 0 0 0,1 0 0 0 0,-1 0 0 0 0,0-2 0 0 0,1 1 0 0 0,-1-2 0 0 0,1 0 0 0 0,0 0 0 0 0,0-1 0 0 0,-23-11 0 0 0,3 1 6 0 0,3 2 8 0 0,2-1 1 0 0,0-2 0 0 0,-29-19-1 0 0,53 31-13 0 0,-98-74 192 0 0,89 65-157 0 0,-1-1 1 0 0,2 0-1 0 0,0-1 1 0 0,-20-30-1 0 0,8 4-30 0 0,-67-119 63 0 0,85 146-23 0 0,-163-336 641 0 0,129 260-687 0 0,27 57 0 0 0,-24-43 0 0 0,9 25 32 0 0,-40-94 0 0 0,3-39-32 0 0,38 102 0 0 0,11 44 126 0 0,-1 1-1 0 0,-2 0 0 0 0,-34-48 1 0 0,48 77-124 0 0,-7-11-2 0 0,-1 2 0 0 0,-1-1 0 0 0,-1 2 0 0 0,-26-23 0 0 0,-74-48 0 0 0,59 45 0 0 0,27 23-99 0 0,0 1 1 0 0,-1 1-1 0 0,-48-17 0 0 0,9 3-2 0 0,38 17 60 0 0,0 1 1 0 0,-1 2-1 0 0,0 1 0 0 0,0 1 0 0 0,-1 2 0 0 0,0 1 1 0 0,0 2-1 0 0,-1 1 0 0 0,-54 4 0 0 0,88-2 41 0 0,-86 7-37 0 0,-142 28 0 0 0,63-7-80 0 0,28-6 116 0 0,-83 10 10 0 0,106-17-175 0 0,88-10 138 0 0,0 2 0 0 0,-35 12 0 0 0,36-10 7 0 0,-1-1 0 0 0,-36 7 0 0 0,40-11 40 0 0,-34 11-1 0 0,-6 2 9 0 0,42-12-27 0 0,0 2 0 0 0,-30 13 0 0 0,16-7 63 0 0,12-4 35 0 0,1 0 0 0 0,-23 14 1 0 0,33-17-32 0 0,-1-1 0 0 0,1-1 1 0 0,-1 0-1 0 0,0 0 1 0 0,-1-1-1 0 0,1-1 1 0 0,-1 0-1 0 0,1-1 1 0 0,-20 0-1 0 0,-166-1-67 0 0,190 0 0 0 0,-1 1 0 0 0,1 0 0 0 0,0 1 0 0 0,0 0 0 0 0,0 0 0 0 0,0 1 0 0 0,0 0 0 0 0,-11 5 0 0 0,-7 7 0 0 0,-25 18 0 0 0,21-14 0 0 0,21-13 0 0 0,0 0 0 0 0,1 1 0 0 0,-1 0 0 0 0,1 0 0 0 0,1 1 0 0 0,0 0 0 0 0,0 0 0 0 0,-7 11 0 0 0,-17 30 0 0 0,-19 28 0 0 0,23-45 0 0 0,-38 40 0 0 0,46-53 0 0 0,1 0 0 0 0,-27 39 0 0 0,40-50 0 0 0,0 0 0 0 0,0 0 0 0 0,1 1 0 0 0,0-1 0 0 0,1 1 0 0 0,0 0 0 0 0,0 0 0 0 0,1 1 0 0 0,0-1 0 0 0,1 0 0 0 0,-1 13 0 0 0,2-13 0 0 0,2 20 0 0 0,3 5 0 0 0,2 1 0 0 0,4 3 0 0 0,3 0 0 0 0,-4 2 0 0 0,-7-26 0 0 0,3 25 0 0 0,-3-6 0 0 0,0 2 0 0 0,1 0 0 0 0,2 1 0 0 0,1 0 0 0 0,-1 1 0 0 0,0 2 0 0 0,1-1 0 0 0,-2-2 0 0 0,-1 0 0 0 0,-2-1 0 0 0,-1 1 0 0 0,-1-7 0 0 0,1 2 0 0 0,4 8 0 0 0,0-2 0 0 0,0-3 0 0 0,-1 2 0 0 0,-1-3 0 0 0,-2 0 0 0 0,-1 1 0 0 0,-1 1 0 0 0,0-1 0 0 0,-1-1 0 0 0,0-6 0 0 0,-5 23 0 0 0,-1-10 0 0 0,-2 0 0 0 0,-28 74 0 0 0,-23 7 0 0 0,1-1 0 0 0,-38 69 0 0 0,32-67 0 0 0,7-12 0 0 0,-89 124 0 0 0,125-202-2 0 0,-19 31-19 0 0,-3-2 1 0 0,-66 69-1 0 0,50-66 21 0 0,28-28 0 0 0,-1-2 0 0 0,-51 40 0 0 0,35-39 0 0 0,-2-1 0 0 0,-80 38 0 0 0,124-68 0 0 0,-76 34 0 0 0,-138 86 0 0 0,169-85 0 0 0,2 3 0 0 0,-45 48 0 0 0,91-85 0 0 0,-9 8 0 0 0,-85 89 0 0 0,84-84 0 0 0,0 0 0 0 0,2 1 0 0 0,0 1 0 0 0,-11 24 0 0 0,12-17 0 0 0,1 1 0 0 0,1 1 0 0 0,-9 42 0 0 0,10-20 0 0 0,-4 60 0 0 0,12-95-11 0 0,1 8-31 0 0,2 4 31 0 0,4 9 11 0 0,3 2 0 0 0,1-1 0 0 0,0 1 0 0 0,1-3 0 0 0,0-1 0 0 0,1 0 0 0 0,0 3 0 0 0,-1 0 0 0 0,0 4 0 0 0,1 0 0 0 0,-2-1 0 0 0,-2-9 0 0 0,-3-2 0 0 0,0 1 0 0 0,2 7 0 0 0,0 2 0 0 0,-1-2 0 0 0,-3-7 0 0 0,-2-2 0 0 0,0 1 0 0 0,-1 3 0 0 0,0-2 0 0 0,0 2 0 0 0,1 0 0 0 0,1 4 53 0 0,0-11-42 0 0,1 3-11 0 0,-1 0 0 0 0,1 1 0 0 0,2 7 0 0 0,-1-7 0 0 0,0-1 0 0 0,2 3 0 0 0,5 6 0 0 0,4 3 0 0 0,2 0 0 0 0,4 2 0 0 0,0-2 0 0 0,0-2 0 0 0,3-1 0 0 0,1 1 0 0 0,1-3 0 0 0,5 3 0 0 0,3-1 0 0 0,-3-7 11 0 0,-19-19 31 0 0,19 16-20 0 0,3 6 31 0 0,-2 1 11 0 0,-3 0-11 0 0,-3 2-42 0 0,-7 2-11 0 0,-6-1 0 0 0,-5-1 0 0 0,-3-4 11 0 0,-2-2 31 0 0,0-1-20 0 0,0 1 20 0 0,1 1-31 0 0,2 7-11 0 0,1-1 0 0 0,0-3 0 0 0,2-1 0 0 0,2 2 0 0 0,6 5 0 0 0,-12-33 0 0 0,-1 0 0 0 0,2 0 0 0 0,7 9 0 0 0,-7-10 0 0 0,1-1 0 0 0,-1 0 0 0 0,11 7 0 0 0,-8-7 0 0 0,0 0 0 0 0,11 5 0 0 0,23 7 0 0 0,4-3 0 0 0,3 0 0 0 0,2 1 0 0 0,0 1 0 0 0,-3 2 0 0 0,-2 1 0 0 0,-2 1 0 0 0,-1-1 0 0 0,-1 2 0 0 0,-1 1 0 0 0,2 1 0 0 0,-2-1 0 0 0,-2 1 0 0 0,0 1 0 0 0,-2 2 0 0 0,0-1 0 0 0,0 0 0 0 0,1 1 0 0 0,1 2 0 0 0,0 0 0 0 0,-2 4 0 0 0,3 0 0 0 0,1 0 0 0 0,1 0 0 0 0,4 1 0 0 0,0 2 0 0 0,2-5 0 0 0,1-6 0 0 0,-9-10 0 0 0,-1-4 0 0 0,1 0 11 0 0,-2 0 31 0 0,-1 1-31 0 0,0 1-11 0 0,2 2 0 0 0,11 3 0 0 0,2-1 0 0 0,-1-5 0 0 0,-3-2 0 0 0,0-3 0 0 0,-2 0 0 0 0,-1-1 0 0 0,-8-2 11 0 0,-23-3 31 0 0,21 0-31 0 0,5-1-11 0 0,0-1 0 0 0,-1-2 0 0 0,-1 1 0 0 0,-4 1 0 0 0,0 2 0 0 0,4 1 0 0 0,0 0 0 0 0,-4-3 0 0 0,-3-1 80 0 0,-5-1 325 0 0,-22 3 105 0 0,1 0 15 0 0,15 0-61 0 0,-15 0-269 0 0,1 0-113 0 0,21-1-71 0 0,-21 1-330 0 0,-1 0-141 0 0,17-2-26 0 0,-18 2 58 0 0,2-1 281 0 0,21-2 131 0 0,0-2 16 0 0,0-3 0 0 0,-2 1 0 0 0,1 0 0 0 0,-1 0 0 0 0,0 1 0 0 0,1 1 0 0 0,2 1 137 0 0,2 1 577 0 0,-24 2 248 0 0,-1 1 50 0 0,18-2-264 0 0,-18 1-1152 0 0,0 1-504 0 0,16 0-98 0 0,-16 0 120 0 0,-1 0 582 0 0,23-1 271 0 0,6-3 33 0 0,2-3 0 0 0,-6 0 0 0 0,-1-1 0 0 0,-1 1 0 0 0,3-1 0 0 0,-10 3 12 0 0,-13 3 36 0 0,11 0-24 0 0,-8 1 35 0 0,14 1 6 0 0,-22 0-58 0 0,0 0-1 0 0,0 0 1 0 0,0 0-1 0 0,-1 0 1 0 0,1 1 0 0 0,0-1-1 0 0,0 1 1 0 0,0-1-1 0 0,4 3 1 0 0,0-1 2 0 0,-1 0 108 0 0,1-1-64 0 0,0 2-95 0 0,-5-2-111 0 0,0 0 0 0 0,1 0 0 0 0,-1 0 0 0 0,1-1 0 0 0,-1 1 0 0 0,1-1 0 0 0,-1 0 0 0 0,5 1-1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09:36:38.4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249 133 13359 0 0,'-1'0'369'0'0,"0"9"869"0"0,-2 29-1030 0 0,-42 236 3016 0 0,-20 5-661 0 0,-17 83-773 0 0,77-331-1761 0 0,-14 59 30 0 0,11-63-59 0 0,8-26 0 0 0,0 0 0 0 0,0 0 0 0 0,0 0 0 0 0,-1-1 0 0 0,1 1 0 0 0,0 0 0 0 0,-1 0 0 0 0,1-1 0 0 0,0 1 0 0 0,-1 0 0 0 0,1-1 0 0 0,-1 1 0 0 0,1 0 0 0 0,-1-1 0 0 0,1 1 0 0 0,-1-1 0 0 0,0 1 0 0 0,0-1 0 0 0,1 0 0 0 0,0 0 0 0 0,-1 0 0 0 0,1 0 0 0 0,0-1 0 0 0,-1 1 0 0 0,1 0 0 0 0,0 0 0 0 0,0-1 0 0 0,-1 1 0 0 0,1 0 0 0 0,0 0 0 0 0,0-1 0 0 0,-1 1 0 0 0,1 0 0 0 0,0-1 0 0 0,0 1 0 0 0,0 0 0 0 0,0-1 0 0 0,0 1 0 0 0,0 0 0 0 0,-1-1 0 0 0,1 1 0 0 0,0 0 0 0 0,0-1 0 0 0,-4-31 0 0 0,4 31 0 0 0,-3-88-1140 0 0,17-161 0 0 0,-9 190 482 0 0,4-35-756 0 0,5 0 0 0 0,28-108 1 0 0,-27 150 2003 0 0,2 1 0 0 0,3 1-1 0 0,1 1 1 0 0,3 0 0 0 0,38-57 0 0 0,-59 103-466 0 0,5-10 665 0 0,1 1-1 0 0,16-16 1 0 0,-25 28-175 0 0,6 6-467 0 0,-6-5-147 0 0,5 6 7 0 0,-1-1 0 0 0,1 0 1 0 0,3 7-1 0 0,-4-6-16 0 0,-2-2-1 0 0,0-1-1 0 0,-1 0 0 0 0,0 0 0 0 0,1 1 0 0 0,-1-1 0 0 0,0 1 0 0 0,0-1 1 0 0,-1 1-1 0 0,1 5 0 0 0,1 0-34 0 0,4 31-201 0 0,6 94-91 0 0,9 88 417 0 0,45 258 1865 0 0,-63-459-1752 0 0,1 2-90 0 0,2 5 96 0 0,6 25 74 0 0,-5-18-160 0 0,-4-1-90 0 0,-8-9-46 0 0,5-24-22 0 0,0 0 1 0 0,0-1-1 0 0,-1 1 0 0 0,1-1 0 0 0,0 1 0 0 0,-1-1 0 0 0,1 1 0 0 0,0-1 0 0 0,-1 1 0 0 0,1-1 0 0 0,-1 1 0 0 0,1-1 0 0 0,-1 1 0 0 0,1-1 0 0 0,-1 0 0 0 0,1 1 0 0 0,-1-1 0 0 0,1 0 0 0 0,-1 1 0 0 0,1-1 0 0 0,-1 0 0 0 0,1 0 0 0 0,-1 1 0 0 0,0-1 0 0 0,1 0 0 0 0,-1 0 0 0 0,-1 0 0 0 0,-8-1-5678 0 0,-1-3-1872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805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805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7B45BCB4-C2D2-4080-9268-B6EB99F8363A}" type="datetimeFigureOut">
              <a:rPr lang="nb-NO" smtClean="0"/>
              <a:t>12.12.2024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3" rIns="91426" bIns="45713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26" tIns="45713" rIns="91426" bIns="45713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2" y="9428584"/>
            <a:ext cx="2945659" cy="498055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50445" y="9428584"/>
            <a:ext cx="2945659" cy="498055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4479B20D-6051-45D4-9E2B-5D49574D50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109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C1B5C2-66B7-4302-9C95-F4FDB6B28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661C6C3-4479-41DB-86AD-019AFE4B4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14665F5-E31A-4E44-99E8-868F77451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0725-B9EE-42FE-BF4F-EF357BCC716F}" type="datetimeFigureOut">
              <a:rPr lang="nb-NO" smtClean="0"/>
              <a:t>12.12.2024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705AFEF-3BA4-4A31-A3BD-4A47F7A5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71A1819-0824-4437-AF30-17510292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15B1-2594-479D-8D14-4B91999955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451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F0CCB55-5F93-4BBB-8391-B99C52B7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D0B63C8-F4CE-4140-82CF-FA7C1301C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5A3D136-1723-4304-805B-9F5F1BC1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0725-B9EE-42FE-BF4F-EF357BCC716F}" type="datetimeFigureOut">
              <a:rPr lang="nb-NO" smtClean="0"/>
              <a:t>12.12.2024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27C69D7-2531-4087-9AA3-1F242486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3E5A8E5-7D1B-4B6B-92E9-DE1AF837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15B1-2594-479D-8D14-4B91999955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750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F151433-8DED-43F3-B33B-17EDC20AB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D8CC37F-4B8A-44B4-B256-035AF87C5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E59D38B-2947-4FD0-A782-C5674644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0725-B9EE-42FE-BF4F-EF357BCC716F}" type="datetimeFigureOut">
              <a:rPr lang="nb-NO" smtClean="0"/>
              <a:t>12.12.2024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038BDA3-D95F-48BB-8536-32B14259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9CE077A-DDCA-40B9-B060-424F5395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15B1-2594-479D-8D14-4B91999955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816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75D51F1-3BEE-440E-B906-5014D703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DCB6A7B-2835-4B86-BC6C-DC0EAD967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33992AE-9BFA-4398-92D1-409F87A0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0725-B9EE-42FE-BF4F-EF357BCC716F}" type="datetimeFigureOut">
              <a:rPr lang="nb-NO" smtClean="0"/>
              <a:t>12.12.2024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71FC8D4-27A9-41ED-9C43-0C64CEC4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3AE2F8F-C6C2-4222-9033-3D20C4A8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15B1-2594-479D-8D14-4B91999955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264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997424-6741-4D99-BB58-2ABB1755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44529C1-F49B-4E58-B0BF-F6D31F05A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E6875D4-643A-491E-B440-A1089C4C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0725-B9EE-42FE-BF4F-EF357BCC716F}" type="datetimeFigureOut">
              <a:rPr lang="nb-NO" smtClean="0"/>
              <a:t>12.12.2024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33C809B-EEDE-4F1D-992F-DC5AF784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2E374C4-7166-4A47-8E32-5E0CD3F6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15B1-2594-479D-8D14-4B91999955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292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DA636B-F50F-4D47-9D67-2147DB25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BA13186-85E6-42B3-82AA-7770C6137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10D332E-8738-48A3-A302-8ABBD628E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E34FC0E-0329-4327-9C93-B603D447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0725-B9EE-42FE-BF4F-EF357BCC716F}" type="datetimeFigureOut">
              <a:rPr lang="nb-NO" smtClean="0"/>
              <a:t>12.12.2024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52BDA5F-2AAB-4E44-8CCD-E17E44BF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314D7F-5F62-46D0-ABDE-827ECB23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15B1-2594-479D-8D14-4B91999955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562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3A8C70-9902-43CA-9760-D92985A9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91923AD-3B66-43F6-884A-D9A54A549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4882BDA-13CD-41BC-B05A-4A980022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A036EDD-05B5-447E-A83F-B82B36BA6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E3D1942E-D82D-4941-AEC1-BDA3FCF7A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E25CFBD-08F7-4E2D-AB06-EC603C31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0725-B9EE-42FE-BF4F-EF357BCC716F}" type="datetimeFigureOut">
              <a:rPr lang="nb-NO" smtClean="0"/>
              <a:t>12.12.2024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CF7097C3-9558-443B-ACE1-FBE531A5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3E1CF499-0E34-4352-BE7D-E2F377CD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15B1-2594-479D-8D14-4B91999955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235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20325B-0020-4A9B-8E8C-63509292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01FEF387-0119-421A-B86C-8D4417F4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0725-B9EE-42FE-BF4F-EF357BCC716F}" type="datetimeFigureOut">
              <a:rPr lang="nb-NO" smtClean="0"/>
              <a:t>12.12.2024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6432D27-CCA0-4E7C-9B3C-648A8613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777BB6F-F41C-4C71-A6C5-64D950C8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15B1-2594-479D-8D14-4B91999955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387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66F5630E-1271-4D96-8121-C706EFA3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0725-B9EE-42FE-BF4F-EF357BCC716F}" type="datetimeFigureOut">
              <a:rPr lang="nb-NO" smtClean="0"/>
              <a:t>12.12.2024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83BDF401-CE70-4062-A3DE-A6308D29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DCD99A98-3966-4D45-90F0-CB788176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15B1-2594-479D-8D14-4B91999955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57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D7901AD-1D54-437B-893E-5B5FF5EC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981EDAB-5320-454D-8EBE-3FEC584C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BB343A1-250D-4940-9BA6-58AF41986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BDF5EC2-C6AF-45F6-9834-09B6AE05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0725-B9EE-42FE-BF4F-EF357BCC716F}" type="datetimeFigureOut">
              <a:rPr lang="nb-NO" smtClean="0"/>
              <a:t>12.12.2024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1E87E7B-C387-47D3-A9B8-B0E0484B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A46FF26-F4D9-4F66-BE49-B7D2E3AA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15B1-2594-479D-8D14-4B91999955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564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F6A69F0-F651-4C1D-803B-B66C381EA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EE397EED-A493-4D37-8A35-F1EBE375B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1165AB1-5056-4EAB-ABEC-BA6168E35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F723CE6-4CDA-425B-9537-BFB818DE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0725-B9EE-42FE-BF4F-EF357BCC716F}" type="datetimeFigureOut">
              <a:rPr lang="nb-NO" smtClean="0"/>
              <a:t>12.12.2024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5118C1C-3F8E-43B6-A099-C9E9F533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C2DB71C-AA19-462F-961D-714DAFC5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15B1-2594-479D-8D14-4B91999955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3653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022C2C0-E6DC-425F-8AE5-011DD81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F1D4EF1-F403-469F-89B9-A630E3583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EFB384E-FCF5-4DB7-8590-98562E175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80725-B9EE-42FE-BF4F-EF357BCC716F}" type="datetimeFigureOut">
              <a:rPr lang="nb-NO" smtClean="0"/>
              <a:t>12.12.2024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268BC0A-6678-4594-9F98-FA81DC228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A43597B-983C-4A28-B888-0F6F565AE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15B1-2594-479D-8D14-4B91999955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179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69.png"/><Relationship Id="rId63" Type="http://schemas.openxmlformats.org/officeDocument/2006/relationships/customXml" Target="../ink/ink31.xml"/><Relationship Id="rId84" Type="http://schemas.openxmlformats.org/officeDocument/2006/relationships/image" Target="../media/image90.png"/><Relationship Id="rId138" Type="http://schemas.openxmlformats.org/officeDocument/2006/relationships/image" Target="../media/image117.png"/><Relationship Id="rId159" Type="http://schemas.openxmlformats.org/officeDocument/2006/relationships/customXml" Target="../ink/ink79.xml"/><Relationship Id="rId170" Type="http://schemas.openxmlformats.org/officeDocument/2006/relationships/image" Target="../media/image133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64.png"/><Relationship Id="rId53" Type="http://schemas.openxmlformats.org/officeDocument/2006/relationships/customXml" Target="../ink/ink26.xml"/><Relationship Id="rId74" Type="http://schemas.openxmlformats.org/officeDocument/2006/relationships/image" Target="../media/image85.png"/><Relationship Id="rId128" Type="http://schemas.openxmlformats.org/officeDocument/2006/relationships/image" Target="../media/image112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128.png"/><Relationship Id="rId181" Type="http://schemas.openxmlformats.org/officeDocument/2006/relationships/customXml" Target="../ink/ink90.xml"/><Relationship Id="rId22" Type="http://schemas.openxmlformats.org/officeDocument/2006/relationships/image" Target="../media/image59.png"/><Relationship Id="rId43" Type="http://schemas.openxmlformats.org/officeDocument/2006/relationships/customXml" Target="../ink/ink21.xml"/><Relationship Id="rId64" Type="http://schemas.openxmlformats.org/officeDocument/2006/relationships/image" Target="../media/image80.png"/><Relationship Id="rId118" Type="http://schemas.openxmlformats.org/officeDocument/2006/relationships/image" Target="../media/image107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123.png"/><Relationship Id="rId171" Type="http://schemas.openxmlformats.org/officeDocument/2006/relationships/customXml" Target="../ink/ink85.xml"/><Relationship Id="rId12" Type="http://schemas.openxmlformats.org/officeDocument/2006/relationships/image" Target="../media/image54.png"/><Relationship Id="rId33" Type="http://schemas.openxmlformats.org/officeDocument/2006/relationships/customXml" Target="../ink/ink16.xml"/><Relationship Id="rId108" Type="http://schemas.openxmlformats.org/officeDocument/2006/relationships/image" Target="../media/image102.png"/><Relationship Id="rId129" Type="http://schemas.openxmlformats.org/officeDocument/2006/relationships/customXml" Target="../ink/ink64.xml"/><Relationship Id="rId54" Type="http://schemas.openxmlformats.org/officeDocument/2006/relationships/image" Target="../media/image75.png"/><Relationship Id="rId75" Type="http://schemas.openxmlformats.org/officeDocument/2006/relationships/customXml" Target="../ink/ink37.xml"/><Relationship Id="rId96" Type="http://schemas.openxmlformats.org/officeDocument/2006/relationships/image" Target="../media/image96.png"/><Relationship Id="rId140" Type="http://schemas.openxmlformats.org/officeDocument/2006/relationships/image" Target="../media/image118.png"/><Relationship Id="rId161" Type="http://schemas.openxmlformats.org/officeDocument/2006/relationships/customXml" Target="../ink/ink80.xml"/><Relationship Id="rId182" Type="http://schemas.openxmlformats.org/officeDocument/2006/relationships/image" Target="../media/image139.png"/><Relationship Id="rId6" Type="http://schemas.openxmlformats.org/officeDocument/2006/relationships/image" Target="../media/image51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44" Type="http://schemas.openxmlformats.org/officeDocument/2006/relationships/image" Target="../media/image70.png"/><Relationship Id="rId65" Type="http://schemas.openxmlformats.org/officeDocument/2006/relationships/customXml" Target="../ink/ink32.xml"/><Relationship Id="rId86" Type="http://schemas.openxmlformats.org/officeDocument/2006/relationships/image" Target="../media/image91.png"/><Relationship Id="rId130" Type="http://schemas.openxmlformats.org/officeDocument/2006/relationships/image" Target="../media/image113.png"/><Relationship Id="rId151" Type="http://schemas.openxmlformats.org/officeDocument/2006/relationships/customXml" Target="../ink/ink75.xml"/><Relationship Id="rId172" Type="http://schemas.openxmlformats.org/officeDocument/2006/relationships/image" Target="../media/image134.png"/><Relationship Id="rId13" Type="http://schemas.openxmlformats.org/officeDocument/2006/relationships/customXml" Target="../ink/ink6.xml"/><Relationship Id="rId18" Type="http://schemas.openxmlformats.org/officeDocument/2006/relationships/image" Target="../media/image57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65.png"/><Relationship Id="rId50" Type="http://schemas.openxmlformats.org/officeDocument/2006/relationships/image" Target="../media/image73.png"/><Relationship Id="rId55" Type="http://schemas.openxmlformats.org/officeDocument/2006/relationships/customXml" Target="../ink/ink27.xml"/><Relationship Id="rId76" Type="http://schemas.openxmlformats.org/officeDocument/2006/relationships/image" Target="../media/image86.png"/><Relationship Id="rId97" Type="http://schemas.openxmlformats.org/officeDocument/2006/relationships/customXml" Target="../ink/ink48.xml"/><Relationship Id="rId104" Type="http://schemas.openxmlformats.org/officeDocument/2006/relationships/image" Target="../media/image100.png"/><Relationship Id="rId120" Type="http://schemas.openxmlformats.org/officeDocument/2006/relationships/image" Target="../media/image108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121.png"/><Relationship Id="rId167" Type="http://schemas.openxmlformats.org/officeDocument/2006/relationships/customXml" Target="../ink/ink83.xml"/><Relationship Id="rId188" Type="http://schemas.openxmlformats.org/officeDocument/2006/relationships/image" Target="../media/image142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94.png"/><Relationship Id="rId162" Type="http://schemas.openxmlformats.org/officeDocument/2006/relationships/image" Target="../media/image129.png"/><Relationship Id="rId183" Type="http://schemas.openxmlformats.org/officeDocument/2006/relationships/customXml" Target="../ink/ink91.xml"/><Relationship Id="rId2" Type="http://schemas.openxmlformats.org/officeDocument/2006/relationships/image" Target="../media/image16.png"/><Relationship Id="rId29" Type="http://schemas.openxmlformats.org/officeDocument/2006/relationships/customXml" Target="../ink/ink14.xml"/><Relationship Id="rId24" Type="http://schemas.openxmlformats.org/officeDocument/2006/relationships/image" Target="../media/image60.png"/><Relationship Id="rId40" Type="http://schemas.openxmlformats.org/officeDocument/2006/relationships/image" Target="../media/image68.png"/><Relationship Id="rId45" Type="http://schemas.openxmlformats.org/officeDocument/2006/relationships/customXml" Target="../ink/ink22.xml"/><Relationship Id="rId66" Type="http://schemas.openxmlformats.org/officeDocument/2006/relationships/image" Target="../media/image81.png"/><Relationship Id="rId87" Type="http://schemas.openxmlformats.org/officeDocument/2006/relationships/customXml" Target="../ink/ink43.xml"/><Relationship Id="rId110" Type="http://schemas.openxmlformats.org/officeDocument/2006/relationships/image" Target="../media/image103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116.png"/><Relationship Id="rId157" Type="http://schemas.openxmlformats.org/officeDocument/2006/relationships/customXml" Target="../ink/ink78.xml"/><Relationship Id="rId178" Type="http://schemas.openxmlformats.org/officeDocument/2006/relationships/image" Target="../media/image137.png"/><Relationship Id="rId61" Type="http://schemas.openxmlformats.org/officeDocument/2006/relationships/customXml" Target="../ink/ink30.xml"/><Relationship Id="rId82" Type="http://schemas.openxmlformats.org/officeDocument/2006/relationships/image" Target="../media/image89.png"/><Relationship Id="rId152" Type="http://schemas.openxmlformats.org/officeDocument/2006/relationships/image" Target="../media/image124.png"/><Relationship Id="rId173" Type="http://schemas.openxmlformats.org/officeDocument/2006/relationships/customXml" Target="../ink/ink86.xml"/><Relationship Id="rId19" Type="http://schemas.openxmlformats.org/officeDocument/2006/relationships/customXml" Target="../ink/ink9.xml"/><Relationship Id="rId14" Type="http://schemas.openxmlformats.org/officeDocument/2006/relationships/image" Target="../media/image55.png"/><Relationship Id="rId30" Type="http://schemas.openxmlformats.org/officeDocument/2006/relationships/image" Target="../media/image63.png"/><Relationship Id="rId35" Type="http://schemas.openxmlformats.org/officeDocument/2006/relationships/customXml" Target="../ink/ink17.xml"/><Relationship Id="rId56" Type="http://schemas.openxmlformats.org/officeDocument/2006/relationships/image" Target="../media/image76.png"/><Relationship Id="rId77" Type="http://schemas.openxmlformats.org/officeDocument/2006/relationships/customXml" Target="../ink/ink38.xml"/><Relationship Id="rId100" Type="http://schemas.openxmlformats.org/officeDocument/2006/relationships/image" Target="../media/image98.png"/><Relationship Id="rId105" Type="http://schemas.openxmlformats.org/officeDocument/2006/relationships/customXml" Target="../ink/ink52.xml"/><Relationship Id="rId126" Type="http://schemas.openxmlformats.org/officeDocument/2006/relationships/image" Target="../media/image111.png"/><Relationship Id="rId147" Type="http://schemas.openxmlformats.org/officeDocument/2006/relationships/customXml" Target="../ink/ink73.xml"/><Relationship Id="rId168" Type="http://schemas.openxmlformats.org/officeDocument/2006/relationships/image" Target="../media/image132.png"/><Relationship Id="rId8" Type="http://schemas.openxmlformats.org/officeDocument/2006/relationships/image" Target="../media/image52.png"/><Relationship Id="rId51" Type="http://schemas.openxmlformats.org/officeDocument/2006/relationships/customXml" Target="../ink/ink25.xml"/><Relationship Id="rId72" Type="http://schemas.openxmlformats.org/officeDocument/2006/relationships/image" Target="../media/image84.png"/><Relationship Id="rId93" Type="http://schemas.openxmlformats.org/officeDocument/2006/relationships/customXml" Target="../ink/ink46.xml"/><Relationship Id="rId98" Type="http://schemas.openxmlformats.org/officeDocument/2006/relationships/image" Target="../media/image97.png"/><Relationship Id="rId121" Type="http://schemas.openxmlformats.org/officeDocument/2006/relationships/customXml" Target="../ink/ink60.xml"/><Relationship Id="rId142" Type="http://schemas.openxmlformats.org/officeDocument/2006/relationships/image" Target="../media/image119.png"/><Relationship Id="rId163" Type="http://schemas.openxmlformats.org/officeDocument/2006/relationships/customXml" Target="../ink/ink81.xml"/><Relationship Id="rId184" Type="http://schemas.openxmlformats.org/officeDocument/2006/relationships/image" Target="../media/image140.png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71.png"/><Relationship Id="rId67" Type="http://schemas.openxmlformats.org/officeDocument/2006/relationships/customXml" Target="../ink/ink33.xml"/><Relationship Id="rId116" Type="http://schemas.openxmlformats.org/officeDocument/2006/relationships/image" Target="../media/image106.png"/><Relationship Id="rId137" Type="http://schemas.openxmlformats.org/officeDocument/2006/relationships/customXml" Target="../ink/ink68.xml"/><Relationship Id="rId158" Type="http://schemas.openxmlformats.org/officeDocument/2006/relationships/image" Target="../media/image127.png"/><Relationship Id="rId20" Type="http://schemas.openxmlformats.org/officeDocument/2006/relationships/image" Target="../media/image58.png"/><Relationship Id="rId41" Type="http://schemas.openxmlformats.org/officeDocument/2006/relationships/customXml" Target="../ink/ink20.xml"/><Relationship Id="rId62" Type="http://schemas.openxmlformats.org/officeDocument/2006/relationships/image" Target="../media/image79.png"/><Relationship Id="rId83" Type="http://schemas.openxmlformats.org/officeDocument/2006/relationships/customXml" Target="../ink/ink41.xml"/><Relationship Id="rId88" Type="http://schemas.openxmlformats.org/officeDocument/2006/relationships/image" Target="../media/image92.png"/><Relationship Id="rId111" Type="http://schemas.openxmlformats.org/officeDocument/2006/relationships/customXml" Target="../ink/ink55.xml"/><Relationship Id="rId132" Type="http://schemas.openxmlformats.org/officeDocument/2006/relationships/image" Target="../media/image114.png"/><Relationship Id="rId153" Type="http://schemas.openxmlformats.org/officeDocument/2006/relationships/customXml" Target="../ink/ink76.xml"/><Relationship Id="rId174" Type="http://schemas.openxmlformats.org/officeDocument/2006/relationships/image" Target="../media/image135.png"/><Relationship Id="rId179" Type="http://schemas.openxmlformats.org/officeDocument/2006/relationships/customXml" Target="../ink/ink89.xml"/><Relationship Id="rId190" Type="http://schemas.openxmlformats.org/officeDocument/2006/relationships/image" Target="../media/image143.png"/><Relationship Id="rId15" Type="http://schemas.openxmlformats.org/officeDocument/2006/relationships/customXml" Target="../ink/ink7.xml"/><Relationship Id="rId36" Type="http://schemas.openxmlformats.org/officeDocument/2006/relationships/image" Target="../media/image66.png"/><Relationship Id="rId57" Type="http://schemas.openxmlformats.org/officeDocument/2006/relationships/customXml" Target="../ink/ink28.xml"/><Relationship Id="rId106" Type="http://schemas.openxmlformats.org/officeDocument/2006/relationships/image" Target="../media/image101.png"/><Relationship Id="rId127" Type="http://schemas.openxmlformats.org/officeDocument/2006/relationships/customXml" Target="../ink/ink63.xml"/><Relationship Id="rId10" Type="http://schemas.openxmlformats.org/officeDocument/2006/relationships/image" Target="../media/image53.png"/><Relationship Id="rId31" Type="http://schemas.openxmlformats.org/officeDocument/2006/relationships/customXml" Target="../ink/ink15.xml"/><Relationship Id="rId52" Type="http://schemas.openxmlformats.org/officeDocument/2006/relationships/image" Target="../media/image74.png"/><Relationship Id="rId73" Type="http://schemas.openxmlformats.org/officeDocument/2006/relationships/customXml" Target="../ink/ink36.xml"/><Relationship Id="rId78" Type="http://schemas.openxmlformats.org/officeDocument/2006/relationships/image" Target="../media/image87.png"/><Relationship Id="rId94" Type="http://schemas.openxmlformats.org/officeDocument/2006/relationships/image" Target="../media/image95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109.png"/><Relationship Id="rId143" Type="http://schemas.openxmlformats.org/officeDocument/2006/relationships/customXml" Target="../ink/ink71.xml"/><Relationship Id="rId148" Type="http://schemas.openxmlformats.org/officeDocument/2006/relationships/image" Target="../media/image122.png"/><Relationship Id="rId164" Type="http://schemas.openxmlformats.org/officeDocument/2006/relationships/image" Target="../media/image130.png"/><Relationship Id="rId169" Type="http://schemas.openxmlformats.org/officeDocument/2006/relationships/customXml" Target="../ink/ink84.xml"/><Relationship Id="rId185" Type="http://schemas.openxmlformats.org/officeDocument/2006/relationships/customXml" Target="../ink/ink92.xml"/><Relationship Id="rId4" Type="http://schemas.openxmlformats.org/officeDocument/2006/relationships/image" Target="../media/image50.png"/><Relationship Id="rId9" Type="http://schemas.openxmlformats.org/officeDocument/2006/relationships/customXml" Target="../ink/ink4.xml"/><Relationship Id="rId180" Type="http://schemas.openxmlformats.org/officeDocument/2006/relationships/image" Target="../media/image138.png"/><Relationship Id="rId26" Type="http://schemas.openxmlformats.org/officeDocument/2006/relationships/image" Target="../media/image61.png"/><Relationship Id="rId47" Type="http://schemas.openxmlformats.org/officeDocument/2006/relationships/customXml" Target="../ink/ink23.xml"/><Relationship Id="rId68" Type="http://schemas.openxmlformats.org/officeDocument/2006/relationships/image" Target="../media/image82.png"/><Relationship Id="rId89" Type="http://schemas.openxmlformats.org/officeDocument/2006/relationships/customXml" Target="../ink/ink44.xml"/><Relationship Id="rId112" Type="http://schemas.openxmlformats.org/officeDocument/2006/relationships/image" Target="../media/image104.png"/><Relationship Id="rId133" Type="http://schemas.openxmlformats.org/officeDocument/2006/relationships/customXml" Target="../ink/ink66.xml"/><Relationship Id="rId154" Type="http://schemas.openxmlformats.org/officeDocument/2006/relationships/image" Target="../media/image125.png"/><Relationship Id="rId175" Type="http://schemas.openxmlformats.org/officeDocument/2006/relationships/customXml" Target="../ink/ink87.xml"/><Relationship Id="rId16" Type="http://schemas.openxmlformats.org/officeDocument/2006/relationships/image" Target="../media/image56.png"/><Relationship Id="rId37" Type="http://schemas.openxmlformats.org/officeDocument/2006/relationships/customXml" Target="../ink/ink18.xml"/><Relationship Id="rId58" Type="http://schemas.openxmlformats.org/officeDocument/2006/relationships/image" Target="../media/image77.png"/><Relationship Id="rId79" Type="http://schemas.openxmlformats.org/officeDocument/2006/relationships/customXml" Target="../ink/ink39.xml"/><Relationship Id="rId102" Type="http://schemas.openxmlformats.org/officeDocument/2006/relationships/image" Target="../media/image99.png"/><Relationship Id="rId123" Type="http://schemas.openxmlformats.org/officeDocument/2006/relationships/customXml" Target="../ink/ink61.xml"/><Relationship Id="rId144" Type="http://schemas.openxmlformats.org/officeDocument/2006/relationships/image" Target="../media/image120.png"/><Relationship Id="rId90" Type="http://schemas.openxmlformats.org/officeDocument/2006/relationships/image" Target="../media/image93.png"/><Relationship Id="rId165" Type="http://schemas.openxmlformats.org/officeDocument/2006/relationships/customXml" Target="../ink/ink82.xml"/><Relationship Id="rId186" Type="http://schemas.openxmlformats.org/officeDocument/2006/relationships/image" Target="../media/image141.png"/><Relationship Id="rId27" Type="http://schemas.openxmlformats.org/officeDocument/2006/relationships/customXml" Target="../ink/ink13.xml"/><Relationship Id="rId48" Type="http://schemas.openxmlformats.org/officeDocument/2006/relationships/image" Target="../media/image72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115.png"/><Relationship Id="rId80" Type="http://schemas.openxmlformats.org/officeDocument/2006/relationships/image" Target="../media/image88.png"/><Relationship Id="rId155" Type="http://schemas.openxmlformats.org/officeDocument/2006/relationships/customXml" Target="../ink/ink77.xml"/><Relationship Id="rId176" Type="http://schemas.openxmlformats.org/officeDocument/2006/relationships/image" Target="../media/image136.png"/><Relationship Id="rId17" Type="http://schemas.openxmlformats.org/officeDocument/2006/relationships/customXml" Target="../ink/ink8.xml"/><Relationship Id="rId38" Type="http://schemas.openxmlformats.org/officeDocument/2006/relationships/image" Target="../media/image67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110.png"/><Relationship Id="rId70" Type="http://schemas.openxmlformats.org/officeDocument/2006/relationships/image" Target="../media/image83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131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49" Type="http://schemas.openxmlformats.org/officeDocument/2006/relationships/customXml" Target="../ink/ink24.xml"/><Relationship Id="rId114" Type="http://schemas.openxmlformats.org/officeDocument/2006/relationships/image" Target="../media/image105.png"/><Relationship Id="rId60" Type="http://schemas.openxmlformats.org/officeDocument/2006/relationships/image" Target="../media/image78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126.png"/><Relationship Id="rId177" Type="http://schemas.openxmlformats.org/officeDocument/2006/relationships/customXml" Target="../ink/ink88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2.xml"/><Relationship Id="rId21" Type="http://schemas.openxmlformats.org/officeDocument/2006/relationships/customXml" Target="../ink/ink104.xml"/><Relationship Id="rId42" Type="http://schemas.openxmlformats.org/officeDocument/2006/relationships/image" Target="../media/image163.png"/><Relationship Id="rId63" Type="http://schemas.openxmlformats.org/officeDocument/2006/relationships/customXml" Target="../ink/ink125.xml"/><Relationship Id="rId84" Type="http://schemas.openxmlformats.org/officeDocument/2006/relationships/image" Target="../media/image184.png"/><Relationship Id="rId138" Type="http://schemas.openxmlformats.org/officeDocument/2006/relationships/image" Target="../media/image211.png"/><Relationship Id="rId159" Type="http://schemas.openxmlformats.org/officeDocument/2006/relationships/customXml" Target="../ink/ink173.xml"/><Relationship Id="rId170" Type="http://schemas.openxmlformats.org/officeDocument/2006/relationships/image" Target="../media/image227.png"/><Relationship Id="rId107" Type="http://schemas.openxmlformats.org/officeDocument/2006/relationships/customXml" Target="../ink/ink147.xml"/><Relationship Id="rId11" Type="http://schemas.openxmlformats.org/officeDocument/2006/relationships/customXml" Target="../ink/ink99.xml"/><Relationship Id="rId32" Type="http://schemas.openxmlformats.org/officeDocument/2006/relationships/image" Target="../media/image158.png"/><Relationship Id="rId53" Type="http://schemas.openxmlformats.org/officeDocument/2006/relationships/customXml" Target="../ink/ink120.xml"/><Relationship Id="rId74" Type="http://schemas.openxmlformats.org/officeDocument/2006/relationships/image" Target="../media/image179.png"/><Relationship Id="rId128" Type="http://schemas.openxmlformats.org/officeDocument/2006/relationships/image" Target="../media/image206.png"/><Relationship Id="rId149" Type="http://schemas.openxmlformats.org/officeDocument/2006/relationships/customXml" Target="../ink/ink168.xml"/><Relationship Id="rId5" Type="http://schemas.openxmlformats.org/officeDocument/2006/relationships/customXml" Target="../ink/ink96.xml"/><Relationship Id="rId95" Type="http://schemas.openxmlformats.org/officeDocument/2006/relationships/customXml" Target="../ink/ink141.xml"/><Relationship Id="rId160" Type="http://schemas.openxmlformats.org/officeDocument/2006/relationships/image" Target="../media/image222.png"/><Relationship Id="rId181" Type="http://schemas.openxmlformats.org/officeDocument/2006/relationships/customXml" Target="../ink/ink184.xml"/><Relationship Id="rId22" Type="http://schemas.openxmlformats.org/officeDocument/2006/relationships/image" Target="../media/image153.png"/><Relationship Id="rId43" Type="http://schemas.openxmlformats.org/officeDocument/2006/relationships/customXml" Target="../ink/ink115.xml"/><Relationship Id="rId64" Type="http://schemas.openxmlformats.org/officeDocument/2006/relationships/image" Target="../media/image174.png"/><Relationship Id="rId118" Type="http://schemas.openxmlformats.org/officeDocument/2006/relationships/image" Target="../media/image201.png"/><Relationship Id="rId139" Type="http://schemas.openxmlformats.org/officeDocument/2006/relationships/customXml" Target="../ink/ink163.xml"/><Relationship Id="rId85" Type="http://schemas.openxmlformats.org/officeDocument/2006/relationships/customXml" Target="../ink/ink136.xml"/><Relationship Id="rId150" Type="http://schemas.openxmlformats.org/officeDocument/2006/relationships/image" Target="../media/image217.png"/><Relationship Id="rId171" Type="http://schemas.openxmlformats.org/officeDocument/2006/relationships/customXml" Target="../ink/ink179.xml"/><Relationship Id="rId12" Type="http://schemas.openxmlformats.org/officeDocument/2006/relationships/image" Target="../media/image148.png"/><Relationship Id="rId33" Type="http://schemas.openxmlformats.org/officeDocument/2006/relationships/customXml" Target="../ink/ink110.xml"/><Relationship Id="rId108" Type="http://schemas.openxmlformats.org/officeDocument/2006/relationships/image" Target="../media/image196.png"/><Relationship Id="rId129" Type="http://schemas.openxmlformats.org/officeDocument/2006/relationships/customXml" Target="../ink/ink158.xml"/><Relationship Id="rId54" Type="http://schemas.openxmlformats.org/officeDocument/2006/relationships/image" Target="../media/image169.png"/><Relationship Id="rId75" Type="http://schemas.openxmlformats.org/officeDocument/2006/relationships/customXml" Target="../ink/ink131.xml"/><Relationship Id="rId96" Type="http://schemas.openxmlformats.org/officeDocument/2006/relationships/image" Target="../media/image190.png"/><Relationship Id="rId140" Type="http://schemas.openxmlformats.org/officeDocument/2006/relationships/image" Target="../media/image212.png"/><Relationship Id="rId161" Type="http://schemas.openxmlformats.org/officeDocument/2006/relationships/customXml" Target="../ink/ink174.xml"/><Relationship Id="rId182" Type="http://schemas.openxmlformats.org/officeDocument/2006/relationships/image" Target="../media/image233.png"/><Relationship Id="rId6" Type="http://schemas.openxmlformats.org/officeDocument/2006/relationships/image" Target="../media/image145.png"/><Relationship Id="rId23" Type="http://schemas.openxmlformats.org/officeDocument/2006/relationships/customXml" Target="../ink/ink105.xml"/><Relationship Id="rId119" Type="http://schemas.openxmlformats.org/officeDocument/2006/relationships/customXml" Target="../ink/ink153.xml"/><Relationship Id="rId44" Type="http://schemas.openxmlformats.org/officeDocument/2006/relationships/image" Target="../media/image164.png"/><Relationship Id="rId65" Type="http://schemas.openxmlformats.org/officeDocument/2006/relationships/customXml" Target="../ink/ink126.xml"/><Relationship Id="rId86" Type="http://schemas.openxmlformats.org/officeDocument/2006/relationships/image" Target="../media/image185.png"/><Relationship Id="rId130" Type="http://schemas.openxmlformats.org/officeDocument/2006/relationships/image" Target="../media/image207.png"/><Relationship Id="rId151" Type="http://schemas.openxmlformats.org/officeDocument/2006/relationships/customXml" Target="../ink/ink169.xml"/><Relationship Id="rId172" Type="http://schemas.openxmlformats.org/officeDocument/2006/relationships/image" Target="../media/image228.png"/><Relationship Id="rId13" Type="http://schemas.openxmlformats.org/officeDocument/2006/relationships/customXml" Target="../ink/ink100.xml"/><Relationship Id="rId18" Type="http://schemas.openxmlformats.org/officeDocument/2006/relationships/image" Target="../media/image151.png"/><Relationship Id="rId39" Type="http://schemas.openxmlformats.org/officeDocument/2006/relationships/customXml" Target="../ink/ink113.xml"/><Relationship Id="rId109" Type="http://schemas.openxmlformats.org/officeDocument/2006/relationships/customXml" Target="../ink/ink148.xml"/><Relationship Id="rId34" Type="http://schemas.openxmlformats.org/officeDocument/2006/relationships/image" Target="../media/image159.png"/><Relationship Id="rId50" Type="http://schemas.openxmlformats.org/officeDocument/2006/relationships/image" Target="../media/image167.png"/><Relationship Id="rId55" Type="http://schemas.openxmlformats.org/officeDocument/2006/relationships/customXml" Target="../ink/ink121.xml"/><Relationship Id="rId76" Type="http://schemas.openxmlformats.org/officeDocument/2006/relationships/image" Target="../media/image180.png"/><Relationship Id="rId97" Type="http://schemas.openxmlformats.org/officeDocument/2006/relationships/customXml" Target="../ink/ink142.xml"/><Relationship Id="rId104" Type="http://schemas.openxmlformats.org/officeDocument/2006/relationships/image" Target="../media/image194.png"/><Relationship Id="rId120" Type="http://schemas.openxmlformats.org/officeDocument/2006/relationships/image" Target="../media/image202.png"/><Relationship Id="rId125" Type="http://schemas.openxmlformats.org/officeDocument/2006/relationships/customXml" Target="../ink/ink156.xml"/><Relationship Id="rId141" Type="http://schemas.openxmlformats.org/officeDocument/2006/relationships/customXml" Target="../ink/ink164.xml"/><Relationship Id="rId146" Type="http://schemas.openxmlformats.org/officeDocument/2006/relationships/image" Target="../media/image215.png"/><Relationship Id="rId167" Type="http://schemas.openxmlformats.org/officeDocument/2006/relationships/customXml" Target="../ink/ink177.xml"/><Relationship Id="rId7" Type="http://schemas.openxmlformats.org/officeDocument/2006/relationships/customXml" Target="../ink/ink97.xml"/><Relationship Id="rId71" Type="http://schemas.openxmlformats.org/officeDocument/2006/relationships/customXml" Target="../ink/ink129.xml"/><Relationship Id="rId92" Type="http://schemas.openxmlformats.org/officeDocument/2006/relationships/image" Target="../media/image188.png"/><Relationship Id="rId162" Type="http://schemas.openxmlformats.org/officeDocument/2006/relationships/image" Target="../media/image223.png"/><Relationship Id="rId183" Type="http://schemas.openxmlformats.org/officeDocument/2006/relationships/customXml" Target="../ink/ink185.xml"/><Relationship Id="rId2" Type="http://schemas.openxmlformats.org/officeDocument/2006/relationships/image" Target="../media/image16.png"/><Relationship Id="rId29" Type="http://schemas.openxmlformats.org/officeDocument/2006/relationships/customXml" Target="../ink/ink108.xml"/><Relationship Id="rId24" Type="http://schemas.openxmlformats.org/officeDocument/2006/relationships/image" Target="../media/image154.png"/><Relationship Id="rId40" Type="http://schemas.openxmlformats.org/officeDocument/2006/relationships/image" Target="../media/image162.png"/><Relationship Id="rId45" Type="http://schemas.openxmlformats.org/officeDocument/2006/relationships/customXml" Target="../ink/ink116.xml"/><Relationship Id="rId66" Type="http://schemas.openxmlformats.org/officeDocument/2006/relationships/image" Target="../media/image175.png"/><Relationship Id="rId87" Type="http://schemas.openxmlformats.org/officeDocument/2006/relationships/customXml" Target="../ink/ink137.xml"/><Relationship Id="rId110" Type="http://schemas.openxmlformats.org/officeDocument/2006/relationships/image" Target="../media/image197.png"/><Relationship Id="rId115" Type="http://schemas.openxmlformats.org/officeDocument/2006/relationships/customXml" Target="../ink/ink151.xml"/><Relationship Id="rId131" Type="http://schemas.openxmlformats.org/officeDocument/2006/relationships/customXml" Target="../ink/ink159.xml"/><Relationship Id="rId136" Type="http://schemas.openxmlformats.org/officeDocument/2006/relationships/image" Target="../media/image210.png"/><Relationship Id="rId157" Type="http://schemas.openxmlformats.org/officeDocument/2006/relationships/customXml" Target="../ink/ink172.xml"/><Relationship Id="rId178" Type="http://schemas.openxmlformats.org/officeDocument/2006/relationships/image" Target="../media/image231.png"/><Relationship Id="rId61" Type="http://schemas.openxmlformats.org/officeDocument/2006/relationships/customXml" Target="../ink/ink124.xml"/><Relationship Id="rId82" Type="http://schemas.openxmlformats.org/officeDocument/2006/relationships/image" Target="../media/image183.png"/><Relationship Id="rId152" Type="http://schemas.openxmlformats.org/officeDocument/2006/relationships/image" Target="../media/image218.png"/><Relationship Id="rId173" Type="http://schemas.openxmlformats.org/officeDocument/2006/relationships/customXml" Target="../ink/ink180.xml"/><Relationship Id="rId19" Type="http://schemas.openxmlformats.org/officeDocument/2006/relationships/customXml" Target="../ink/ink103.xml"/><Relationship Id="rId14" Type="http://schemas.openxmlformats.org/officeDocument/2006/relationships/image" Target="../media/image149.png"/><Relationship Id="rId30" Type="http://schemas.openxmlformats.org/officeDocument/2006/relationships/image" Target="../media/image157.png"/><Relationship Id="rId35" Type="http://schemas.openxmlformats.org/officeDocument/2006/relationships/customXml" Target="../ink/ink111.xml"/><Relationship Id="rId56" Type="http://schemas.openxmlformats.org/officeDocument/2006/relationships/image" Target="../media/image170.png"/><Relationship Id="rId77" Type="http://schemas.openxmlformats.org/officeDocument/2006/relationships/customXml" Target="../ink/ink132.xml"/><Relationship Id="rId100" Type="http://schemas.openxmlformats.org/officeDocument/2006/relationships/image" Target="../media/image192.png"/><Relationship Id="rId105" Type="http://schemas.openxmlformats.org/officeDocument/2006/relationships/customXml" Target="../ink/ink146.xml"/><Relationship Id="rId126" Type="http://schemas.openxmlformats.org/officeDocument/2006/relationships/image" Target="../media/image205.png"/><Relationship Id="rId147" Type="http://schemas.openxmlformats.org/officeDocument/2006/relationships/customXml" Target="../ink/ink167.xml"/><Relationship Id="rId168" Type="http://schemas.openxmlformats.org/officeDocument/2006/relationships/image" Target="../media/image226.png"/><Relationship Id="rId8" Type="http://schemas.openxmlformats.org/officeDocument/2006/relationships/image" Target="../media/image146.png"/><Relationship Id="rId51" Type="http://schemas.openxmlformats.org/officeDocument/2006/relationships/customXml" Target="../ink/ink119.xml"/><Relationship Id="rId72" Type="http://schemas.openxmlformats.org/officeDocument/2006/relationships/image" Target="../media/image178.png"/><Relationship Id="rId93" Type="http://schemas.openxmlformats.org/officeDocument/2006/relationships/customXml" Target="../ink/ink140.xml"/><Relationship Id="rId98" Type="http://schemas.openxmlformats.org/officeDocument/2006/relationships/image" Target="../media/image191.png"/><Relationship Id="rId121" Type="http://schemas.openxmlformats.org/officeDocument/2006/relationships/customXml" Target="../ink/ink154.xml"/><Relationship Id="rId142" Type="http://schemas.openxmlformats.org/officeDocument/2006/relationships/image" Target="../media/image213.png"/><Relationship Id="rId163" Type="http://schemas.openxmlformats.org/officeDocument/2006/relationships/customXml" Target="../ink/ink175.xml"/><Relationship Id="rId184" Type="http://schemas.openxmlformats.org/officeDocument/2006/relationships/image" Target="../media/image234.png"/><Relationship Id="rId3" Type="http://schemas.openxmlformats.org/officeDocument/2006/relationships/customXml" Target="../ink/ink95.xml"/><Relationship Id="rId25" Type="http://schemas.openxmlformats.org/officeDocument/2006/relationships/customXml" Target="../ink/ink106.xml"/><Relationship Id="rId46" Type="http://schemas.openxmlformats.org/officeDocument/2006/relationships/image" Target="../media/image165.png"/><Relationship Id="rId67" Type="http://schemas.openxmlformats.org/officeDocument/2006/relationships/customXml" Target="../ink/ink127.xml"/><Relationship Id="rId116" Type="http://schemas.openxmlformats.org/officeDocument/2006/relationships/image" Target="../media/image200.png"/><Relationship Id="rId137" Type="http://schemas.openxmlformats.org/officeDocument/2006/relationships/customXml" Target="../ink/ink162.xml"/><Relationship Id="rId158" Type="http://schemas.openxmlformats.org/officeDocument/2006/relationships/image" Target="../media/image221.png"/><Relationship Id="rId20" Type="http://schemas.openxmlformats.org/officeDocument/2006/relationships/image" Target="../media/image152.png"/><Relationship Id="rId41" Type="http://schemas.openxmlformats.org/officeDocument/2006/relationships/customXml" Target="../ink/ink114.xml"/><Relationship Id="rId62" Type="http://schemas.openxmlformats.org/officeDocument/2006/relationships/image" Target="../media/image173.png"/><Relationship Id="rId83" Type="http://schemas.openxmlformats.org/officeDocument/2006/relationships/customXml" Target="../ink/ink135.xml"/><Relationship Id="rId88" Type="http://schemas.openxmlformats.org/officeDocument/2006/relationships/image" Target="../media/image186.png"/><Relationship Id="rId111" Type="http://schemas.openxmlformats.org/officeDocument/2006/relationships/customXml" Target="../ink/ink149.xml"/><Relationship Id="rId132" Type="http://schemas.openxmlformats.org/officeDocument/2006/relationships/image" Target="../media/image208.png"/><Relationship Id="rId153" Type="http://schemas.openxmlformats.org/officeDocument/2006/relationships/customXml" Target="../ink/ink170.xml"/><Relationship Id="rId174" Type="http://schemas.openxmlformats.org/officeDocument/2006/relationships/image" Target="../media/image229.png"/><Relationship Id="rId179" Type="http://schemas.openxmlformats.org/officeDocument/2006/relationships/customXml" Target="../ink/ink183.xml"/><Relationship Id="rId15" Type="http://schemas.openxmlformats.org/officeDocument/2006/relationships/customXml" Target="../ink/ink101.xml"/><Relationship Id="rId36" Type="http://schemas.openxmlformats.org/officeDocument/2006/relationships/image" Target="../media/image160.png"/><Relationship Id="rId57" Type="http://schemas.openxmlformats.org/officeDocument/2006/relationships/customXml" Target="../ink/ink122.xml"/><Relationship Id="rId106" Type="http://schemas.openxmlformats.org/officeDocument/2006/relationships/image" Target="../media/image195.png"/><Relationship Id="rId127" Type="http://schemas.openxmlformats.org/officeDocument/2006/relationships/customXml" Target="../ink/ink157.xml"/><Relationship Id="rId10" Type="http://schemas.openxmlformats.org/officeDocument/2006/relationships/image" Target="../media/image147.png"/><Relationship Id="rId31" Type="http://schemas.openxmlformats.org/officeDocument/2006/relationships/customXml" Target="../ink/ink109.xml"/><Relationship Id="rId52" Type="http://schemas.openxmlformats.org/officeDocument/2006/relationships/image" Target="../media/image168.png"/><Relationship Id="rId73" Type="http://schemas.openxmlformats.org/officeDocument/2006/relationships/customXml" Target="../ink/ink130.xml"/><Relationship Id="rId78" Type="http://schemas.openxmlformats.org/officeDocument/2006/relationships/image" Target="../media/image181.png"/><Relationship Id="rId94" Type="http://schemas.openxmlformats.org/officeDocument/2006/relationships/image" Target="../media/image189.png"/><Relationship Id="rId99" Type="http://schemas.openxmlformats.org/officeDocument/2006/relationships/customXml" Target="../ink/ink143.xml"/><Relationship Id="rId101" Type="http://schemas.openxmlformats.org/officeDocument/2006/relationships/customXml" Target="../ink/ink144.xml"/><Relationship Id="rId122" Type="http://schemas.openxmlformats.org/officeDocument/2006/relationships/image" Target="../media/image203.png"/><Relationship Id="rId143" Type="http://schemas.openxmlformats.org/officeDocument/2006/relationships/customXml" Target="../ink/ink165.xml"/><Relationship Id="rId148" Type="http://schemas.openxmlformats.org/officeDocument/2006/relationships/image" Target="../media/image216.png"/><Relationship Id="rId164" Type="http://schemas.openxmlformats.org/officeDocument/2006/relationships/image" Target="../media/image224.png"/><Relationship Id="rId169" Type="http://schemas.openxmlformats.org/officeDocument/2006/relationships/customXml" Target="../ink/ink178.xml"/><Relationship Id="rId185" Type="http://schemas.openxmlformats.org/officeDocument/2006/relationships/customXml" Target="../ink/ink186.xml"/><Relationship Id="rId4" Type="http://schemas.openxmlformats.org/officeDocument/2006/relationships/image" Target="../media/image144.png"/><Relationship Id="rId9" Type="http://schemas.openxmlformats.org/officeDocument/2006/relationships/customXml" Target="../ink/ink98.xml"/><Relationship Id="rId180" Type="http://schemas.openxmlformats.org/officeDocument/2006/relationships/image" Target="../media/image232.png"/><Relationship Id="rId26" Type="http://schemas.openxmlformats.org/officeDocument/2006/relationships/image" Target="../media/image155.png"/><Relationship Id="rId47" Type="http://schemas.openxmlformats.org/officeDocument/2006/relationships/customXml" Target="../ink/ink117.xml"/><Relationship Id="rId68" Type="http://schemas.openxmlformats.org/officeDocument/2006/relationships/image" Target="../media/image176.png"/><Relationship Id="rId89" Type="http://schemas.openxmlformats.org/officeDocument/2006/relationships/customXml" Target="../ink/ink138.xml"/><Relationship Id="rId112" Type="http://schemas.openxmlformats.org/officeDocument/2006/relationships/image" Target="../media/image198.png"/><Relationship Id="rId133" Type="http://schemas.openxmlformats.org/officeDocument/2006/relationships/customXml" Target="../ink/ink160.xml"/><Relationship Id="rId154" Type="http://schemas.openxmlformats.org/officeDocument/2006/relationships/image" Target="../media/image219.png"/><Relationship Id="rId175" Type="http://schemas.openxmlformats.org/officeDocument/2006/relationships/customXml" Target="../ink/ink181.xml"/><Relationship Id="rId16" Type="http://schemas.openxmlformats.org/officeDocument/2006/relationships/image" Target="../media/image150.png"/><Relationship Id="rId37" Type="http://schemas.openxmlformats.org/officeDocument/2006/relationships/customXml" Target="../ink/ink112.xml"/><Relationship Id="rId58" Type="http://schemas.openxmlformats.org/officeDocument/2006/relationships/image" Target="../media/image171.png"/><Relationship Id="rId79" Type="http://schemas.openxmlformats.org/officeDocument/2006/relationships/customXml" Target="../ink/ink133.xml"/><Relationship Id="rId102" Type="http://schemas.openxmlformats.org/officeDocument/2006/relationships/image" Target="../media/image193.png"/><Relationship Id="rId123" Type="http://schemas.openxmlformats.org/officeDocument/2006/relationships/customXml" Target="../ink/ink155.xml"/><Relationship Id="rId144" Type="http://schemas.openxmlformats.org/officeDocument/2006/relationships/image" Target="../media/image214.png"/><Relationship Id="rId90" Type="http://schemas.openxmlformats.org/officeDocument/2006/relationships/image" Target="../media/image187.png"/><Relationship Id="rId165" Type="http://schemas.openxmlformats.org/officeDocument/2006/relationships/customXml" Target="../ink/ink176.xml"/><Relationship Id="rId186" Type="http://schemas.openxmlformats.org/officeDocument/2006/relationships/image" Target="../media/image235.png"/><Relationship Id="rId27" Type="http://schemas.openxmlformats.org/officeDocument/2006/relationships/customXml" Target="../ink/ink107.xml"/><Relationship Id="rId48" Type="http://schemas.openxmlformats.org/officeDocument/2006/relationships/image" Target="../media/image166.png"/><Relationship Id="rId69" Type="http://schemas.openxmlformats.org/officeDocument/2006/relationships/customXml" Target="../ink/ink128.xml"/><Relationship Id="rId113" Type="http://schemas.openxmlformats.org/officeDocument/2006/relationships/customXml" Target="../ink/ink150.xml"/><Relationship Id="rId134" Type="http://schemas.openxmlformats.org/officeDocument/2006/relationships/image" Target="../media/image209.png"/><Relationship Id="rId80" Type="http://schemas.openxmlformats.org/officeDocument/2006/relationships/image" Target="../media/image182.png"/><Relationship Id="rId155" Type="http://schemas.openxmlformats.org/officeDocument/2006/relationships/customXml" Target="../ink/ink171.xml"/><Relationship Id="rId176" Type="http://schemas.openxmlformats.org/officeDocument/2006/relationships/image" Target="../media/image230.png"/><Relationship Id="rId17" Type="http://schemas.openxmlformats.org/officeDocument/2006/relationships/customXml" Target="../ink/ink102.xml"/><Relationship Id="rId38" Type="http://schemas.openxmlformats.org/officeDocument/2006/relationships/image" Target="../media/image161.png"/><Relationship Id="rId59" Type="http://schemas.openxmlformats.org/officeDocument/2006/relationships/customXml" Target="../ink/ink123.xml"/><Relationship Id="rId103" Type="http://schemas.openxmlformats.org/officeDocument/2006/relationships/customXml" Target="../ink/ink145.xml"/><Relationship Id="rId124" Type="http://schemas.openxmlformats.org/officeDocument/2006/relationships/image" Target="../media/image204.png"/><Relationship Id="rId70" Type="http://schemas.openxmlformats.org/officeDocument/2006/relationships/image" Target="../media/image177.png"/><Relationship Id="rId91" Type="http://schemas.openxmlformats.org/officeDocument/2006/relationships/customXml" Target="../ink/ink139.xml"/><Relationship Id="rId145" Type="http://schemas.openxmlformats.org/officeDocument/2006/relationships/customXml" Target="../ink/ink166.xml"/><Relationship Id="rId166" Type="http://schemas.openxmlformats.org/officeDocument/2006/relationships/image" Target="../media/image225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156.png"/><Relationship Id="rId49" Type="http://schemas.openxmlformats.org/officeDocument/2006/relationships/customXml" Target="../ink/ink118.xml"/><Relationship Id="rId114" Type="http://schemas.openxmlformats.org/officeDocument/2006/relationships/image" Target="../media/image199.png"/><Relationship Id="rId60" Type="http://schemas.openxmlformats.org/officeDocument/2006/relationships/image" Target="../media/image172.png"/><Relationship Id="rId81" Type="http://schemas.openxmlformats.org/officeDocument/2006/relationships/customXml" Target="../ink/ink134.xml"/><Relationship Id="rId135" Type="http://schemas.openxmlformats.org/officeDocument/2006/relationships/customXml" Target="../ink/ink161.xml"/><Relationship Id="rId156" Type="http://schemas.openxmlformats.org/officeDocument/2006/relationships/image" Target="../media/image220.png"/><Relationship Id="rId177" Type="http://schemas.openxmlformats.org/officeDocument/2006/relationships/customXml" Target="../ink/ink18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3" Type="http://schemas.openxmlformats.org/officeDocument/2006/relationships/image" Target="../media/image14.svg"/><Relationship Id="rId7" Type="http://schemas.openxmlformats.org/officeDocument/2006/relationships/image" Target="../media/image4.svg"/><Relationship Id="rId12" Type="http://schemas.openxmlformats.org/officeDocument/2006/relationships/image" Target="../media/image7.png"/><Relationship Id="rId17" Type="http://schemas.openxmlformats.org/officeDocument/2006/relationships/image" Target="../media/image18.svg"/><Relationship Id="rId2" Type="http://schemas.openxmlformats.org/officeDocument/2006/relationships/image" Target="../media/image1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2.svg"/><Relationship Id="rId5" Type="http://schemas.openxmlformats.org/officeDocument/2006/relationships/image" Target="../media/image2.svg"/><Relationship Id="rId15" Type="http://schemas.openxmlformats.org/officeDocument/2006/relationships/image" Target="../media/image10.sv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6057EDD-B539-A70B-F492-DF5F9119CA0E}"/>
              </a:ext>
            </a:extLst>
          </p:cNvPr>
          <p:cNvSpPr/>
          <p:nvPr/>
        </p:nvSpPr>
        <p:spPr>
          <a:xfrm>
            <a:off x="2844763" y="1033670"/>
            <a:ext cx="6607148" cy="45197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796992-6DA6-BBF6-B348-F6A2B49D3C6E}"/>
              </a:ext>
            </a:extLst>
          </p:cNvPr>
          <p:cNvSpPr/>
          <p:nvPr/>
        </p:nvSpPr>
        <p:spPr>
          <a:xfrm>
            <a:off x="1204499" y="2083324"/>
            <a:ext cx="1640264" cy="10558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5F830F-C511-1871-574C-EA8068093637}"/>
              </a:ext>
            </a:extLst>
          </p:cNvPr>
          <p:cNvSpPr/>
          <p:nvPr/>
        </p:nvSpPr>
        <p:spPr>
          <a:xfrm>
            <a:off x="2844763" y="2759103"/>
            <a:ext cx="2321781" cy="874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EA27FA-31A5-32AA-5E44-CA882F3177B8}"/>
              </a:ext>
            </a:extLst>
          </p:cNvPr>
          <p:cNvSpPr/>
          <p:nvPr/>
        </p:nvSpPr>
        <p:spPr>
          <a:xfrm rot="497134">
            <a:off x="5164280" y="2924041"/>
            <a:ext cx="2409800" cy="14312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917D60-6BF3-EB90-6D66-9C4ABE246B70}"/>
              </a:ext>
            </a:extLst>
          </p:cNvPr>
          <p:cNvCxnSpPr>
            <a:cxnSpLocks/>
          </p:cNvCxnSpPr>
          <p:nvPr/>
        </p:nvCxnSpPr>
        <p:spPr>
          <a:xfrm>
            <a:off x="7391853" y="3139126"/>
            <a:ext cx="1021897" cy="20186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385907-7564-FE53-CBC5-A5547FC396FF}"/>
              </a:ext>
            </a:extLst>
          </p:cNvPr>
          <p:cNvCxnSpPr>
            <a:cxnSpLocks/>
          </p:cNvCxnSpPr>
          <p:nvPr/>
        </p:nvCxnSpPr>
        <p:spPr>
          <a:xfrm>
            <a:off x="7484716" y="3139125"/>
            <a:ext cx="983009" cy="1947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65C67D-7989-74CA-D275-8717F492825A}"/>
              </a:ext>
            </a:extLst>
          </p:cNvPr>
          <p:cNvCxnSpPr>
            <a:cxnSpLocks/>
          </p:cNvCxnSpPr>
          <p:nvPr/>
        </p:nvCxnSpPr>
        <p:spPr>
          <a:xfrm>
            <a:off x="7563912" y="3139124"/>
            <a:ext cx="942701" cy="18591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7508912-7095-2D18-5AB0-7C4A9AD0977B}"/>
              </a:ext>
            </a:extLst>
          </p:cNvPr>
          <p:cNvSpPr/>
          <p:nvPr/>
        </p:nvSpPr>
        <p:spPr>
          <a:xfrm rot="17481883">
            <a:off x="4753180" y="2322679"/>
            <a:ext cx="1075404" cy="874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367393-073D-7316-A02B-C76846BB035A}"/>
              </a:ext>
            </a:extLst>
          </p:cNvPr>
          <p:cNvSpPr/>
          <p:nvPr/>
        </p:nvSpPr>
        <p:spPr>
          <a:xfrm rot="16200000">
            <a:off x="5772411" y="1404220"/>
            <a:ext cx="135737" cy="75527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AA8917-5C84-1F8B-F44C-AE369934ED74}"/>
              </a:ext>
            </a:extLst>
          </p:cNvPr>
          <p:cNvSpPr txBox="1"/>
          <p:nvPr/>
        </p:nvSpPr>
        <p:spPr>
          <a:xfrm>
            <a:off x="1429285" y="2313784"/>
            <a:ext cx="11833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Reservoir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</a:rPr>
              <a:t>&lt;Odin1.PS1&gt;-E1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BE3801-CAB9-8820-AEB5-C7AE919B8464}"/>
              </a:ext>
            </a:extLst>
          </p:cNvPr>
          <p:cNvSpPr txBox="1"/>
          <p:nvPr/>
        </p:nvSpPr>
        <p:spPr>
          <a:xfrm>
            <a:off x="3287509" y="3184688"/>
            <a:ext cx="1552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Inlet tunnel, part 1</a:t>
            </a:r>
          </a:p>
          <a:p>
            <a:pPr algn="ctr"/>
            <a:r>
              <a:rPr lang="en-GB" sz="1400" dirty="0"/>
              <a:t>_______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10CFA6-9A96-0497-BA59-0DABF4BF49BA}"/>
              </a:ext>
            </a:extLst>
          </p:cNvPr>
          <p:cNvSpPr/>
          <p:nvPr/>
        </p:nvSpPr>
        <p:spPr>
          <a:xfrm>
            <a:off x="2844763" y="2680166"/>
            <a:ext cx="79196" cy="26181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4A8364-A975-65E3-8A75-230786B134CA}"/>
              </a:ext>
            </a:extLst>
          </p:cNvPr>
          <p:cNvSpPr txBox="1"/>
          <p:nvPr/>
        </p:nvSpPr>
        <p:spPr>
          <a:xfrm>
            <a:off x="5080146" y="3451686"/>
            <a:ext cx="1552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Inlet tunnel, part 2</a:t>
            </a:r>
          </a:p>
          <a:p>
            <a:pPr algn="ctr"/>
            <a:r>
              <a:rPr lang="en-GB" sz="1400" dirty="0"/>
              <a:t>_______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0E2D66-D6A2-4FA0-D1AD-EAE44FD3E259}"/>
              </a:ext>
            </a:extLst>
          </p:cNvPr>
          <p:cNvSpPr txBox="1"/>
          <p:nvPr/>
        </p:nvSpPr>
        <p:spPr>
          <a:xfrm>
            <a:off x="5047180" y="1069506"/>
            <a:ext cx="108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Creek intake</a:t>
            </a:r>
          </a:p>
          <a:p>
            <a:pPr algn="ctr"/>
            <a:r>
              <a:rPr lang="en-GB" sz="1400" dirty="0"/>
              <a:t>_______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515044-B61F-71E3-7F7D-C9B466184306}"/>
              </a:ext>
            </a:extLst>
          </p:cNvPr>
          <p:cNvSpPr/>
          <p:nvPr/>
        </p:nvSpPr>
        <p:spPr>
          <a:xfrm rot="18408611">
            <a:off x="5423042" y="1757204"/>
            <a:ext cx="79196" cy="26181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8FD3E6-53A5-FFD0-7AFE-C53DCDC9D533}"/>
              </a:ext>
            </a:extLst>
          </p:cNvPr>
          <p:cNvSpPr/>
          <p:nvPr/>
        </p:nvSpPr>
        <p:spPr>
          <a:xfrm rot="17481883">
            <a:off x="6782532" y="2567493"/>
            <a:ext cx="1075404" cy="874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EDB90A-92FF-0330-066D-D98CA5B4E1E1}"/>
              </a:ext>
            </a:extLst>
          </p:cNvPr>
          <p:cNvSpPr/>
          <p:nvPr/>
        </p:nvSpPr>
        <p:spPr>
          <a:xfrm rot="16200000">
            <a:off x="7329169" y="1591861"/>
            <a:ext cx="488901" cy="5963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FCE0BB-1BA4-D702-5250-653C701DCFE2}"/>
              </a:ext>
            </a:extLst>
          </p:cNvPr>
          <p:cNvSpPr txBox="1"/>
          <p:nvPr/>
        </p:nvSpPr>
        <p:spPr>
          <a:xfrm>
            <a:off x="7561474" y="1282375"/>
            <a:ext cx="1747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Surge Shaft/Chamber</a:t>
            </a:r>
          </a:p>
          <a:p>
            <a:pPr algn="ctr"/>
            <a:r>
              <a:rPr lang="en-GB" sz="1400" dirty="0"/>
              <a:t>_______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E46F45-BC22-8589-C824-FCE6D4708943}"/>
              </a:ext>
            </a:extLst>
          </p:cNvPr>
          <p:cNvSpPr txBox="1"/>
          <p:nvPr/>
        </p:nvSpPr>
        <p:spPr>
          <a:xfrm>
            <a:off x="8104975" y="3293545"/>
            <a:ext cx="1329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Pressure shafts </a:t>
            </a:r>
          </a:p>
          <a:p>
            <a:r>
              <a:rPr lang="en-GB" sz="1400" dirty="0"/>
              <a:t>1,2 and 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C0A6B9-B461-E7B8-972C-CB01AB2BB78F}"/>
              </a:ext>
            </a:extLst>
          </p:cNvPr>
          <p:cNvCxnSpPr>
            <a:cxnSpLocks/>
          </p:cNvCxnSpPr>
          <p:nvPr/>
        </p:nvCxnSpPr>
        <p:spPr>
          <a:xfrm>
            <a:off x="8375582" y="5160952"/>
            <a:ext cx="1208636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5A3E2A-54C2-AEDB-BAC8-F5034E341E43}"/>
              </a:ext>
            </a:extLst>
          </p:cNvPr>
          <p:cNvCxnSpPr>
            <a:cxnSpLocks/>
          </p:cNvCxnSpPr>
          <p:nvPr/>
        </p:nvCxnSpPr>
        <p:spPr>
          <a:xfrm>
            <a:off x="8442365" y="5086350"/>
            <a:ext cx="1208636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7E2110-6050-BC45-AE1D-2354AF572201}"/>
              </a:ext>
            </a:extLst>
          </p:cNvPr>
          <p:cNvCxnSpPr>
            <a:cxnSpLocks/>
          </p:cNvCxnSpPr>
          <p:nvPr/>
        </p:nvCxnSpPr>
        <p:spPr>
          <a:xfrm>
            <a:off x="8492946" y="4998242"/>
            <a:ext cx="1208636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C1EDBC6-F8D1-6890-2C4A-AED097A209CF}"/>
              </a:ext>
            </a:extLst>
          </p:cNvPr>
          <p:cNvSpPr/>
          <p:nvPr/>
        </p:nvSpPr>
        <p:spPr>
          <a:xfrm>
            <a:off x="9390392" y="4859036"/>
            <a:ext cx="195632" cy="1952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CD59D38-CC1C-B4D2-DC86-1F9945F12909}"/>
              </a:ext>
            </a:extLst>
          </p:cNvPr>
          <p:cNvSpPr/>
          <p:nvPr/>
        </p:nvSpPr>
        <p:spPr>
          <a:xfrm>
            <a:off x="9331464" y="4962611"/>
            <a:ext cx="195632" cy="1952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025040-A9F9-23A8-B75E-5E7AC86CB256}"/>
              </a:ext>
            </a:extLst>
          </p:cNvPr>
          <p:cNvSpPr/>
          <p:nvPr/>
        </p:nvSpPr>
        <p:spPr>
          <a:xfrm>
            <a:off x="9256279" y="5060217"/>
            <a:ext cx="195632" cy="1952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0D8B54-7637-6A78-34F9-E4A5AF7E56EF}"/>
              </a:ext>
            </a:extLst>
          </p:cNvPr>
          <p:cNvSpPr txBox="1"/>
          <p:nvPr/>
        </p:nvSpPr>
        <p:spPr>
          <a:xfrm>
            <a:off x="2788969" y="739306"/>
            <a:ext cx="2962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&lt;Odin1.PS1&gt;-C1 (Inlet Waterway)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5D3B57-9745-BA3D-E1F9-58D215747F06}"/>
              </a:ext>
            </a:extLst>
          </p:cNvPr>
          <p:cNvSpPr/>
          <p:nvPr/>
        </p:nvSpPr>
        <p:spPr>
          <a:xfrm>
            <a:off x="9451454" y="4182386"/>
            <a:ext cx="1918912" cy="1641944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D5CCD2-FF5F-6EAE-B5C7-D360EBFD0E6C}"/>
              </a:ext>
            </a:extLst>
          </p:cNvPr>
          <p:cNvSpPr/>
          <p:nvPr/>
        </p:nvSpPr>
        <p:spPr>
          <a:xfrm>
            <a:off x="11041155" y="3864334"/>
            <a:ext cx="636065" cy="2345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C881C2-4C06-B231-3702-20AFF8945B87}"/>
              </a:ext>
            </a:extLst>
          </p:cNvPr>
          <p:cNvSpPr/>
          <p:nvPr/>
        </p:nvSpPr>
        <p:spPr>
          <a:xfrm>
            <a:off x="9268144" y="5692627"/>
            <a:ext cx="2102222" cy="735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96D294-876E-797C-6F30-1D4BD154DEED}"/>
              </a:ext>
            </a:extLst>
          </p:cNvPr>
          <p:cNvSpPr txBox="1"/>
          <p:nvPr/>
        </p:nvSpPr>
        <p:spPr>
          <a:xfrm>
            <a:off x="9742445" y="4747596"/>
            <a:ext cx="23230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&lt;Odin1.PS1&gt;-A1.KA1 (Unit 1, MIV)</a:t>
            </a:r>
          </a:p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&lt;Odin1.PS1&gt;-A2.KA1 (Unit 2, MIV)</a:t>
            </a:r>
          </a:p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&lt;Odin1.PS1&gt;-A3.KA1 (Unit 3, MIV)</a:t>
            </a:r>
          </a:p>
          <a:p>
            <a:endParaRPr lang="en-GB" sz="12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GB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E23F74-CDC8-AB4E-DF13-29A993971866}"/>
              </a:ext>
            </a:extLst>
          </p:cNvPr>
          <p:cNvSpPr txBox="1"/>
          <p:nvPr/>
        </p:nvSpPr>
        <p:spPr>
          <a:xfrm>
            <a:off x="8239916" y="3744151"/>
            <a:ext cx="805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- _______</a:t>
            </a:r>
          </a:p>
          <a:p>
            <a:pPr algn="ctr"/>
            <a:r>
              <a:rPr lang="en-GB" sz="1200" dirty="0"/>
              <a:t>_______</a:t>
            </a:r>
          </a:p>
          <a:p>
            <a:pPr algn="ctr"/>
            <a:r>
              <a:rPr lang="en-GB" sz="1200" dirty="0"/>
              <a:t>_______</a:t>
            </a:r>
          </a:p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C42A406-75C7-D234-F558-501A0815C40C}"/>
              </a:ext>
            </a:extLst>
          </p:cNvPr>
          <p:cNvCxnSpPr/>
          <p:nvPr/>
        </p:nvCxnSpPr>
        <p:spPr>
          <a:xfrm flipH="1">
            <a:off x="7932790" y="3895290"/>
            <a:ext cx="4121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8C959A-B284-0433-C730-4FD82D956CE0}"/>
              </a:ext>
            </a:extLst>
          </p:cNvPr>
          <p:cNvCxnSpPr>
            <a:cxnSpLocks/>
          </p:cNvCxnSpPr>
          <p:nvPr/>
        </p:nvCxnSpPr>
        <p:spPr>
          <a:xfrm flipH="1">
            <a:off x="7976220" y="4074639"/>
            <a:ext cx="3663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0A8303-371F-43CB-8626-B5D82E41A191}"/>
              </a:ext>
            </a:extLst>
          </p:cNvPr>
          <p:cNvCxnSpPr>
            <a:cxnSpLocks/>
          </p:cNvCxnSpPr>
          <p:nvPr/>
        </p:nvCxnSpPr>
        <p:spPr>
          <a:xfrm flipH="1">
            <a:off x="7976220" y="4257993"/>
            <a:ext cx="3663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A7FB97B-2A9D-BDE0-F06C-01E63E2B29E8}"/>
              </a:ext>
            </a:extLst>
          </p:cNvPr>
          <p:cNvCxnSpPr>
            <a:cxnSpLocks/>
          </p:cNvCxnSpPr>
          <p:nvPr/>
        </p:nvCxnSpPr>
        <p:spPr>
          <a:xfrm flipV="1">
            <a:off x="7625936" y="4497734"/>
            <a:ext cx="376672" cy="28032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BE7E0FE-1E1C-901B-593A-44EED1FEAC32}"/>
              </a:ext>
            </a:extLst>
          </p:cNvPr>
          <p:cNvSpPr txBox="1"/>
          <p:nvPr/>
        </p:nvSpPr>
        <p:spPr>
          <a:xfrm>
            <a:off x="6818912" y="4624171"/>
            <a:ext cx="877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>
                    <a:lumMod val="50000"/>
                  </a:schemeClr>
                </a:solidFill>
              </a:rPr>
              <a:t>Penstock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106418-CCCD-6591-7B36-6055C9872AFC}"/>
              </a:ext>
            </a:extLst>
          </p:cNvPr>
          <p:cNvSpPr txBox="1"/>
          <p:nvPr/>
        </p:nvSpPr>
        <p:spPr>
          <a:xfrm>
            <a:off x="2954999" y="1829546"/>
            <a:ext cx="116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Tunnel intake</a:t>
            </a:r>
          </a:p>
          <a:p>
            <a:pPr algn="ctr"/>
            <a:r>
              <a:rPr lang="en-GB" sz="1400" dirty="0"/>
              <a:t>_______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9836218-F836-B046-3ACC-2753C4C7547D}"/>
              </a:ext>
            </a:extLst>
          </p:cNvPr>
          <p:cNvSpPr/>
          <p:nvPr/>
        </p:nvSpPr>
        <p:spPr>
          <a:xfrm>
            <a:off x="7254387" y="2938570"/>
            <a:ext cx="398070" cy="38537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A6A9CE2-9B54-9829-8BA2-ECF6DDF1DE95}"/>
              </a:ext>
            </a:extLst>
          </p:cNvPr>
          <p:cNvSpPr txBox="1"/>
          <p:nvPr/>
        </p:nvSpPr>
        <p:spPr>
          <a:xfrm>
            <a:off x="7812287" y="2298861"/>
            <a:ext cx="11395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Emergency </a:t>
            </a:r>
          </a:p>
          <a:p>
            <a:pPr algn="ctr"/>
            <a:r>
              <a:rPr lang="en-GB" sz="1400" dirty="0"/>
              <a:t>Closing Valve</a:t>
            </a:r>
          </a:p>
          <a:p>
            <a:pPr algn="ctr"/>
            <a:r>
              <a:rPr lang="en-GB" sz="1400" dirty="0"/>
              <a:t>_______</a:t>
            </a:r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C41728BD-AE71-0008-849D-0D0005229B43}"/>
              </a:ext>
            </a:extLst>
          </p:cNvPr>
          <p:cNvSpPr/>
          <p:nvPr/>
        </p:nvSpPr>
        <p:spPr>
          <a:xfrm rot="16200000">
            <a:off x="3922152" y="2025528"/>
            <a:ext cx="218198" cy="20460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682DD5E4-5770-B444-836E-CCD450E111B9}"/>
              </a:ext>
            </a:extLst>
          </p:cNvPr>
          <p:cNvSpPr/>
          <p:nvPr/>
        </p:nvSpPr>
        <p:spPr>
          <a:xfrm rot="16697600">
            <a:off x="6012874" y="2183125"/>
            <a:ext cx="218198" cy="20460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953A31F-D88A-C998-2252-9F9E30DA5BAD}"/>
              </a:ext>
            </a:extLst>
          </p:cNvPr>
          <p:cNvCxnSpPr/>
          <p:nvPr/>
        </p:nvCxnSpPr>
        <p:spPr>
          <a:xfrm flipV="1">
            <a:off x="3000788" y="2396715"/>
            <a:ext cx="235246" cy="186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845B3BA-3AFC-995C-790E-C024CCA2AAE7}"/>
              </a:ext>
            </a:extLst>
          </p:cNvPr>
          <p:cNvCxnSpPr>
            <a:cxnSpLocks/>
          </p:cNvCxnSpPr>
          <p:nvPr/>
        </p:nvCxnSpPr>
        <p:spPr>
          <a:xfrm flipV="1">
            <a:off x="7661204" y="2819890"/>
            <a:ext cx="265214" cy="157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39DCB36-7C2F-90B4-1E9F-08795A80DE81}"/>
              </a:ext>
            </a:extLst>
          </p:cNvPr>
          <p:cNvSpPr/>
          <p:nvPr/>
        </p:nvSpPr>
        <p:spPr>
          <a:xfrm>
            <a:off x="4849744" y="1576671"/>
            <a:ext cx="1534601" cy="1103495"/>
          </a:xfrm>
          <a:prstGeom prst="rect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832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0433DD6-BBD7-3051-97E7-3F9A18704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6445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052A5F-39B4-A423-9C02-EE97E4997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560" y="937261"/>
            <a:ext cx="5097431" cy="511570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2FB933-0CCC-7397-2320-0167CBB9DEA4}"/>
              </a:ext>
            </a:extLst>
          </p:cNvPr>
          <p:cNvSpPr/>
          <p:nvPr/>
        </p:nvSpPr>
        <p:spPr>
          <a:xfrm>
            <a:off x="11591430" y="0"/>
            <a:ext cx="60717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-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346222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0A134-7A7B-AFCD-D7FD-8B147F0B1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E8B363-E2FD-267C-D141-B8B74B445108}"/>
              </a:ext>
            </a:extLst>
          </p:cNvPr>
          <p:cNvSpPr/>
          <p:nvPr/>
        </p:nvSpPr>
        <p:spPr>
          <a:xfrm>
            <a:off x="11671641" y="0"/>
            <a:ext cx="52705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=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EA8DF-FCDF-BF23-950E-76E352F14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28329"/>
            <a:ext cx="4983480" cy="50013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62647C-F7BB-A2F6-0EA8-E0F23BAC5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45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1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6057EDD-B539-A70B-F492-DF5F9119CA0E}"/>
              </a:ext>
            </a:extLst>
          </p:cNvPr>
          <p:cNvSpPr/>
          <p:nvPr/>
        </p:nvSpPr>
        <p:spPr>
          <a:xfrm>
            <a:off x="2844763" y="1033670"/>
            <a:ext cx="6607148" cy="45197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796992-6DA6-BBF6-B348-F6A2B49D3C6E}"/>
              </a:ext>
            </a:extLst>
          </p:cNvPr>
          <p:cNvSpPr/>
          <p:nvPr/>
        </p:nvSpPr>
        <p:spPr>
          <a:xfrm>
            <a:off x="1204499" y="2083324"/>
            <a:ext cx="1640264" cy="10558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5F830F-C511-1871-574C-EA8068093637}"/>
              </a:ext>
            </a:extLst>
          </p:cNvPr>
          <p:cNvSpPr/>
          <p:nvPr/>
        </p:nvSpPr>
        <p:spPr>
          <a:xfrm>
            <a:off x="2844763" y="2759103"/>
            <a:ext cx="2321781" cy="874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EA27FA-31A5-32AA-5E44-CA882F3177B8}"/>
              </a:ext>
            </a:extLst>
          </p:cNvPr>
          <p:cNvSpPr/>
          <p:nvPr/>
        </p:nvSpPr>
        <p:spPr>
          <a:xfrm rot="497134">
            <a:off x="5164280" y="2924041"/>
            <a:ext cx="2409800" cy="14312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917D60-6BF3-EB90-6D66-9C4ABE246B70}"/>
              </a:ext>
            </a:extLst>
          </p:cNvPr>
          <p:cNvCxnSpPr>
            <a:cxnSpLocks/>
          </p:cNvCxnSpPr>
          <p:nvPr/>
        </p:nvCxnSpPr>
        <p:spPr>
          <a:xfrm>
            <a:off x="7391853" y="3139126"/>
            <a:ext cx="1021897" cy="20186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385907-7564-FE53-CBC5-A5547FC396FF}"/>
              </a:ext>
            </a:extLst>
          </p:cNvPr>
          <p:cNvCxnSpPr>
            <a:cxnSpLocks/>
          </p:cNvCxnSpPr>
          <p:nvPr/>
        </p:nvCxnSpPr>
        <p:spPr>
          <a:xfrm>
            <a:off x="7484716" y="3139125"/>
            <a:ext cx="983009" cy="1947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65C67D-7989-74CA-D275-8717F492825A}"/>
              </a:ext>
            </a:extLst>
          </p:cNvPr>
          <p:cNvCxnSpPr>
            <a:cxnSpLocks/>
          </p:cNvCxnSpPr>
          <p:nvPr/>
        </p:nvCxnSpPr>
        <p:spPr>
          <a:xfrm>
            <a:off x="7563912" y="3139124"/>
            <a:ext cx="942701" cy="18591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7508912-7095-2D18-5AB0-7C4A9AD0977B}"/>
              </a:ext>
            </a:extLst>
          </p:cNvPr>
          <p:cNvSpPr/>
          <p:nvPr/>
        </p:nvSpPr>
        <p:spPr>
          <a:xfrm rot="17481883">
            <a:off x="4753180" y="2322679"/>
            <a:ext cx="1075404" cy="874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367393-073D-7316-A02B-C76846BB035A}"/>
              </a:ext>
            </a:extLst>
          </p:cNvPr>
          <p:cNvSpPr/>
          <p:nvPr/>
        </p:nvSpPr>
        <p:spPr>
          <a:xfrm rot="16200000">
            <a:off x="5772411" y="1404220"/>
            <a:ext cx="135737" cy="75527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AA8917-5C84-1F8B-F44C-AE369934ED74}"/>
              </a:ext>
            </a:extLst>
          </p:cNvPr>
          <p:cNvSpPr txBox="1"/>
          <p:nvPr/>
        </p:nvSpPr>
        <p:spPr>
          <a:xfrm>
            <a:off x="1429285" y="2313784"/>
            <a:ext cx="11833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Reservoir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</a:rPr>
              <a:t>&lt;Odin1.PS1&gt;-E1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BE3801-CAB9-8820-AEB5-C7AE919B8464}"/>
              </a:ext>
            </a:extLst>
          </p:cNvPr>
          <p:cNvSpPr txBox="1"/>
          <p:nvPr/>
        </p:nvSpPr>
        <p:spPr>
          <a:xfrm>
            <a:off x="3287509" y="3184688"/>
            <a:ext cx="1552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Inlet tunnel, part 1</a:t>
            </a:r>
          </a:p>
          <a:p>
            <a:pPr algn="ctr"/>
            <a:r>
              <a:rPr lang="en-GB" sz="1400" dirty="0"/>
              <a:t>-C1.JB</a:t>
            </a:r>
            <a:r>
              <a:rPr lang="en-GB" sz="1400" b="1" dirty="0">
                <a:solidFill>
                  <a:srgbClr val="C00000"/>
                </a:solidFill>
              </a:rPr>
              <a:t>1</a:t>
            </a:r>
            <a:r>
              <a:rPr lang="en-GB" sz="1400" dirty="0"/>
              <a:t>1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10CFA6-9A96-0497-BA59-0DABF4BF49BA}"/>
              </a:ext>
            </a:extLst>
          </p:cNvPr>
          <p:cNvSpPr/>
          <p:nvPr/>
        </p:nvSpPr>
        <p:spPr>
          <a:xfrm>
            <a:off x="2844763" y="2680166"/>
            <a:ext cx="79196" cy="26181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4A8364-A975-65E3-8A75-230786B134CA}"/>
              </a:ext>
            </a:extLst>
          </p:cNvPr>
          <p:cNvSpPr txBox="1"/>
          <p:nvPr/>
        </p:nvSpPr>
        <p:spPr>
          <a:xfrm>
            <a:off x="5080146" y="3451686"/>
            <a:ext cx="1552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Inlet tunnel, part 2</a:t>
            </a:r>
          </a:p>
          <a:p>
            <a:pPr algn="ctr"/>
            <a:r>
              <a:rPr lang="en-GB" sz="1400" dirty="0"/>
              <a:t>-C1.JB</a:t>
            </a:r>
            <a:r>
              <a:rPr lang="en-GB" sz="1400" b="1" dirty="0">
                <a:solidFill>
                  <a:srgbClr val="C00000"/>
                </a:solidFill>
              </a:rPr>
              <a:t>1</a:t>
            </a:r>
            <a:r>
              <a:rPr lang="en-GB" sz="1400" dirty="0"/>
              <a:t>2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0E2D66-D6A2-4FA0-D1AD-EAE44FD3E259}"/>
              </a:ext>
            </a:extLst>
          </p:cNvPr>
          <p:cNvSpPr txBox="1"/>
          <p:nvPr/>
        </p:nvSpPr>
        <p:spPr>
          <a:xfrm>
            <a:off x="4995805" y="1119967"/>
            <a:ext cx="108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Creek intake</a:t>
            </a:r>
          </a:p>
          <a:p>
            <a:pPr algn="ctr"/>
            <a:r>
              <a:rPr lang="en-GB" sz="1400" dirty="0"/>
              <a:t>-C1.HB1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515044-B61F-71E3-7F7D-C9B466184306}"/>
              </a:ext>
            </a:extLst>
          </p:cNvPr>
          <p:cNvSpPr/>
          <p:nvPr/>
        </p:nvSpPr>
        <p:spPr>
          <a:xfrm rot="18408611">
            <a:off x="5423042" y="1757204"/>
            <a:ext cx="79196" cy="26181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8FD3E6-53A5-FFD0-7AFE-C53DCDC9D533}"/>
              </a:ext>
            </a:extLst>
          </p:cNvPr>
          <p:cNvSpPr/>
          <p:nvPr/>
        </p:nvSpPr>
        <p:spPr>
          <a:xfrm rot="17481883">
            <a:off x="6782532" y="2567493"/>
            <a:ext cx="1075404" cy="8746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EDB90A-92FF-0330-066D-D98CA5B4E1E1}"/>
              </a:ext>
            </a:extLst>
          </p:cNvPr>
          <p:cNvSpPr/>
          <p:nvPr/>
        </p:nvSpPr>
        <p:spPr>
          <a:xfrm rot="16200000">
            <a:off x="7329169" y="1591861"/>
            <a:ext cx="488901" cy="59634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FCE0BB-1BA4-D702-5250-653C701DCFE2}"/>
              </a:ext>
            </a:extLst>
          </p:cNvPr>
          <p:cNvSpPr txBox="1"/>
          <p:nvPr/>
        </p:nvSpPr>
        <p:spPr>
          <a:xfrm>
            <a:off x="7436397" y="1305449"/>
            <a:ext cx="1747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Surge Shaft/Chamber</a:t>
            </a:r>
          </a:p>
          <a:p>
            <a:pPr algn="ctr"/>
            <a:r>
              <a:rPr lang="en-GB" sz="1400" dirty="0"/>
              <a:t>-C1.PF1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E46F45-BC22-8589-C824-FCE6D4708943}"/>
              </a:ext>
            </a:extLst>
          </p:cNvPr>
          <p:cNvSpPr txBox="1"/>
          <p:nvPr/>
        </p:nvSpPr>
        <p:spPr>
          <a:xfrm>
            <a:off x="8104975" y="3293545"/>
            <a:ext cx="1329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Pressure shafts </a:t>
            </a:r>
          </a:p>
          <a:p>
            <a:r>
              <a:rPr lang="en-GB" sz="1400" dirty="0"/>
              <a:t>1,2 and 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C0A6B9-B461-E7B8-972C-CB01AB2BB78F}"/>
              </a:ext>
            </a:extLst>
          </p:cNvPr>
          <p:cNvCxnSpPr>
            <a:cxnSpLocks/>
          </p:cNvCxnSpPr>
          <p:nvPr/>
        </p:nvCxnSpPr>
        <p:spPr>
          <a:xfrm>
            <a:off x="8375582" y="5160952"/>
            <a:ext cx="1208636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5A3E2A-54C2-AEDB-BAC8-F5034E341E43}"/>
              </a:ext>
            </a:extLst>
          </p:cNvPr>
          <p:cNvCxnSpPr>
            <a:cxnSpLocks/>
          </p:cNvCxnSpPr>
          <p:nvPr/>
        </p:nvCxnSpPr>
        <p:spPr>
          <a:xfrm>
            <a:off x="8442365" y="5086350"/>
            <a:ext cx="1208636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7E2110-6050-BC45-AE1D-2354AF572201}"/>
              </a:ext>
            </a:extLst>
          </p:cNvPr>
          <p:cNvCxnSpPr>
            <a:cxnSpLocks/>
          </p:cNvCxnSpPr>
          <p:nvPr/>
        </p:nvCxnSpPr>
        <p:spPr>
          <a:xfrm>
            <a:off x="8492946" y="4998242"/>
            <a:ext cx="1208636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C1EDBC6-F8D1-6890-2C4A-AED097A209CF}"/>
              </a:ext>
            </a:extLst>
          </p:cNvPr>
          <p:cNvSpPr/>
          <p:nvPr/>
        </p:nvSpPr>
        <p:spPr>
          <a:xfrm>
            <a:off x="9390392" y="4859036"/>
            <a:ext cx="195632" cy="1952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CD59D38-CC1C-B4D2-DC86-1F9945F12909}"/>
              </a:ext>
            </a:extLst>
          </p:cNvPr>
          <p:cNvSpPr/>
          <p:nvPr/>
        </p:nvSpPr>
        <p:spPr>
          <a:xfrm>
            <a:off x="9331464" y="4962611"/>
            <a:ext cx="195632" cy="1952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D025040-A9F9-23A8-B75E-5E7AC86CB256}"/>
              </a:ext>
            </a:extLst>
          </p:cNvPr>
          <p:cNvSpPr/>
          <p:nvPr/>
        </p:nvSpPr>
        <p:spPr>
          <a:xfrm>
            <a:off x="9256279" y="5060217"/>
            <a:ext cx="195632" cy="1952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0D8B54-7637-6A78-34F9-E4A5AF7E56EF}"/>
              </a:ext>
            </a:extLst>
          </p:cNvPr>
          <p:cNvSpPr txBox="1"/>
          <p:nvPr/>
        </p:nvSpPr>
        <p:spPr>
          <a:xfrm>
            <a:off x="2788969" y="739306"/>
            <a:ext cx="2962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&lt;Odin1.PS1&gt;-C1 (Inlet Waterway)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5D3B57-9745-BA3D-E1F9-58D215747F06}"/>
              </a:ext>
            </a:extLst>
          </p:cNvPr>
          <p:cNvSpPr/>
          <p:nvPr/>
        </p:nvSpPr>
        <p:spPr>
          <a:xfrm>
            <a:off x="9451454" y="4182386"/>
            <a:ext cx="1918912" cy="1641944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D5CCD2-FF5F-6EAE-B5C7-D360EBFD0E6C}"/>
              </a:ext>
            </a:extLst>
          </p:cNvPr>
          <p:cNvSpPr/>
          <p:nvPr/>
        </p:nvSpPr>
        <p:spPr>
          <a:xfrm>
            <a:off x="11041155" y="3864334"/>
            <a:ext cx="636065" cy="2345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C881C2-4C06-B231-3702-20AFF8945B87}"/>
              </a:ext>
            </a:extLst>
          </p:cNvPr>
          <p:cNvSpPr/>
          <p:nvPr/>
        </p:nvSpPr>
        <p:spPr>
          <a:xfrm>
            <a:off x="9268144" y="5692627"/>
            <a:ext cx="2102222" cy="735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96D294-876E-797C-6F30-1D4BD154DEED}"/>
              </a:ext>
            </a:extLst>
          </p:cNvPr>
          <p:cNvSpPr txBox="1"/>
          <p:nvPr/>
        </p:nvSpPr>
        <p:spPr>
          <a:xfrm>
            <a:off x="9742445" y="4747596"/>
            <a:ext cx="23230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&lt;Odin1.PS1&gt;-A1.KA1 (Unit 1, MIV)</a:t>
            </a:r>
          </a:p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&lt;Odin1.PS1&gt;-A2.KA1 (Unit 2, MIV)</a:t>
            </a:r>
          </a:p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&lt;Odin1.PS1&gt;-A3.KA1 (Unit 3, MIV)</a:t>
            </a:r>
          </a:p>
          <a:p>
            <a:endParaRPr lang="en-GB" sz="12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GB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E23F74-CDC8-AB4E-DF13-29A993971866}"/>
              </a:ext>
            </a:extLst>
          </p:cNvPr>
          <p:cNvSpPr txBox="1"/>
          <p:nvPr/>
        </p:nvSpPr>
        <p:spPr>
          <a:xfrm>
            <a:off x="8281690" y="3744151"/>
            <a:ext cx="721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-C1.JB</a:t>
            </a:r>
            <a:r>
              <a:rPr lang="en-GB" sz="1200" b="1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GB" sz="1200" dirty="0"/>
              <a:t>1</a:t>
            </a:r>
          </a:p>
          <a:p>
            <a:pPr algn="ctr"/>
            <a:r>
              <a:rPr lang="en-GB" sz="1200" dirty="0"/>
              <a:t>-C1.JB</a:t>
            </a:r>
            <a:r>
              <a:rPr lang="en-GB" sz="1200" b="1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GB" sz="1200" dirty="0"/>
              <a:t>2</a:t>
            </a:r>
          </a:p>
          <a:p>
            <a:pPr algn="ctr"/>
            <a:r>
              <a:rPr lang="en-GB" sz="1200" dirty="0"/>
              <a:t>-C1.JB</a:t>
            </a:r>
            <a:r>
              <a:rPr lang="en-GB" sz="1200" b="1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GB" sz="1200" dirty="0"/>
              <a:t>3</a:t>
            </a:r>
          </a:p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C42A406-75C7-D234-F558-501A0815C40C}"/>
              </a:ext>
            </a:extLst>
          </p:cNvPr>
          <p:cNvCxnSpPr/>
          <p:nvPr/>
        </p:nvCxnSpPr>
        <p:spPr>
          <a:xfrm flipH="1">
            <a:off x="7932790" y="3895290"/>
            <a:ext cx="4121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8C959A-B284-0433-C730-4FD82D956CE0}"/>
              </a:ext>
            </a:extLst>
          </p:cNvPr>
          <p:cNvCxnSpPr>
            <a:cxnSpLocks/>
          </p:cNvCxnSpPr>
          <p:nvPr/>
        </p:nvCxnSpPr>
        <p:spPr>
          <a:xfrm flipH="1">
            <a:off x="7976220" y="4074639"/>
            <a:ext cx="3663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0A8303-371F-43CB-8626-B5D82E41A191}"/>
              </a:ext>
            </a:extLst>
          </p:cNvPr>
          <p:cNvCxnSpPr>
            <a:cxnSpLocks/>
          </p:cNvCxnSpPr>
          <p:nvPr/>
        </p:nvCxnSpPr>
        <p:spPr>
          <a:xfrm flipH="1">
            <a:off x="7976220" y="4257993"/>
            <a:ext cx="3663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8B22134-2219-38D0-E8FE-4EE82C5F2539}"/>
              </a:ext>
            </a:extLst>
          </p:cNvPr>
          <p:cNvSpPr txBox="1"/>
          <p:nvPr/>
        </p:nvSpPr>
        <p:spPr>
          <a:xfrm>
            <a:off x="3661504" y="4522708"/>
            <a:ext cx="716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Tunnel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1B51F0-75FF-7487-3EB2-7976EC09854C}"/>
              </a:ext>
            </a:extLst>
          </p:cNvPr>
          <p:cNvCxnSpPr>
            <a:cxnSpLocks/>
          </p:cNvCxnSpPr>
          <p:nvPr/>
        </p:nvCxnSpPr>
        <p:spPr>
          <a:xfrm flipH="1">
            <a:off x="3886128" y="3655823"/>
            <a:ext cx="334573" cy="85958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0419D8-7452-8078-E591-B2CE48F3CD45}"/>
              </a:ext>
            </a:extLst>
          </p:cNvPr>
          <p:cNvCxnSpPr>
            <a:cxnSpLocks/>
          </p:cNvCxnSpPr>
          <p:nvPr/>
        </p:nvCxnSpPr>
        <p:spPr>
          <a:xfrm flipV="1">
            <a:off x="4326822" y="3950439"/>
            <a:ext cx="1666890" cy="7450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A7FB97B-2A9D-BDE0-F06C-01E63E2B29E8}"/>
              </a:ext>
            </a:extLst>
          </p:cNvPr>
          <p:cNvCxnSpPr/>
          <p:nvPr/>
        </p:nvCxnSpPr>
        <p:spPr>
          <a:xfrm flipV="1">
            <a:off x="7625936" y="4328584"/>
            <a:ext cx="1112818" cy="44947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BE7E0FE-1E1C-901B-593A-44EED1FEAC32}"/>
              </a:ext>
            </a:extLst>
          </p:cNvPr>
          <p:cNvSpPr txBox="1"/>
          <p:nvPr/>
        </p:nvSpPr>
        <p:spPr>
          <a:xfrm>
            <a:off x="6818912" y="4624171"/>
            <a:ext cx="877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4">
                    <a:lumMod val="50000"/>
                  </a:schemeClr>
                </a:solidFill>
              </a:rPr>
              <a:t>Penstock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106418-CCCD-6591-7B36-6055C9872AFC}"/>
              </a:ext>
            </a:extLst>
          </p:cNvPr>
          <p:cNvSpPr txBox="1"/>
          <p:nvPr/>
        </p:nvSpPr>
        <p:spPr>
          <a:xfrm>
            <a:off x="2923959" y="1934805"/>
            <a:ext cx="116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Tunnel intake</a:t>
            </a:r>
          </a:p>
          <a:p>
            <a:pPr algn="ctr"/>
            <a:r>
              <a:rPr lang="en-GB" sz="1400" dirty="0"/>
              <a:t>-C1.KA1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9836218-F836-B046-3ACC-2753C4C7547D}"/>
              </a:ext>
            </a:extLst>
          </p:cNvPr>
          <p:cNvSpPr/>
          <p:nvPr/>
        </p:nvSpPr>
        <p:spPr>
          <a:xfrm>
            <a:off x="7254387" y="2938570"/>
            <a:ext cx="398070" cy="38537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A6A9CE2-9B54-9829-8BA2-ECF6DDF1DE95}"/>
              </a:ext>
            </a:extLst>
          </p:cNvPr>
          <p:cNvSpPr txBox="1"/>
          <p:nvPr/>
        </p:nvSpPr>
        <p:spPr>
          <a:xfrm>
            <a:off x="7812287" y="2298861"/>
            <a:ext cx="11395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Emergency </a:t>
            </a:r>
          </a:p>
          <a:p>
            <a:pPr algn="ctr"/>
            <a:r>
              <a:rPr lang="en-GB" sz="1400" dirty="0"/>
              <a:t>Closing Valve</a:t>
            </a:r>
          </a:p>
          <a:p>
            <a:pPr algn="ctr"/>
            <a:r>
              <a:rPr lang="en-GB" sz="1400" dirty="0"/>
              <a:t>-C1.KA2</a:t>
            </a:r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C41728BD-AE71-0008-849D-0D0005229B43}"/>
              </a:ext>
            </a:extLst>
          </p:cNvPr>
          <p:cNvSpPr/>
          <p:nvPr/>
        </p:nvSpPr>
        <p:spPr>
          <a:xfrm rot="16200000">
            <a:off x="3922152" y="2025528"/>
            <a:ext cx="218198" cy="20460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682DD5E4-5770-B444-836E-CCD450E111B9}"/>
              </a:ext>
            </a:extLst>
          </p:cNvPr>
          <p:cNvSpPr/>
          <p:nvPr/>
        </p:nvSpPr>
        <p:spPr>
          <a:xfrm rot="16697600">
            <a:off x="6012874" y="2183125"/>
            <a:ext cx="218198" cy="20460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953A31F-D88A-C998-2252-9F9E30DA5BAD}"/>
              </a:ext>
            </a:extLst>
          </p:cNvPr>
          <p:cNvCxnSpPr/>
          <p:nvPr/>
        </p:nvCxnSpPr>
        <p:spPr>
          <a:xfrm flipV="1">
            <a:off x="3000788" y="2396715"/>
            <a:ext cx="235246" cy="186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845B3BA-3AFC-995C-790E-C024CCA2AAE7}"/>
              </a:ext>
            </a:extLst>
          </p:cNvPr>
          <p:cNvCxnSpPr>
            <a:cxnSpLocks/>
          </p:cNvCxnSpPr>
          <p:nvPr/>
        </p:nvCxnSpPr>
        <p:spPr>
          <a:xfrm flipV="1">
            <a:off x="7661204" y="2819890"/>
            <a:ext cx="265214" cy="157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39DCB36-7C2F-90B4-1E9F-08795A80DE81}"/>
              </a:ext>
            </a:extLst>
          </p:cNvPr>
          <p:cNvSpPr/>
          <p:nvPr/>
        </p:nvSpPr>
        <p:spPr>
          <a:xfrm>
            <a:off x="4849744" y="1576671"/>
            <a:ext cx="1534601" cy="1103495"/>
          </a:xfrm>
          <a:prstGeom prst="rect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10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E477F-F5A5-F840-31FF-C7FF13467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B2F6A7F-303D-04A6-A91D-CDD7C0A09240}"/>
              </a:ext>
            </a:extLst>
          </p:cNvPr>
          <p:cNvSpPr/>
          <p:nvPr/>
        </p:nvSpPr>
        <p:spPr>
          <a:xfrm>
            <a:off x="3418771" y="3734919"/>
            <a:ext cx="1516295" cy="7223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77DBA-2229-EC9A-FC84-117888C2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48" y="-222555"/>
            <a:ext cx="1770980" cy="1325563"/>
          </a:xfrm>
        </p:spPr>
        <p:txBody>
          <a:bodyPr/>
          <a:lstStyle/>
          <a:p>
            <a:r>
              <a:rPr lang="en-US" dirty="0"/>
              <a:t>CCPP</a:t>
            </a:r>
          </a:p>
        </p:txBody>
      </p:sp>
      <p:sp>
        <p:nvSpPr>
          <p:cNvPr id="7" name="Flowchart: Manual Operation 6">
            <a:extLst>
              <a:ext uri="{FF2B5EF4-FFF2-40B4-BE49-F238E27FC236}">
                <a16:creationId xmlns:a16="http://schemas.microsoft.com/office/drawing/2014/main" id="{FF7BA981-3235-92DD-5D69-7A1576323E9D}"/>
              </a:ext>
            </a:extLst>
          </p:cNvPr>
          <p:cNvSpPr/>
          <p:nvPr/>
        </p:nvSpPr>
        <p:spPr>
          <a:xfrm rot="16200000">
            <a:off x="2720995" y="4218593"/>
            <a:ext cx="915328" cy="480228"/>
          </a:xfrm>
          <a:prstGeom prst="flowChartManualOperat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984DB2-0CCC-521E-CF47-60DEAAC96FDD}"/>
              </a:ext>
            </a:extLst>
          </p:cNvPr>
          <p:cNvSpPr/>
          <p:nvPr/>
        </p:nvSpPr>
        <p:spPr>
          <a:xfrm>
            <a:off x="3820442" y="3407235"/>
            <a:ext cx="678583" cy="65248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69C89-C3B9-E79A-E515-B238BC754775}"/>
              </a:ext>
            </a:extLst>
          </p:cNvPr>
          <p:cNvCxnSpPr>
            <a:cxnSpLocks/>
            <a:stCxn id="7" idx="2"/>
            <a:endCxn id="44" idx="2"/>
          </p:cNvCxnSpPr>
          <p:nvPr/>
        </p:nvCxnSpPr>
        <p:spPr>
          <a:xfrm flipV="1">
            <a:off x="3418774" y="4457264"/>
            <a:ext cx="2211076" cy="1444"/>
          </a:xfrm>
          <a:prstGeom prst="line">
            <a:avLst/>
          </a:prstGeom>
          <a:ln w="571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73AC5D-42C4-D159-CCF4-F080CA423E8D}"/>
              </a:ext>
            </a:extLst>
          </p:cNvPr>
          <p:cNvCxnSpPr>
            <a:cxnSpLocks/>
          </p:cNvCxnSpPr>
          <p:nvPr/>
        </p:nvCxnSpPr>
        <p:spPr>
          <a:xfrm flipV="1">
            <a:off x="5415298" y="2683527"/>
            <a:ext cx="0" cy="1376192"/>
          </a:xfrm>
          <a:prstGeom prst="straightConnector1">
            <a:avLst/>
          </a:prstGeom>
          <a:ln w="952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2E81AE-3CE9-5E98-9636-A13C533490C7}"/>
              </a:ext>
            </a:extLst>
          </p:cNvPr>
          <p:cNvCxnSpPr>
            <a:cxnSpLocks/>
          </p:cNvCxnSpPr>
          <p:nvPr/>
        </p:nvCxnSpPr>
        <p:spPr>
          <a:xfrm flipV="1">
            <a:off x="2953784" y="4916372"/>
            <a:ext cx="0" cy="609749"/>
          </a:xfrm>
          <a:prstGeom prst="straightConnector1">
            <a:avLst/>
          </a:prstGeom>
          <a:ln w="952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9" name="Graphic 38" descr="Bonfire outline">
            <a:extLst>
              <a:ext uri="{FF2B5EF4-FFF2-40B4-BE49-F238E27FC236}">
                <a16:creationId xmlns:a16="http://schemas.microsoft.com/office/drawing/2014/main" id="{D110D517-8BB7-FD30-0C8C-826A20A08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5380" y="3530239"/>
            <a:ext cx="368707" cy="368707"/>
          </a:xfrm>
          <a:prstGeom prst="rect">
            <a:avLst/>
          </a:prstGeom>
        </p:spPr>
      </p:pic>
      <p:pic>
        <p:nvPicPr>
          <p:cNvPr id="43" name="Graphic 42" descr="Windy outline">
            <a:extLst>
              <a:ext uri="{FF2B5EF4-FFF2-40B4-BE49-F238E27FC236}">
                <a16:creationId xmlns:a16="http://schemas.microsoft.com/office/drawing/2014/main" id="{EA8CB919-1D4F-D27B-45FA-016248B5E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4795" y="4253431"/>
            <a:ext cx="391264" cy="391264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24AA4732-E854-3F2C-E740-31062483AA1F}"/>
              </a:ext>
            </a:extLst>
          </p:cNvPr>
          <p:cNvSpPr/>
          <p:nvPr/>
        </p:nvSpPr>
        <p:spPr>
          <a:xfrm>
            <a:off x="5629849" y="4131022"/>
            <a:ext cx="678583" cy="65248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457422DA-B282-6EA6-9E29-082C76855D80}"/>
              </a:ext>
            </a:extLst>
          </p:cNvPr>
          <p:cNvSpPr/>
          <p:nvPr/>
        </p:nvSpPr>
        <p:spPr>
          <a:xfrm rot="5400000">
            <a:off x="4717520" y="4218595"/>
            <a:ext cx="915328" cy="480228"/>
          </a:xfrm>
          <a:prstGeom prst="flowChartManualOperat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pic>
        <p:nvPicPr>
          <p:cNvPr id="33" name="Graphic 32" descr="High voltage outline">
            <a:extLst>
              <a:ext uri="{FF2B5EF4-FFF2-40B4-BE49-F238E27FC236}">
                <a16:creationId xmlns:a16="http://schemas.microsoft.com/office/drawing/2014/main" id="{3FA5AB0F-011B-BFAD-C85A-29FC561AE8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5143" y="4227262"/>
            <a:ext cx="399047" cy="399047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0B299D7-E1C5-3652-4975-E15850F14DF2}"/>
              </a:ext>
            </a:extLst>
          </p:cNvPr>
          <p:cNvCxnSpPr>
            <a:cxnSpLocks/>
          </p:cNvCxnSpPr>
          <p:nvPr/>
        </p:nvCxnSpPr>
        <p:spPr>
          <a:xfrm>
            <a:off x="4151810" y="2108869"/>
            <a:ext cx="0" cy="1294776"/>
          </a:xfrm>
          <a:prstGeom prst="straightConnector1">
            <a:avLst/>
          </a:prstGeom>
          <a:ln w="952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07AD779-6378-0310-5840-5FB7687DF581}"/>
              </a:ext>
            </a:extLst>
          </p:cNvPr>
          <p:cNvSpPr txBox="1"/>
          <p:nvPr/>
        </p:nvSpPr>
        <p:spPr>
          <a:xfrm>
            <a:off x="1776443" y="4194310"/>
            <a:ext cx="2147725" cy="298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960"/>
              </a:spcBef>
              <a:buClr>
                <a:schemeClr val="accent4"/>
              </a:buClr>
              <a:buSzPct val="80000"/>
            </a:pPr>
            <a:r>
              <a:rPr lang="en-US" sz="1320" dirty="0">
                <a:latin typeface="Arial" pitchFamily="34" charset="0"/>
                <a:cs typeface="Arial" pitchFamily="34" charset="0"/>
              </a:rPr>
              <a:t>Compressor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8B6F7D0-E729-FABE-6E76-54B00081C844}"/>
              </a:ext>
            </a:extLst>
          </p:cNvPr>
          <p:cNvSpPr txBox="1"/>
          <p:nvPr/>
        </p:nvSpPr>
        <p:spPr>
          <a:xfrm>
            <a:off x="4422004" y="4924060"/>
            <a:ext cx="2147725" cy="298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960"/>
              </a:spcBef>
              <a:buClr>
                <a:schemeClr val="accent4"/>
              </a:buClr>
              <a:buSzPct val="80000"/>
            </a:pPr>
            <a:r>
              <a:rPr lang="en-US" sz="1320" dirty="0">
                <a:latin typeface="Arial" pitchFamily="34" charset="0"/>
                <a:cs typeface="Arial" pitchFamily="34" charset="0"/>
              </a:rPr>
              <a:t>Gas turbine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923040A-F940-4416-0780-86AE9C5EE079}"/>
              </a:ext>
            </a:extLst>
          </p:cNvPr>
          <p:cNvSpPr txBox="1"/>
          <p:nvPr/>
        </p:nvSpPr>
        <p:spPr>
          <a:xfrm>
            <a:off x="5512344" y="4764358"/>
            <a:ext cx="2147725" cy="298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960"/>
              </a:spcBef>
              <a:buClr>
                <a:schemeClr val="accent4"/>
              </a:buClr>
              <a:buSzPct val="80000"/>
            </a:pPr>
            <a:r>
              <a:rPr lang="en-US" sz="1320" dirty="0">
                <a:latin typeface="Arial" pitchFamily="34" charset="0"/>
                <a:cs typeface="Arial" pitchFamily="34" charset="0"/>
              </a:rPr>
              <a:t>Generator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DC2F0F-1C8B-B56D-94B5-CBC3FBC674AF}"/>
              </a:ext>
            </a:extLst>
          </p:cNvPr>
          <p:cNvGrpSpPr/>
          <p:nvPr/>
        </p:nvGrpSpPr>
        <p:grpSpPr>
          <a:xfrm>
            <a:off x="5384818" y="1321927"/>
            <a:ext cx="2369820" cy="1321592"/>
            <a:chOff x="5384818" y="1321927"/>
            <a:chExt cx="2369820" cy="132159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0D7C175-DBE7-47DD-79EF-E99F978247EB}"/>
                </a:ext>
              </a:extLst>
            </p:cNvPr>
            <p:cNvSpPr/>
            <p:nvPr/>
          </p:nvSpPr>
          <p:spPr>
            <a:xfrm>
              <a:off x="5384818" y="1666347"/>
              <a:ext cx="2369820" cy="9771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pic>
          <p:nvPicPr>
            <p:cNvPr id="81" name="Graphic 80" descr="Bubbles outline">
              <a:extLst>
                <a:ext uri="{FF2B5EF4-FFF2-40B4-BE49-F238E27FC236}">
                  <a16:creationId xmlns:a16="http://schemas.microsoft.com/office/drawing/2014/main" id="{A63ED7AA-4612-4CD0-17AA-B56157A50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74190" y="1842820"/>
              <a:ext cx="603558" cy="603558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C257A79-8805-9D98-DB88-E9CB422C5ECF}"/>
                </a:ext>
              </a:extLst>
            </p:cNvPr>
            <p:cNvSpPr txBox="1"/>
            <p:nvPr/>
          </p:nvSpPr>
          <p:spPr>
            <a:xfrm>
              <a:off x="5969141" y="1321927"/>
              <a:ext cx="1640710" cy="298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  <a:spcBef>
                  <a:spcPts val="960"/>
                </a:spcBef>
                <a:buClr>
                  <a:schemeClr val="accent4"/>
                </a:buClr>
                <a:buSzPct val="80000"/>
              </a:pPr>
              <a:r>
                <a:rPr lang="en-US" sz="1320" dirty="0">
                  <a:latin typeface="Arial" pitchFamily="34" charset="0"/>
                  <a:cs typeface="Arial" pitchFamily="34" charset="0"/>
                </a:rPr>
                <a:t>Boiler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6597975D-5D08-E5E9-5C53-10E0C35FCA7C}"/>
              </a:ext>
            </a:extLst>
          </p:cNvPr>
          <p:cNvSpPr txBox="1"/>
          <p:nvPr/>
        </p:nvSpPr>
        <p:spPr>
          <a:xfrm>
            <a:off x="2786619" y="3346755"/>
            <a:ext cx="1169546" cy="298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960"/>
              </a:spcBef>
              <a:buClr>
                <a:schemeClr val="accent4"/>
              </a:buClr>
              <a:buSzPct val="80000"/>
            </a:pPr>
            <a:r>
              <a:rPr lang="en-US" sz="1320" dirty="0">
                <a:latin typeface="Arial" pitchFamily="34" charset="0"/>
                <a:cs typeface="Arial" pitchFamily="34" charset="0"/>
              </a:rPr>
              <a:t>Combustion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91C2ED1-12A7-C587-801B-7C56593B9E2D}"/>
              </a:ext>
            </a:extLst>
          </p:cNvPr>
          <p:cNvGrpSpPr/>
          <p:nvPr/>
        </p:nvGrpSpPr>
        <p:grpSpPr>
          <a:xfrm>
            <a:off x="9104027" y="1832693"/>
            <a:ext cx="2490247" cy="393080"/>
            <a:chOff x="9104027" y="1832693"/>
            <a:chExt cx="2490247" cy="393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0392AF7-4117-21F3-6C2E-7EBB9BDF3B2B}"/>
                </a:ext>
              </a:extLst>
            </p:cNvPr>
            <p:cNvSpPr/>
            <p:nvPr/>
          </p:nvSpPr>
          <p:spPr>
            <a:xfrm>
              <a:off x="9104027" y="1832693"/>
              <a:ext cx="904310" cy="393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pic>
          <p:nvPicPr>
            <p:cNvPr id="103" name="Graphic 102" descr="Filter outline">
              <a:extLst>
                <a:ext uri="{FF2B5EF4-FFF2-40B4-BE49-F238E27FC236}">
                  <a16:creationId xmlns:a16="http://schemas.microsoft.com/office/drawing/2014/main" id="{7993C4A3-BC04-B3A6-9836-63DA106AA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396147" y="1891795"/>
              <a:ext cx="312833" cy="312833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3578AFF-5D94-E39B-13CE-EFC2501E9A16}"/>
                </a:ext>
              </a:extLst>
            </p:cNvPr>
            <p:cNvSpPr txBox="1"/>
            <p:nvPr/>
          </p:nvSpPr>
          <p:spPr>
            <a:xfrm>
              <a:off x="10048164" y="1844721"/>
              <a:ext cx="1546110" cy="289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  <a:spcBef>
                  <a:spcPts val="960"/>
                </a:spcBef>
                <a:buClr>
                  <a:schemeClr val="accent4"/>
                </a:buClr>
                <a:buSzPct val="80000"/>
              </a:pPr>
              <a:r>
                <a:rPr lang="en-US" sz="1260" dirty="0">
                  <a:latin typeface="Arial" pitchFamily="34" charset="0"/>
                  <a:cs typeface="Arial" pitchFamily="34" charset="0"/>
                </a:rPr>
                <a:t>Demineralization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2507C1-4101-F312-A7B1-F6A1072102FB}"/>
              </a:ext>
            </a:extLst>
          </p:cNvPr>
          <p:cNvSpPr txBox="1"/>
          <p:nvPr/>
        </p:nvSpPr>
        <p:spPr>
          <a:xfrm flipH="1">
            <a:off x="206549" y="633431"/>
            <a:ext cx="150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Combined cycle power plant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63DB6-19BD-E0E0-F6C8-2EFF95DC0D48}"/>
              </a:ext>
            </a:extLst>
          </p:cNvPr>
          <p:cNvSpPr txBox="1"/>
          <p:nvPr/>
        </p:nvSpPr>
        <p:spPr>
          <a:xfrm>
            <a:off x="3915915" y="1862996"/>
            <a:ext cx="1169546" cy="2641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960"/>
              </a:spcBef>
              <a:buClr>
                <a:schemeClr val="accent4"/>
              </a:buClr>
              <a:buSzPct val="80000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B1B1A-AC53-A1B2-C3B2-48BB6EC24732}"/>
              </a:ext>
            </a:extLst>
          </p:cNvPr>
          <p:cNvSpPr txBox="1"/>
          <p:nvPr/>
        </p:nvSpPr>
        <p:spPr>
          <a:xfrm>
            <a:off x="2744338" y="5483162"/>
            <a:ext cx="464404" cy="2641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960"/>
              </a:spcBef>
              <a:buClr>
                <a:schemeClr val="accent4"/>
              </a:buClr>
              <a:buSzPct val="80000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Air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A66AB-EB75-0D43-74D8-ECD89C9788C0}"/>
              </a:ext>
            </a:extLst>
          </p:cNvPr>
          <p:cNvSpPr txBox="1"/>
          <p:nvPr/>
        </p:nvSpPr>
        <p:spPr>
          <a:xfrm>
            <a:off x="4800129" y="3005382"/>
            <a:ext cx="1240991" cy="4503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buClr>
                <a:schemeClr val="accent4"/>
              </a:buClr>
              <a:buSzPct val="80000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Residual heat</a:t>
            </a:r>
          </a:p>
          <a:p>
            <a:pPr algn="ctr">
              <a:lnSpc>
                <a:spcPct val="110000"/>
              </a:lnSpc>
              <a:buClr>
                <a:schemeClr val="accent4"/>
              </a:buClr>
              <a:buSzPct val="80000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(air)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5245C9-C46A-8E0D-4980-BECA4834A758}"/>
              </a:ext>
            </a:extLst>
          </p:cNvPr>
          <p:cNvGrpSpPr/>
          <p:nvPr/>
        </p:nvGrpSpPr>
        <p:grpSpPr>
          <a:xfrm>
            <a:off x="6214630" y="2683526"/>
            <a:ext cx="2461065" cy="2983442"/>
            <a:chOff x="6214630" y="2683526"/>
            <a:chExt cx="2461065" cy="298344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C21409-B7C8-A0D7-9284-F34C71F6725B}"/>
                </a:ext>
              </a:extLst>
            </p:cNvPr>
            <p:cNvSpPr/>
            <p:nvPr/>
          </p:nvSpPr>
          <p:spPr>
            <a:xfrm>
              <a:off x="6890741" y="4725583"/>
              <a:ext cx="1363762" cy="6555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696358C-BF4C-86D1-BAAD-6E95001A8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9524" y="2683526"/>
              <a:ext cx="0" cy="2000220"/>
            </a:xfrm>
            <a:prstGeom prst="straightConnector1">
              <a:avLst/>
            </a:prstGeom>
            <a:ln w="952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A00E2FA-E71F-B7F8-AE7D-46CF10E97A58}"/>
                </a:ext>
              </a:extLst>
            </p:cNvPr>
            <p:cNvSpPr/>
            <p:nvPr/>
          </p:nvSpPr>
          <p:spPr>
            <a:xfrm>
              <a:off x="6738587" y="3461389"/>
              <a:ext cx="461874" cy="4246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/>
            </a:p>
          </p:txBody>
        </p:sp>
        <p:pic>
          <p:nvPicPr>
            <p:cNvPr id="79" name="Graphic 78" descr="Water outline">
              <a:extLst>
                <a:ext uri="{FF2B5EF4-FFF2-40B4-BE49-F238E27FC236}">
                  <a16:creationId xmlns:a16="http://schemas.microsoft.com/office/drawing/2014/main" id="{9002188A-D879-D68B-83A8-794D2772E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41607" y="4841836"/>
              <a:ext cx="423066" cy="423066"/>
            </a:xfrm>
            <a:prstGeom prst="rect">
              <a:avLst/>
            </a:prstGeom>
          </p:spPr>
        </p:pic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C5F91FCB-49B2-06CD-C3A7-206211FADB5D}"/>
                </a:ext>
              </a:extLst>
            </p:cNvPr>
            <p:cNvSpPr/>
            <p:nvPr/>
          </p:nvSpPr>
          <p:spPr>
            <a:xfrm>
              <a:off x="6813163" y="3469960"/>
              <a:ext cx="312720" cy="338561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4094745-C7FF-1CB2-61BA-E72DCABACCE2}"/>
                </a:ext>
              </a:extLst>
            </p:cNvPr>
            <p:cNvSpPr txBox="1"/>
            <p:nvPr/>
          </p:nvSpPr>
          <p:spPr>
            <a:xfrm>
              <a:off x="6214630" y="3228803"/>
              <a:ext cx="1640710" cy="298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  <a:spcBef>
                  <a:spcPts val="960"/>
                </a:spcBef>
                <a:buClr>
                  <a:schemeClr val="accent4"/>
                </a:buClr>
                <a:buSzPct val="80000"/>
              </a:pPr>
              <a:r>
                <a:rPr lang="en-US" sz="1320" dirty="0">
                  <a:latin typeface="Arial" pitchFamily="34" charset="0"/>
                  <a:cs typeface="Arial" pitchFamily="34" charset="0"/>
                </a:rPr>
                <a:t>Pump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AB80D0E-ECBA-13A5-5511-281B5EA91E1B}"/>
                </a:ext>
              </a:extLst>
            </p:cNvPr>
            <p:cNvSpPr txBox="1"/>
            <p:nvPr/>
          </p:nvSpPr>
          <p:spPr>
            <a:xfrm>
              <a:off x="7034985" y="5368488"/>
              <a:ext cx="1640710" cy="298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  <a:spcBef>
                  <a:spcPts val="960"/>
                </a:spcBef>
                <a:buClr>
                  <a:schemeClr val="accent4"/>
                </a:buClr>
                <a:buSzPct val="80000"/>
              </a:pPr>
              <a:r>
                <a:rPr lang="en-US" sz="1320" dirty="0">
                  <a:latin typeface="Arial" pitchFamily="34" charset="0"/>
                  <a:cs typeface="Arial" pitchFamily="34" charset="0"/>
                </a:rPr>
                <a:t>Condenser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E4B2D5-41B8-7BCC-E94B-6A5CE62E8EBF}"/>
                </a:ext>
              </a:extLst>
            </p:cNvPr>
            <p:cNvSpPr txBox="1"/>
            <p:nvPr/>
          </p:nvSpPr>
          <p:spPr>
            <a:xfrm>
              <a:off x="6553723" y="4266880"/>
              <a:ext cx="831600" cy="264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  <a:buClr>
                  <a:schemeClr val="accent4"/>
                </a:buClr>
                <a:buSzPct val="80000"/>
              </a:pPr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Water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F7405E-DD2B-33B6-D2F7-D6B11D77B37F}"/>
              </a:ext>
            </a:extLst>
          </p:cNvPr>
          <p:cNvGrpSpPr/>
          <p:nvPr/>
        </p:nvGrpSpPr>
        <p:grpSpPr>
          <a:xfrm>
            <a:off x="7210980" y="2673559"/>
            <a:ext cx="3392542" cy="2010187"/>
            <a:chOff x="7210980" y="2673559"/>
            <a:chExt cx="3392542" cy="2010187"/>
          </a:xfrm>
        </p:grpSpPr>
        <p:sp>
          <p:nvSpPr>
            <p:cNvPr id="23" name="Flowchart: Manual Operation 22">
              <a:extLst>
                <a:ext uri="{FF2B5EF4-FFF2-40B4-BE49-F238E27FC236}">
                  <a16:creationId xmlns:a16="http://schemas.microsoft.com/office/drawing/2014/main" id="{7FE0FFFA-A31E-8D19-A1AD-BCB685310A97}"/>
                </a:ext>
              </a:extLst>
            </p:cNvPr>
            <p:cNvSpPr/>
            <p:nvPr/>
          </p:nvSpPr>
          <p:spPr>
            <a:xfrm rot="5400000">
              <a:off x="7397676" y="3429485"/>
              <a:ext cx="915328" cy="480228"/>
            </a:xfrm>
            <a:prstGeom prst="flowChartManualOperati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2FCC55D-F51B-DE5B-E3CD-CA44B6BF5AFA}"/>
                </a:ext>
              </a:extLst>
            </p:cNvPr>
            <p:cNvSpPr/>
            <p:nvPr/>
          </p:nvSpPr>
          <p:spPr>
            <a:xfrm>
              <a:off x="8635010" y="3342960"/>
              <a:ext cx="678583" cy="65248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pic>
          <p:nvPicPr>
            <p:cNvPr id="48" name="Graphic 47" descr="High voltage outline">
              <a:extLst>
                <a:ext uri="{FF2B5EF4-FFF2-40B4-BE49-F238E27FC236}">
                  <a16:creationId xmlns:a16="http://schemas.microsoft.com/office/drawing/2014/main" id="{637BAF00-09CC-8826-B407-2A2D3846B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82399" y="3455318"/>
              <a:ext cx="399047" cy="399047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5CDCC42-4243-0E2E-1CA1-171BBCD5916A}"/>
                </a:ext>
              </a:extLst>
            </p:cNvPr>
            <p:cNvCxnSpPr>
              <a:cxnSpLocks/>
              <a:stCxn id="23" idx="0"/>
              <a:endCxn id="47" idx="2"/>
            </p:cNvCxnSpPr>
            <p:nvPr/>
          </p:nvCxnSpPr>
          <p:spPr>
            <a:xfrm flipV="1">
              <a:off x="8095454" y="3669202"/>
              <a:ext cx="539556" cy="397"/>
            </a:xfrm>
            <a:prstGeom prst="line">
              <a:avLst/>
            </a:prstGeom>
            <a:ln w="57150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A2152FC-9697-4713-20DF-7674BE92D2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5226" y="2673559"/>
              <a:ext cx="6075" cy="669401"/>
            </a:xfrm>
            <a:prstGeom prst="straightConnector1">
              <a:avLst/>
            </a:prstGeom>
            <a:ln w="952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B4D49D4-F9F1-9D4A-39D2-1A3683CA1A18}"/>
                </a:ext>
              </a:extLst>
            </p:cNvPr>
            <p:cNvCxnSpPr>
              <a:cxnSpLocks/>
            </p:cNvCxnSpPr>
            <p:nvPr/>
          </p:nvCxnSpPr>
          <p:spPr>
            <a:xfrm>
              <a:off x="8090078" y="4194310"/>
              <a:ext cx="0" cy="489436"/>
            </a:xfrm>
            <a:prstGeom prst="straightConnector1">
              <a:avLst/>
            </a:prstGeom>
            <a:ln w="952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EA272D0-7733-F13A-E476-ECA9BF8093B0}"/>
                </a:ext>
              </a:extLst>
            </p:cNvPr>
            <p:cNvSpPr txBox="1"/>
            <p:nvPr/>
          </p:nvSpPr>
          <p:spPr>
            <a:xfrm>
              <a:off x="8043090" y="2942042"/>
              <a:ext cx="2147725" cy="298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  <a:spcBef>
                  <a:spcPts val="960"/>
                </a:spcBef>
                <a:buClr>
                  <a:schemeClr val="accent4"/>
                </a:buClr>
                <a:buSzPct val="80000"/>
              </a:pPr>
              <a:r>
                <a:rPr lang="en-US" sz="1320" dirty="0">
                  <a:latin typeface="Arial" pitchFamily="34" charset="0"/>
                  <a:cs typeface="Arial" pitchFamily="34" charset="0"/>
                </a:rPr>
                <a:t>Steam turbine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5FBFC7B-D756-003F-4F5C-D704D5C4688B}"/>
                </a:ext>
              </a:extLst>
            </p:cNvPr>
            <p:cNvSpPr txBox="1"/>
            <p:nvPr/>
          </p:nvSpPr>
          <p:spPr>
            <a:xfrm>
              <a:off x="8455797" y="3968400"/>
              <a:ext cx="2147725" cy="298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  <a:spcBef>
                  <a:spcPts val="960"/>
                </a:spcBef>
                <a:buClr>
                  <a:schemeClr val="accent4"/>
                </a:buClr>
                <a:buSzPct val="80000"/>
              </a:pPr>
              <a:r>
                <a:rPr lang="en-US" sz="1320" dirty="0">
                  <a:latin typeface="Arial" pitchFamily="34" charset="0"/>
                  <a:cs typeface="Arial" pitchFamily="34" charset="0"/>
                </a:rPr>
                <a:t>Generator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1A26F-B580-018D-53C5-6F36DE392112}"/>
                </a:ext>
              </a:extLst>
            </p:cNvPr>
            <p:cNvSpPr txBox="1"/>
            <p:nvPr/>
          </p:nvSpPr>
          <p:spPr>
            <a:xfrm>
              <a:off x="7210980" y="2831140"/>
              <a:ext cx="822123" cy="264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  <a:buClr>
                  <a:schemeClr val="accent4"/>
                </a:buClr>
                <a:buSzPct val="80000"/>
              </a:pPr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Steam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6E49E8-2129-28B7-84D4-9B5BE8A46293}"/>
              </a:ext>
            </a:extLst>
          </p:cNvPr>
          <p:cNvGrpSpPr/>
          <p:nvPr/>
        </p:nvGrpSpPr>
        <p:grpSpPr>
          <a:xfrm>
            <a:off x="8254503" y="4725584"/>
            <a:ext cx="3116153" cy="934029"/>
            <a:chOff x="8254503" y="4725584"/>
            <a:chExt cx="3116153" cy="93402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A532981-7970-FBF9-4E89-AECACB8DB501}"/>
                </a:ext>
              </a:extLst>
            </p:cNvPr>
            <p:cNvSpPr/>
            <p:nvPr/>
          </p:nvSpPr>
          <p:spPr>
            <a:xfrm>
              <a:off x="9764511" y="4725584"/>
              <a:ext cx="672115" cy="6555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3D8B74F-BDA1-DD43-444B-3229A6A45498}"/>
                </a:ext>
              </a:extLst>
            </p:cNvPr>
            <p:cNvCxnSpPr>
              <a:cxnSpLocks/>
            </p:cNvCxnSpPr>
            <p:nvPr/>
          </p:nvCxnSpPr>
          <p:spPr>
            <a:xfrm>
              <a:off x="8254503" y="4783505"/>
              <a:ext cx="1475443" cy="0"/>
            </a:xfrm>
            <a:prstGeom prst="straightConnector1">
              <a:avLst/>
            </a:prstGeom>
            <a:ln w="952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0" name="Graphic 29" descr="Low temperature outline">
              <a:extLst>
                <a:ext uri="{FF2B5EF4-FFF2-40B4-BE49-F238E27FC236}">
                  <a16:creationId xmlns:a16="http://schemas.microsoft.com/office/drawing/2014/main" id="{C263E8D0-9153-9FB1-6494-F24978DE1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846828" y="4794111"/>
              <a:ext cx="481681" cy="481681"/>
            </a:xfrm>
            <a:prstGeom prst="rect">
              <a:avLst/>
            </a:prstGeom>
          </p:spPr>
        </p:pic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E96D8E7-7CCD-9261-A481-C4EC7FD4C1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4503" y="5275791"/>
              <a:ext cx="1475443" cy="0"/>
            </a:xfrm>
            <a:prstGeom prst="straightConnector1">
              <a:avLst/>
            </a:prstGeom>
            <a:ln w="952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FA3D4A7-F2EF-CC0F-8C7D-0F5906AD91BB}"/>
                </a:ext>
              </a:extLst>
            </p:cNvPr>
            <p:cNvSpPr txBox="1"/>
            <p:nvPr/>
          </p:nvSpPr>
          <p:spPr>
            <a:xfrm>
              <a:off x="9729946" y="5361133"/>
              <a:ext cx="1640710" cy="298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  <a:spcBef>
                  <a:spcPts val="960"/>
                </a:spcBef>
                <a:buClr>
                  <a:schemeClr val="accent4"/>
                </a:buClr>
                <a:buSzPct val="80000"/>
              </a:pPr>
              <a:r>
                <a:rPr lang="en-US" sz="1320" dirty="0">
                  <a:latin typeface="Arial" pitchFamily="34" charset="0"/>
                  <a:cs typeface="Arial" pitchFamily="34" charset="0"/>
                </a:rPr>
                <a:t>Cooling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D60B69-40FD-9721-6DCD-246151CB414A}"/>
                </a:ext>
              </a:extLst>
            </p:cNvPr>
            <p:cNvSpPr txBox="1"/>
            <p:nvPr/>
          </p:nvSpPr>
          <p:spPr>
            <a:xfrm>
              <a:off x="8551014" y="4809161"/>
              <a:ext cx="831600" cy="4503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  <a:buClr>
                  <a:schemeClr val="accent4"/>
                </a:buClr>
                <a:buSzPct val="80000"/>
              </a:pPr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Cooling Water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496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C63E8-E05D-08EE-BDE2-9E21DCF24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124D67-BDAA-09E2-8322-9B5A65A6F22C}"/>
              </a:ext>
            </a:extLst>
          </p:cNvPr>
          <p:cNvSpPr/>
          <p:nvPr/>
        </p:nvSpPr>
        <p:spPr>
          <a:xfrm>
            <a:off x="3418771" y="3734919"/>
            <a:ext cx="1516295" cy="7223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7AC55-EDD8-33DE-1B5E-99671244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48" y="-222555"/>
            <a:ext cx="1770980" cy="1325563"/>
          </a:xfrm>
        </p:spPr>
        <p:txBody>
          <a:bodyPr/>
          <a:lstStyle/>
          <a:p>
            <a:r>
              <a:rPr lang="en-US" dirty="0"/>
              <a:t>CCPP</a:t>
            </a:r>
          </a:p>
        </p:txBody>
      </p:sp>
      <p:sp>
        <p:nvSpPr>
          <p:cNvPr id="7" name="Flowchart: Manual Operation 6">
            <a:extLst>
              <a:ext uri="{FF2B5EF4-FFF2-40B4-BE49-F238E27FC236}">
                <a16:creationId xmlns:a16="http://schemas.microsoft.com/office/drawing/2014/main" id="{3719154B-E3BD-0D38-7FEC-67BF7103AF17}"/>
              </a:ext>
            </a:extLst>
          </p:cNvPr>
          <p:cNvSpPr/>
          <p:nvPr/>
        </p:nvSpPr>
        <p:spPr>
          <a:xfrm rot="16200000">
            <a:off x="2720995" y="4218593"/>
            <a:ext cx="915328" cy="480228"/>
          </a:xfrm>
          <a:prstGeom prst="flowChartManualOperat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5C801C-8D21-8D4D-A9E5-2BCA2999496C}"/>
              </a:ext>
            </a:extLst>
          </p:cNvPr>
          <p:cNvSpPr/>
          <p:nvPr/>
        </p:nvSpPr>
        <p:spPr>
          <a:xfrm>
            <a:off x="3820442" y="3407235"/>
            <a:ext cx="678583" cy="65248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7DCE48-F057-13F8-B1BA-B9B9D9F58706}"/>
              </a:ext>
            </a:extLst>
          </p:cNvPr>
          <p:cNvCxnSpPr>
            <a:cxnSpLocks/>
            <a:stCxn id="7" idx="2"/>
            <a:endCxn id="44" idx="2"/>
          </p:cNvCxnSpPr>
          <p:nvPr/>
        </p:nvCxnSpPr>
        <p:spPr>
          <a:xfrm flipV="1">
            <a:off x="3418774" y="4457264"/>
            <a:ext cx="2211076" cy="1444"/>
          </a:xfrm>
          <a:prstGeom prst="line">
            <a:avLst/>
          </a:prstGeom>
          <a:ln w="571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2EFD1C-280C-09B8-848D-86E34CD14DC2}"/>
              </a:ext>
            </a:extLst>
          </p:cNvPr>
          <p:cNvCxnSpPr>
            <a:cxnSpLocks/>
          </p:cNvCxnSpPr>
          <p:nvPr/>
        </p:nvCxnSpPr>
        <p:spPr>
          <a:xfrm flipV="1">
            <a:off x="5415298" y="2683527"/>
            <a:ext cx="0" cy="1376192"/>
          </a:xfrm>
          <a:prstGeom prst="straightConnector1">
            <a:avLst/>
          </a:prstGeom>
          <a:ln w="952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75ACDF-CBF5-7E06-561D-E47C18973AA4}"/>
              </a:ext>
            </a:extLst>
          </p:cNvPr>
          <p:cNvCxnSpPr>
            <a:cxnSpLocks/>
          </p:cNvCxnSpPr>
          <p:nvPr/>
        </p:nvCxnSpPr>
        <p:spPr>
          <a:xfrm flipV="1">
            <a:off x="2953784" y="4916372"/>
            <a:ext cx="0" cy="609749"/>
          </a:xfrm>
          <a:prstGeom prst="straightConnector1">
            <a:avLst/>
          </a:prstGeom>
          <a:ln w="952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9" name="Graphic 38" descr="Bonfire outline">
            <a:extLst>
              <a:ext uri="{FF2B5EF4-FFF2-40B4-BE49-F238E27FC236}">
                <a16:creationId xmlns:a16="http://schemas.microsoft.com/office/drawing/2014/main" id="{EB0E2167-4B1C-D68E-BF54-722196112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5380" y="3530239"/>
            <a:ext cx="368707" cy="368707"/>
          </a:xfrm>
          <a:prstGeom prst="rect">
            <a:avLst/>
          </a:prstGeom>
        </p:spPr>
      </p:pic>
      <p:pic>
        <p:nvPicPr>
          <p:cNvPr id="43" name="Graphic 42" descr="Windy outline">
            <a:extLst>
              <a:ext uri="{FF2B5EF4-FFF2-40B4-BE49-F238E27FC236}">
                <a16:creationId xmlns:a16="http://schemas.microsoft.com/office/drawing/2014/main" id="{25A5C151-8C58-83DB-1435-F54734FBB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4795" y="4253431"/>
            <a:ext cx="391264" cy="391264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821A8792-A073-4AC8-D72F-ED0539761634}"/>
              </a:ext>
            </a:extLst>
          </p:cNvPr>
          <p:cNvSpPr/>
          <p:nvPr/>
        </p:nvSpPr>
        <p:spPr>
          <a:xfrm>
            <a:off x="5629849" y="4131022"/>
            <a:ext cx="678583" cy="65248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D99ED81C-D27A-F476-3394-9A6AB9D62477}"/>
              </a:ext>
            </a:extLst>
          </p:cNvPr>
          <p:cNvSpPr/>
          <p:nvPr/>
        </p:nvSpPr>
        <p:spPr>
          <a:xfrm rot="5400000">
            <a:off x="4717520" y="4218595"/>
            <a:ext cx="915328" cy="480228"/>
          </a:xfrm>
          <a:prstGeom prst="flowChartManualOperat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pic>
        <p:nvPicPr>
          <p:cNvPr id="33" name="Graphic 32" descr="High voltage outline">
            <a:extLst>
              <a:ext uri="{FF2B5EF4-FFF2-40B4-BE49-F238E27FC236}">
                <a16:creationId xmlns:a16="http://schemas.microsoft.com/office/drawing/2014/main" id="{9E45B89D-C7C1-2F1C-2DC0-1CACDB62B9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5143" y="4227262"/>
            <a:ext cx="399047" cy="399047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01802C0-6902-5535-C829-FE82187663D6}"/>
              </a:ext>
            </a:extLst>
          </p:cNvPr>
          <p:cNvCxnSpPr>
            <a:cxnSpLocks/>
          </p:cNvCxnSpPr>
          <p:nvPr/>
        </p:nvCxnSpPr>
        <p:spPr>
          <a:xfrm>
            <a:off x="4151810" y="2108869"/>
            <a:ext cx="0" cy="1294776"/>
          </a:xfrm>
          <a:prstGeom prst="straightConnector1">
            <a:avLst/>
          </a:prstGeom>
          <a:ln w="952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5460108-18FB-8331-9EEE-6AC09922B0AB}"/>
              </a:ext>
            </a:extLst>
          </p:cNvPr>
          <p:cNvSpPr txBox="1"/>
          <p:nvPr/>
        </p:nvSpPr>
        <p:spPr>
          <a:xfrm>
            <a:off x="1776443" y="4194310"/>
            <a:ext cx="2147725" cy="298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960"/>
              </a:spcBef>
              <a:buClr>
                <a:schemeClr val="accent4"/>
              </a:buClr>
              <a:buSzPct val="80000"/>
            </a:pPr>
            <a:r>
              <a:rPr lang="en-US" sz="1320" dirty="0">
                <a:latin typeface="Arial" pitchFamily="34" charset="0"/>
                <a:cs typeface="Arial" pitchFamily="34" charset="0"/>
              </a:rPr>
              <a:t>Compressor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BC590BF-453F-76A9-E1BB-3E408826C806}"/>
              </a:ext>
            </a:extLst>
          </p:cNvPr>
          <p:cNvSpPr txBox="1"/>
          <p:nvPr/>
        </p:nvSpPr>
        <p:spPr>
          <a:xfrm>
            <a:off x="4422004" y="4924060"/>
            <a:ext cx="2147725" cy="298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960"/>
              </a:spcBef>
              <a:buClr>
                <a:schemeClr val="accent4"/>
              </a:buClr>
              <a:buSzPct val="80000"/>
            </a:pPr>
            <a:r>
              <a:rPr lang="en-US" sz="1320" dirty="0">
                <a:latin typeface="Arial" pitchFamily="34" charset="0"/>
                <a:cs typeface="Arial" pitchFamily="34" charset="0"/>
              </a:rPr>
              <a:t>Gas turbine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6016BD6-2C35-4D1C-2E86-151D7ECA3078}"/>
              </a:ext>
            </a:extLst>
          </p:cNvPr>
          <p:cNvSpPr txBox="1"/>
          <p:nvPr/>
        </p:nvSpPr>
        <p:spPr>
          <a:xfrm>
            <a:off x="5512344" y="4764358"/>
            <a:ext cx="2147725" cy="298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960"/>
              </a:spcBef>
              <a:buClr>
                <a:schemeClr val="accent4"/>
              </a:buClr>
              <a:buSzPct val="80000"/>
            </a:pPr>
            <a:r>
              <a:rPr lang="en-US" sz="1320" dirty="0">
                <a:latin typeface="Arial" pitchFamily="34" charset="0"/>
                <a:cs typeface="Arial" pitchFamily="34" charset="0"/>
              </a:rPr>
              <a:t>Generator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73BCCE-BE7A-C71C-2216-0F08D3A09A22}"/>
              </a:ext>
            </a:extLst>
          </p:cNvPr>
          <p:cNvGrpSpPr/>
          <p:nvPr/>
        </p:nvGrpSpPr>
        <p:grpSpPr>
          <a:xfrm>
            <a:off x="5384818" y="1321927"/>
            <a:ext cx="2369820" cy="1321592"/>
            <a:chOff x="5384818" y="1321927"/>
            <a:chExt cx="2369820" cy="132159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4D317B-6400-77E5-8285-FC835FD98062}"/>
                </a:ext>
              </a:extLst>
            </p:cNvPr>
            <p:cNvSpPr/>
            <p:nvPr/>
          </p:nvSpPr>
          <p:spPr>
            <a:xfrm>
              <a:off x="5384818" y="1666347"/>
              <a:ext cx="2369820" cy="9771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pic>
          <p:nvPicPr>
            <p:cNvPr id="81" name="Graphic 80" descr="Bubbles outline">
              <a:extLst>
                <a:ext uri="{FF2B5EF4-FFF2-40B4-BE49-F238E27FC236}">
                  <a16:creationId xmlns:a16="http://schemas.microsoft.com/office/drawing/2014/main" id="{DE4C1AA9-F857-06CF-FF41-55F966BC7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74190" y="1842820"/>
              <a:ext cx="603558" cy="603558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5605846-183B-7C7F-A3A0-8AEE16983554}"/>
                </a:ext>
              </a:extLst>
            </p:cNvPr>
            <p:cNvSpPr txBox="1"/>
            <p:nvPr/>
          </p:nvSpPr>
          <p:spPr>
            <a:xfrm>
              <a:off x="5969141" y="1321927"/>
              <a:ext cx="1640710" cy="298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  <a:spcBef>
                  <a:spcPts val="960"/>
                </a:spcBef>
                <a:buClr>
                  <a:schemeClr val="accent4"/>
                </a:buClr>
                <a:buSzPct val="80000"/>
              </a:pPr>
              <a:r>
                <a:rPr lang="en-US" sz="1320" dirty="0">
                  <a:latin typeface="Arial" pitchFamily="34" charset="0"/>
                  <a:cs typeface="Arial" pitchFamily="34" charset="0"/>
                </a:rPr>
                <a:t>Boiler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CCAB07A-3BE9-6D1D-3368-298C1271ACF6}"/>
              </a:ext>
            </a:extLst>
          </p:cNvPr>
          <p:cNvSpPr txBox="1"/>
          <p:nvPr/>
        </p:nvSpPr>
        <p:spPr>
          <a:xfrm>
            <a:off x="2786619" y="3346755"/>
            <a:ext cx="1169546" cy="298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960"/>
              </a:spcBef>
              <a:buClr>
                <a:schemeClr val="accent4"/>
              </a:buClr>
              <a:buSzPct val="80000"/>
            </a:pPr>
            <a:r>
              <a:rPr lang="en-US" sz="1320" dirty="0">
                <a:latin typeface="Arial" pitchFamily="34" charset="0"/>
                <a:cs typeface="Arial" pitchFamily="34" charset="0"/>
              </a:rPr>
              <a:t>Combustion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68461C8-34E5-876A-8892-6695C5222B5C}"/>
              </a:ext>
            </a:extLst>
          </p:cNvPr>
          <p:cNvGrpSpPr/>
          <p:nvPr/>
        </p:nvGrpSpPr>
        <p:grpSpPr>
          <a:xfrm>
            <a:off x="9104027" y="1832693"/>
            <a:ext cx="2490247" cy="393080"/>
            <a:chOff x="9104027" y="1832693"/>
            <a:chExt cx="2490247" cy="393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59F6C75-C400-4FD0-A755-8F01DC82D5CF}"/>
                </a:ext>
              </a:extLst>
            </p:cNvPr>
            <p:cNvSpPr/>
            <p:nvPr/>
          </p:nvSpPr>
          <p:spPr>
            <a:xfrm>
              <a:off x="9104027" y="1832693"/>
              <a:ext cx="904310" cy="393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pic>
          <p:nvPicPr>
            <p:cNvPr id="103" name="Graphic 102" descr="Filter outline">
              <a:extLst>
                <a:ext uri="{FF2B5EF4-FFF2-40B4-BE49-F238E27FC236}">
                  <a16:creationId xmlns:a16="http://schemas.microsoft.com/office/drawing/2014/main" id="{F187D511-EAFC-5382-773C-B42937A48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396147" y="1891795"/>
              <a:ext cx="312833" cy="312833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447AF9D-1238-48E4-5F23-659941E77646}"/>
                </a:ext>
              </a:extLst>
            </p:cNvPr>
            <p:cNvSpPr txBox="1"/>
            <p:nvPr/>
          </p:nvSpPr>
          <p:spPr>
            <a:xfrm>
              <a:off x="10048164" y="1844721"/>
              <a:ext cx="1546110" cy="289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  <a:spcBef>
                  <a:spcPts val="960"/>
                </a:spcBef>
                <a:buClr>
                  <a:schemeClr val="accent4"/>
                </a:buClr>
                <a:buSzPct val="80000"/>
              </a:pPr>
              <a:r>
                <a:rPr lang="en-US" sz="1260" dirty="0">
                  <a:latin typeface="Arial" pitchFamily="34" charset="0"/>
                  <a:cs typeface="Arial" pitchFamily="34" charset="0"/>
                </a:rPr>
                <a:t>Demineralization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6D81456-9C73-602F-3653-EA0AFFB854C2}"/>
              </a:ext>
            </a:extLst>
          </p:cNvPr>
          <p:cNvSpPr txBox="1"/>
          <p:nvPr/>
        </p:nvSpPr>
        <p:spPr>
          <a:xfrm flipH="1">
            <a:off x="206549" y="633431"/>
            <a:ext cx="150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Combined cycle power plant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C3749-A4C8-D23E-82FE-C02714E3C22D}"/>
              </a:ext>
            </a:extLst>
          </p:cNvPr>
          <p:cNvSpPr txBox="1"/>
          <p:nvPr/>
        </p:nvSpPr>
        <p:spPr>
          <a:xfrm>
            <a:off x="3915915" y="1862996"/>
            <a:ext cx="1169546" cy="2641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960"/>
              </a:spcBef>
              <a:buClr>
                <a:schemeClr val="accent4"/>
              </a:buClr>
              <a:buSzPct val="80000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400AB-1D8F-D7EA-1A3E-D2D92A4200E9}"/>
              </a:ext>
            </a:extLst>
          </p:cNvPr>
          <p:cNvSpPr txBox="1"/>
          <p:nvPr/>
        </p:nvSpPr>
        <p:spPr>
          <a:xfrm>
            <a:off x="2744338" y="5483162"/>
            <a:ext cx="464404" cy="2641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960"/>
              </a:spcBef>
              <a:buClr>
                <a:schemeClr val="accent4"/>
              </a:buClr>
              <a:buSzPct val="80000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Air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90A80-A684-0A3B-1AA7-BC563A14BC84}"/>
              </a:ext>
            </a:extLst>
          </p:cNvPr>
          <p:cNvSpPr txBox="1"/>
          <p:nvPr/>
        </p:nvSpPr>
        <p:spPr>
          <a:xfrm>
            <a:off x="4800129" y="3005382"/>
            <a:ext cx="1240991" cy="4503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buClr>
                <a:schemeClr val="accent4"/>
              </a:buClr>
              <a:buSzPct val="80000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Residual heat</a:t>
            </a:r>
          </a:p>
          <a:p>
            <a:pPr algn="ctr">
              <a:lnSpc>
                <a:spcPct val="110000"/>
              </a:lnSpc>
              <a:buClr>
                <a:schemeClr val="accent4"/>
              </a:buClr>
              <a:buSzPct val="80000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(air)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9C262D-9CEF-7A0F-FD2D-40F715252244}"/>
              </a:ext>
            </a:extLst>
          </p:cNvPr>
          <p:cNvGrpSpPr/>
          <p:nvPr/>
        </p:nvGrpSpPr>
        <p:grpSpPr>
          <a:xfrm>
            <a:off x="6214630" y="2683526"/>
            <a:ext cx="2461065" cy="2983442"/>
            <a:chOff x="6214630" y="2683526"/>
            <a:chExt cx="2461065" cy="298344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E93E40D-D1AB-389D-119D-0365477A55EB}"/>
                </a:ext>
              </a:extLst>
            </p:cNvPr>
            <p:cNvSpPr/>
            <p:nvPr/>
          </p:nvSpPr>
          <p:spPr>
            <a:xfrm>
              <a:off x="6890741" y="4725583"/>
              <a:ext cx="1363762" cy="6555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6CAA7C0-DE62-D6A5-EFA5-877B70713F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9524" y="2683526"/>
              <a:ext cx="0" cy="2000220"/>
            </a:xfrm>
            <a:prstGeom prst="straightConnector1">
              <a:avLst/>
            </a:prstGeom>
            <a:ln w="952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47506D1-BACA-8863-10F9-1304328F8D73}"/>
                </a:ext>
              </a:extLst>
            </p:cNvPr>
            <p:cNvSpPr/>
            <p:nvPr/>
          </p:nvSpPr>
          <p:spPr>
            <a:xfrm>
              <a:off x="6738587" y="3461389"/>
              <a:ext cx="461874" cy="4246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/>
            </a:p>
          </p:txBody>
        </p:sp>
        <p:pic>
          <p:nvPicPr>
            <p:cNvPr id="79" name="Graphic 78" descr="Water outline">
              <a:extLst>
                <a:ext uri="{FF2B5EF4-FFF2-40B4-BE49-F238E27FC236}">
                  <a16:creationId xmlns:a16="http://schemas.microsoft.com/office/drawing/2014/main" id="{A31F7DE3-0892-8A32-FD64-4E60F8B7F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41607" y="4841836"/>
              <a:ext cx="423066" cy="423066"/>
            </a:xfrm>
            <a:prstGeom prst="rect">
              <a:avLst/>
            </a:prstGeom>
          </p:spPr>
        </p:pic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835A1F54-3061-D6F0-0AE0-373E31283CBD}"/>
                </a:ext>
              </a:extLst>
            </p:cNvPr>
            <p:cNvSpPr/>
            <p:nvPr/>
          </p:nvSpPr>
          <p:spPr>
            <a:xfrm>
              <a:off x="6813163" y="3469960"/>
              <a:ext cx="312720" cy="338561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552177B-7574-B455-DA4E-60BCE197F832}"/>
                </a:ext>
              </a:extLst>
            </p:cNvPr>
            <p:cNvSpPr txBox="1"/>
            <p:nvPr/>
          </p:nvSpPr>
          <p:spPr>
            <a:xfrm>
              <a:off x="6214630" y="3228803"/>
              <a:ext cx="1640710" cy="298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  <a:spcBef>
                  <a:spcPts val="960"/>
                </a:spcBef>
                <a:buClr>
                  <a:schemeClr val="accent4"/>
                </a:buClr>
                <a:buSzPct val="80000"/>
              </a:pPr>
              <a:r>
                <a:rPr lang="en-US" sz="1320" dirty="0">
                  <a:latin typeface="Arial" pitchFamily="34" charset="0"/>
                  <a:cs typeface="Arial" pitchFamily="34" charset="0"/>
                </a:rPr>
                <a:t>Pump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7C2F21C-4A4E-6D51-C120-A846628AD4E3}"/>
                </a:ext>
              </a:extLst>
            </p:cNvPr>
            <p:cNvSpPr txBox="1"/>
            <p:nvPr/>
          </p:nvSpPr>
          <p:spPr>
            <a:xfrm>
              <a:off x="7034985" y="5368488"/>
              <a:ext cx="1640710" cy="298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  <a:spcBef>
                  <a:spcPts val="960"/>
                </a:spcBef>
                <a:buClr>
                  <a:schemeClr val="accent4"/>
                </a:buClr>
                <a:buSzPct val="80000"/>
              </a:pPr>
              <a:r>
                <a:rPr lang="en-US" sz="1320" dirty="0">
                  <a:latin typeface="Arial" pitchFamily="34" charset="0"/>
                  <a:cs typeface="Arial" pitchFamily="34" charset="0"/>
                </a:rPr>
                <a:t>Condenser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73F47F-5B42-7C4A-86AF-69E996D64789}"/>
                </a:ext>
              </a:extLst>
            </p:cNvPr>
            <p:cNvSpPr txBox="1"/>
            <p:nvPr/>
          </p:nvSpPr>
          <p:spPr>
            <a:xfrm>
              <a:off x="6553723" y="4266880"/>
              <a:ext cx="831600" cy="264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  <a:buClr>
                  <a:schemeClr val="accent4"/>
                </a:buClr>
                <a:buSzPct val="80000"/>
              </a:pPr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Water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E102EF-DA56-DF08-24BC-0C3E6175079F}"/>
              </a:ext>
            </a:extLst>
          </p:cNvPr>
          <p:cNvGrpSpPr/>
          <p:nvPr/>
        </p:nvGrpSpPr>
        <p:grpSpPr>
          <a:xfrm>
            <a:off x="7210980" y="2687953"/>
            <a:ext cx="3392542" cy="2010187"/>
            <a:chOff x="7210980" y="2673559"/>
            <a:chExt cx="3392542" cy="2010187"/>
          </a:xfrm>
        </p:grpSpPr>
        <p:sp>
          <p:nvSpPr>
            <p:cNvPr id="23" name="Flowchart: Manual Operation 22">
              <a:extLst>
                <a:ext uri="{FF2B5EF4-FFF2-40B4-BE49-F238E27FC236}">
                  <a16:creationId xmlns:a16="http://schemas.microsoft.com/office/drawing/2014/main" id="{B8EB659E-9E69-FCC6-E394-41593524DBBE}"/>
                </a:ext>
              </a:extLst>
            </p:cNvPr>
            <p:cNvSpPr/>
            <p:nvPr/>
          </p:nvSpPr>
          <p:spPr>
            <a:xfrm rot="5400000">
              <a:off x="7397676" y="3429485"/>
              <a:ext cx="915328" cy="480228"/>
            </a:xfrm>
            <a:prstGeom prst="flowChartManualOperati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DC373A-D251-FA6B-C2BE-26052FB6B3BE}"/>
                </a:ext>
              </a:extLst>
            </p:cNvPr>
            <p:cNvSpPr/>
            <p:nvPr/>
          </p:nvSpPr>
          <p:spPr>
            <a:xfrm>
              <a:off x="8635010" y="3342960"/>
              <a:ext cx="678583" cy="65248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pic>
          <p:nvPicPr>
            <p:cNvPr id="48" name="Graphic 47" descr="High voltage outline">
              <a:extLst>
                <a:ext uri="{FF2B5EF4-FFF2-40B4-BE49-F238E27FC236}">
                  <a16:creationId xmlns:a16="http://schemas.microsoft.com/office/drawing/2014/main" id="{BAD810B2-1695-90C2-924B-8866686D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82399" y="3455318"/>
              <a:ext cx="399047" cy="399047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8D1959A-CE54-EB34-04AC-DC70F4C61C4A}"/>
                </a:ext>
              </a:extLst>
            </p:cNvPr>
            <p:cNvCxnSpPr>
              <a:cxnSpLocks/>
              <a:stCxn id="23" idx="0"/>
              <a:endCxn id="47" idx="2"/>
            </p:cNvCxnSpPr>
            <p:nvPr/>
          </p:nvCxnSpPr>
          <p:spPr>
            <a:xfrm flipV="1">
              <a:off x="8095454" y="3669202"/>
              <a:ext cx="539556" cy="397"/>
            </a:xfrm>
            <a:prstGeom prst="line">
              <a:avLst/>
            </a:prstGeom>
            <a:ln w="57150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DCBA560-FC5B-860E-DE23-32805F4869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5226" y="2673559"/>
              <a:ext cx="6075" cy="669401"/>
            </a:xfrm>
            <a:prstGeom prst="straightConnector1">
              <a:avLst/>
            </a:prstGeom>
            <a:ln w="952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93592F3-CB28-2F04-86E5-9D32A35707DC}"/>
                </a:ext>
              </a:extLst>
            </p:cNvPr>
            <p:cNvCxnSpPr>
              <a:cxnSpLocks/>
            </p:cNvCxnSpPr>
            <p:nvPr/>
          </p:nvCxnSpPr>
          <p:spPr>
            <a:xfrm>
              <a:off x="8090078" y="4194310"/>
              <a:ext cx="0" cy="489436"/>
            </a:xfrm>
            <a:prstGeom prst="straightConnector1">
              <a:avLst/>
            </a:prstGeom>
            <a:ln w="952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32BEA60-AD7D-4755-036B-D570F2F6DCBC}"/>
                </a:ext>
              </a:extLst>
            </p:cNvPr>
            <p:cNvSpPr txBox="1"/>
            <p:nvPr/>
          </p:nvSpPr>
          <p:spPr>
            <a:xfrm>
              <a:off x="8043090" y="2942042"/>
              <a:ext cx="2147725" cy="298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  <a:spcBef>
                  <a:spcPts val="960"/>
                </a:spcBef>
                <a:buClr>
                  <a:schemeClr val="accent4"/>
                </a:buClr>
                <a:buSzPct val="80000"/>
              </a:pPr>
              <a:r>
                <a:rPr lang="en-US" sz="1320" dirty="0">
                  <a:latin typeface="Arial" pitchFamily="34" charset="0"/>
                  <a:cs typeface="Arial" pitchFamily="34" charset="0"/>
                </a:rPr>
                <a:t>Steam turbine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B9B2174-7FD6-2078-6E18-B27CF77453DB}"/>
                </a:ext>
              </a:extLst>
            </p:cNvPr>
            <p:cNvSpPr txBox="1"/>
            <p:nvPr/>
          </p:nvSpPr>
          <p:spPr>
            <a:xfrm>
              <a:off x="8455797" y="3968400"/>
              <a:ext cx="2147725" cy="298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  <a:spcBef>
                  <a:spcPts val="960"/>
                </a:spcBef>
                <a:buClr>
                  <a:schemeClr val="accent4"/>
                </a:buClr>
                <a:buSzPct val="80000"/>
              </a:pPr>
              <a:r>
                <a:rPr lang="en-US" sz="1320" dirty="0">
                  <a:latin typeface="Arial" pitchFamily="34" charset="0"/>
                  <a:cs typeface="Arial" pitchFamily="34" charset="0"/>
                </a:rPr>
                <a:t>Generator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825197-79D0-D0BC-CA2E-2894CE9408E8}"/>
                </a:ext>
              </a:extLst>
            </p:cNvPr>
            <p:cNvSpPr txBox="1"/>
            <p:nvPr/>
          </p:nvSpPr>
          <p:spPr>
            <a:xfrm>
              <a:off x="7210980" y="2831140"/>
              <a:ext cx="822123" cy="264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  <a:buClr>
                  <a:schemeClr val="accent4"/>
                </a:buClr>
                <a:buSzPct val="80000"/>
              </a:pPr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Steam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3772C2-782F-660D-1107-D96C67DFEE7F}"/>
              </a:ext>
            </a:extLst>
          </p:cNvPr>
          <p:cNvGrpSpPr/>
          <p:nvPr/>
        </p:nvGrpSpPr>
        <p:grpSpPr>
          <a:xfrm>
            <a:off x="8254503" y="4725584"/>
            <a:ext cx="3116153" cy="934029"/>
            <a:chOff x="8254503" y="4725584"/>
            <a:chExt cx="3116153" cy="93402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3A99AB0-6ED7-95AE-C693-F58E2C403B3E}"/>
                </a:ext>
              </a:extLst>
            </p:cNvPr>
            <p:cNvSpPr/>
            <p:nvPr/>
          </p:nvSpPr>
          <p:spPr>
            <a:xfrm>
              <a:off x="9764511" y="4725584"/>
              <a:ext cx="672115" cy="6555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0C6451C-2C32-4826-1054-0419B6B9DDDA}"/>
                </a:ext>
              </a:extLst>
            </p:cNvPr>
            <p:cNvCxnSpPr>
              <a:cxnSpLocks/>
            </p:cNvCxnSpPr>
            <p:nvPr/>
          </p:nvCxnSpPr>
          <p:spPr>
            <a:xfrm>
              <a:off x="8254503" y="4783505"/>
              <a:ext cx="1475443" cy="0"/>
            </a:xfrm>
            <a:prstGeom prst="straightConnector1">
              <a:avLst/>
            </a:prstGeom>
            <a:ln w="952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0" name="Graphic 29" descr="Low temperature outline">
              <a:extLst>
                <a:ext uri="{FF2B5EF4-FFF2-40B4-BE49-F238E27FC236}">
                  <a16:creationId xmlns:a16="http://schemas.microsoft.com/office/drawing/2014/main" id="{3F0D42D9-B09A-CE7C-94C7-A33207184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846828" y="4794111"/>
              <a:ext cx="481681" cy="481681"/>
            </a:xfrm>
            <a:prstGeom prst="rect">
              <a:avLst/>
            </a:prstGeom>
          </p:spPr>
        </p:pic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FE5B42C-7DD0-E657-E0D9-BD16D6F777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4503" y="5275791"/>
              <a:ext cx="1475443" cy="0"/>
            </a:xfrm>
            <a:prstGeom prst="straightConnector1">
              <a:avLst/>
            </a:prstGeom>
            <a:ln w="952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C8ACD7C-C768-5458-F65F-ED30873F2F9F}"/>
                </a:ext>
              </a:extLst>
            </p:cNvPr>
            <p:cNvSpPr txBox="1"/>
            <p:nvPr/>
          </p:nvSpPr>
          <p:spPr>
            <a:xfrm>
              <a:off x="9729946" y="5361133"/>
              <a:ext cx="1640710" cy="298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  <a:spcBef>
                  <a:spcPts val="960"/>
                </a:spcBef>
                <a:buClr>
                  <a:schemeClr val="accent4"/>
                </a:buClr>
                <a:buSzPct val="80000"/>
              </a:pPr>
              <a:r>
                <a:rPr lang="en-US" sz="1320" dirty="0">
                  <a:latin typeface="Arial" pitchFamily="34" charset="0"/>
                  <a:cs typeface="Arial" pitchFamily="34" charset="0"/>
                </a:rPr>
                <a:t>Cooling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3C7266-5120-8432-E5F7-ABE1AC3A5FF8}"/>
                </a:ext>
              </a:extLst>
            </p:cNvPr>
            <p:cNvSpPr txBox="1"/>
            <p:nvPr/>
          </p:nvSpPr>
          <p:spPr>
            <a:xfrm>
              <a:off x="8551014" y="4809161"/>
              <a:ext cx="831600" cy="4503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  <a:buClr>
                  <a:schemeClr val="accent4"/>
                </a:buClr>
                <a:buSzPct val="80000"/>
              </a:pPr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Cooling Water</a:t>
              </a:r>
            </a:p>
          </p:txBody>
        </p:sp>
      </p:grpSp>
      <p:pic>
        <p:nvPicPr>
          <p:cNvPr id="22" name="Picture 2">
            <a:extLst>
              <a:ext uri="{FF2B5EF4-FFF2-40B4-BE49-F238E27FC236}">
                <a16:creationId xmlns:a16="http://schemas.microsoft.com/office/drawing/2014/main" id="{24F43B24-BEBF-2DD4-307C-8C1346F7E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240" y="-737168"/>
            <a:ext cx="5491586" cy="366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600B5A-9BD2-8129-F5D3-93D5DD204633}"/>
              </a:ext>
            </a:extLst>
          </p:cNvPr>
          <p:cNvCxnSpPr>
            <a:cxnSpLocks/>
          </p:cNvCxnSpPr>
          <p:nvPr/>
        </p:nvCxnSpPr>
        <p:spPr>
          <a:xfrm flipH="1">
            <a:off x="10261600" y="1687823"/>
            <a:ext cx="463401" cy="315401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788437F-8ED2-2C27-AFB9-2953380DF899}"/>
              </a:ext>
            </a:extLst>
          </p:cNvPr>
          <p:cNvCxnSpPr>
            <a:cxnSpLocks/>
          </p:cNvCxnSpPr>
          <p:nvPr/>
        </p:nvCxnSpPr>
        <p:spPr>
          <a:xfrm flipH="1">
            <a:off x="7663844" y="1666347"/>
            <a:ext cx="1624845" cy="20622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700177B-70D3-8470-E0A3-6DDA264BB6D2}"/>
              </a:ext>
            </a:extLst>
          </p:cNvPr>
          <p:cNvSpPr/>
          <p:nvPr/>
        </p:nvSpPr>
        <p:spPr>
          <a:xfrm>
            <a:off x="9283908" y="1545499"/>
            <a:ext cx="197411" cy="192821"/>
          </a:xfrm>
          <a:prstGeom prst="ellips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4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FC92D-85B0-1A45-B71A-8C27CA4EB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28D2-39AE-02F7-3D61-1B2D4AE1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35" y="-222556"/>
            <a:ext cx="1770980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CCPP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641D8-465F-C8D1-A538-02A9573865A9}"/>
              </a:ext>
            </a:extLst>
          </p:cNvPr>
          <p:cNvSpPr txBox="1"/>
          <p:nvPr/>
        </p:nvSpPr>
        <p:spPr>
          <a:xfrm flipH="1">
            <a:off x="95036" y="633430"/>
            <a:ext cx="1421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Combined cycle power plant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DAB9370-4775-9346-9629-D9EAA7A86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840" y="1343439"/>
            <a:ext cx="6320785" cy="38402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48FADE-03C0-3BB8-67D8-1BB1BFDA8AB8}"/>
              </a:ext>
            </a:extLst>
          </p:cNvPr>
          <p:cNvSpPr txBox="1"/>
          <p:nvPr/>
        </p:nvSpPr>
        <p:spPr>
          <a:xfrm>
            <a:off x="95035" y="1195387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Group:___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1C58A3A-7AD2-8FC4-276F-EE161D7DEAD0}"/>
                  </a:ext>
                </a:extLst>
              </p14:cNvPr>
              <p14:cNvContentPartPr/>
              <p14:nvPr/>
            </p14:nvContentPartPr>
            <p14:xfrm>
              <a:off x="2960576" y="2252647"/>
              <a:ext cx="115560" cy="57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1C58A3A-7AD2-8FC4-276F-EE161D7DEA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4456" y="2246527"/>
                <a:ext cx="1278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5EE77DA-CBFE-4C6F-2373-DB58173A8F4C}"/>
                  </a:ext>
                </a:extLst>
              </p14:cNvPr>
              <p14:cNvContentPartPr/>
              <p14:nvPr/>
            </p14:nvContentPartPr>
            <p14:xfrm>
              <a:off x="3230936" y="2217727"/>
              <a:ext cx="87120" cy="14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5EE77DA-CBFE-4C6F-2373-DB58173A8F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24816" y="2211607"/>
                <a:ext cx="993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4EEED0A-1D48-3703-9E9E-9397BB92F782}"/>
                  </a:ext>
                </a:extLst>
              </p14:cNvPr>
              <p14:cNvContentPartPr/>
              <p14:nvPr/>
            </p14:nvContentPartPr>
            <p14:xfrm>
              <a:off x="3478616" y="2241847"/>
              <a:ext cx="54720" cy="19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4EEED0A-1D48-3703-9E9E-9397BB92F78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72496" y="2235727"/>
                <a:ext cx="669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30456C7-11AE-CD14-737A-E15EAA7D554F}"/>
                  </a:ext>
                </a:extLst>
              </p14:cNvPr>
              <p14:cNvContentPartPr/>
              <p14:nvPr/>
            </p14:nvContentPartPr>
            <p14:xfrm>
              <a:off x="3787856" y="2255887"/>
              <a:ext cx="19440" cy="5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30456C7-11AE-CD14-737A-E15EAA7D554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81736" y="2249767"/>
                <a:ext cx="31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579F140-3B8B-F83F-C4D1-B4E62336BE53}"/>
                  </a:ext>
                </a:extLst>
              </p14:cNvPr>
              <p14:cNvContentPartPr/>
              <p14:nvPr/>
            </p14:nvContentPartPr>
            <p14:xfrm>
              <a:off x="4100696" y="2235727"/>
              <a:ext cx="7920" cy="5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579F140-3B8B-F83F-C4D1-B4E62336BE5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94576" y="2229607"/>
                <a:ext cx="20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6A97FC8-A044-F865-F60A-6CDB0DE1DE1D}"/>
                  </a:ext>
                </a:extLst>
              </p14:cNvPr>
              <p14:cNvContentPartPr/>
              <p14:nvPr/>
            </p14:nvContentPartPr>
            <p14:xfrm>
              <a:off x="4447376" y="2191087"/>
              <a:ext cx="8280" cy="2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6A97FC8-A044-F865-F60A-6CDB0DE1DE1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41256" y="2184967"/>
                <a:ext cx="2052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F963F8B-01CF-0BD2-4565-96B34970E17E}"/>
                  </a:ext>
                </a:extLst>
              </p14:cNvPr>
              <p14:cNvContentPartPr/>
              <p14:nvPr/>
            </p14:nvContentPartPr>
            <p14:xfrm>
              <a:off x="4623416" y="2201527"/>
              <a:ext cx="22680" cy="6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F963F8B-01CF-0BD2-4565-96B34970E17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17296" y="2195407"/>
                <a:ext cx="349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381E146-C1D2-FC16-72DD-B8843BBF053F}"/>
                  </a:ext>
                </a:extLst>
              </p14:cNvPr>
              <p14:cNvContentPartPr/>
              <p14:nvPr/>
            </p14:nvContentPartPr>
            <p14:xfrm>
              <a:off x="4859936" y="2237167"/>
              <a:ext cx="11880" cy="4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381E146-C1D2-FC16-72DD-B8843BBF053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53816" y="2231047"/>
                <a:ext cx="241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DB08C8D-9562-2C32-F3CF-95755D2E10F3}"/>
                  </a:ext>
                </a:extLst>
              </p14:cNvPr>
              <p14:cNvContentPartPr/>
              <p14:nvPr/>
            </p14:nvContentPartPr>
            <p14:xfrm>
              <a:off x="2947976" y="2125927"/>
              <a:ext cx="3269880" cy="3207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DB08C8D-9562-2C32-F3CF-95755D2E10F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41856" y="2119807"/>
                <a:ext cx="3282120" cy="32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D9D6CE3-184E-78EB-B523-9A63BCEA30B7}"/>
                  </a:ext>
                </a:extLst>
              </p14:cNvPr>
              <p14:cNvContentPartPr/>
              <p14:nvPr/>
            </p14:nvContentPartPr>
            <p14:xfrm>
              <a:off x="3093416" y="2291887"/>
              <a:ext cx="158760" cy="413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D9D6CE3-184E-78EB-B523-9A63BCEA30B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87296" y="2285767"/>
                <a:ext cx="17100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50174CB-28FC-1F20-EF19-5E85B5CF6603}"/>
                  </a:ext>
                </a:extLst>
              </p14:cNvPr>
              <p14:cNvContentPartPr/>
              <p14:nvPr/>
            </p14:nvContentPartPr>
            <p14:xfrm>
              <a:off x="3079376" y="2592127"/>
              <a:ext cx="239760" cy="37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50174CB-28FC-1F20-EF19-5E85B5CF660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73256" y="2586007"/>
                <a:ext cx="2520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F45701E-34C9-2B2B-547C-58B3F8772EC1}"/>
                  </a:ext>
                </a:extLst>
              </p14:cNvPr>
              <p14:cNvContentPartPr/>
              <p14:nvPr/>
            </p14:nvContentPartPr>
            <p14:xfrm>
              <a:off x="3417416" y="2295847"/>
              <a:ext cx="65880" cy="426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F45701E-34C9-2B2B-547C-58B3F8772EC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11296" y="2289727"/>
                <a:ext cx="7812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657E2E4-9D36-94C7-6E66-DDB6C5B245A9}"/>
                  </a:ext>
                </a:extLst>
              </p14:cNvPr>
              <p14:cNvContentPartPr/>
              <p14:nvPr/>
            </p14:nvContentPartPr>
            <p14:xfrm>
              <a:off x="3304376" y="2245807"/>
              <a:ext cx="178560" cy="225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657E2E4-9D36-94C7-6E66-DDB6C5B245A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298256" y="2239687"/>
                <a:ext cx="1908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F4295FC-D2C6-8648-0FC8-FF3D43B29CFC}"/>
                  </a:ext>
                </a:extLst>
              </p14:cNvPr>
              <p14:cNvContentPartPr/>
              <p14:nvPr/>
            </p14:nvContentPartPr>
            <p14:xfrm>
              <a:off x="3326696" y="2681767"/>
              <a:ext cx="267840" cy="57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F4295FC-D2C6-8648-0FC8-FF3D43B29CF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320576" y="2675647"/>
                <a:ext cx="2800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0916D91-1970-B6D2-81FF-21035160A3AE}"/>
                  </a:ext>
                </a:extLst>
              </p14:cNvPr>
              <p14:cNvContentPartPr/>
              <p14:nvPr/>
            </p14:nvContentPartPr>
            <p14:xfrm>
              <a:off x="2711816" y="2413567"/>
              <a:ext cx="186120" cy="345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0916D91-1970-B6D2-81FF-21035160A3A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05696" y="2407447"/>
                <a:ext cx="1983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4D66E6C-CF38-4143-1225-28AA279F7DC6}"/>
                  </a:ext>
                </a:extLst>
              </p14:cNvPr>
              <p14:cNvContentPartPr/>
              <p14:nvPr/>
            </p14:nvContentPartPr>
            <p14:xfrm>
              <a:off x="2702816" y="2573047"/>
              <a:ext cx="154080" cy="187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4D66E6C-CF38-4143-1225-28AA279F7DC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696696" y="2566927"/>
                <a:ext cx="16632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D64A81E4-EC49-5837-AE0A-936E43915B38}"/>
              </a:ext>
            </a:extLst>
          </p:cNvPr>
          <p:cNvGrpSpPr/>
          <p:nvPr/>
        </p:nvGrpSpPr>
        <p:grpSpPr>
          <a:xfrm>
            <a:off x="5087816" y="1882207"/>
            <a:ext cx="4560120" cy="3516840"/>
            <a:chOff x="5087816" y="1882207"/>
            <a:chExt cx="4560120" cy="351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A13E471-0CC1-9272-2441-F1484B65484E}"/>
                    </a:ext>
                  </a:extLst>
                </p14:cNvPr>
                <p14:cNvContentPartPr/>
                <p14:nvPr/>
              </p14:nvContentPartPr>
              <p14:xfrm>
                <a:off x="5087816" y="2280727"/>
                <a:ext cx="14760" cy="5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A13E471-0CC1-9272-2441-F1484B65484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081696" y="2274607"/>
                  <a:ext cx="27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B5A5EF3-6DBB-890B-8C16-2BD2D1152ACE}"/>
                    </a:ext>
                  </a:extLst>
                </p14:cNvPr>
                <p14:cNvContentPartPr/>
                <p14:nvPr/>
              </p14:nvContentPartPr>
              <p14:xfrm>
                <a:off x="5100416" y="2436607"/>
                <a:ext cx="4320" cy="92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B5A5EF3-6DBB-890B-8C16-2BD2D1152AC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094296" y="2430487"/>
                  <a:ext cx="165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F168843-6D41-0B5D-171C-360519ABDE6D}"/>
                    </a:ext>
                  </a:extLst>
                </p14:cNvPr>
                <p14:cNvContentPartPr/>
                <p14:nvPr/>
              </p14:nvContentPartPr>
              <p14:xfrm>
                <a:off x="5109056" y="2613727"/>
                <a:ext cx="3240" cy="19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F168843-6D41-0B5D-171C-360519ABDE6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102936" y="2607607"/>
                  <a:ext cx="154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916280E-2F87-C2AB-41D3-A93CB74B5A5E}"/>
                    </a:ext>
                  </a:extLst>
                </p14:cNvPr>
                <p14:cNvContentPartPr/>
                <p14:nvPr/>
              </p14:nvContentPartPr>
              <p14:xfrm>
                <a:off x="5109056" y="2782207"/>
                <a:ext cx="11160" cy="35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916280E-2F87-C2AB-41D3-A93CB74B5A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02936" y="2776087"/>
                  <a:ext cx="234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0827FC4-79FC-EBDE-4A57-C4DF0CF782D9}"/>
                    </a:ext>
                  </a:extLst>
                </p14:cNvPr>
                <p14:cNvContentPartPr/>
                <p14:nvPr/>
              </p14:nvContentPartPr>
              <p14:xfrm>
                <a:off x="5153336" y="2888767"/>
                <a:ext cx="4680" cy="23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0827FC4-79FC-EBDE-4A57-C4DF0CF782D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147216" y="2882647"/>
                  <a:ext cx="169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6129B27-C5BA-FD8A-746D-07C5AF2216A1}"/>
                    </a:ext>
                  </a:extLst>
                </p14:cNvPr>
                <p14:cNvContentPartPr/>
                <p14:nvPr/>
              </p14:nvContentPartPr>
              <p14:xfrm>
                <a:off x="5168816" y="2979487"/>
                <a:ext cx="4680" cy="1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6129B27-C5BA-FD8A-746D-07C5AF2216A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162696" y="2973367"/>
                  <a:ext cx="169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4167079-E2BA-16ED-2372-02C7026B4CF5}"/>
                    </a:ext>
                  </a:extLst>
                </p14:cNvPr>
                <p14:cNvContentPartPr/>
                <p14:nvPr/>
              </p14:nvContentPartPr>
              <p14:xfrm>
                <a:off x="5089616" y="2948167"/>
                <a:ext cx="22680" cy="155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4167079-E2BA-16ED-2372-02C7026B4CF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083496" y="2942047"/>
                  <a:ext cx="34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5A65797-15E8-516D-5353-DC2A81964D1C}"/>
                    </a:ext>
                  </a:extLst>
                </p14:cNvPr>
                <p14:cNvContentPartPr/>
                <p14:nvPr/>
              </p14:nvContentPartPr>
              <p14:xfrm>
                <a:off x="5110496" y="3221767"/>
                <a:ext cx="2880" cy="65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5A65797-15E8-516D-5353-DC2A81964D1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104376" y="3215647"/>
                  <a:ext cx="151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706EAD2-A474-C0FE-2B01-4014EA6F03AB}"/>
                    </a:ext>
                  </a:extLst>
                </p14:cNvPr>
                <p14:cNvContentPartPr/>
                <p14:nvPr/>
              </p14:nvContentPartPr>
              <p14:xfrm>
                <a:off x="5132816" y="3406807"/>
                <a:ext cx="57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706EAD2-A474-C0FE-2B01-4014EA6F03A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126696" y="3400687"/>
                  <a:ext cx="18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897FEE4-BA93-3909-39D4-4BC18047DBD4}"/>
                    </a:ext>
                  </a:extLst>
                </p14:cNvPr>
                <p14:cNvContentPartPr/>
                <p14:nvPr/>
              </p14:nvContentPartPr>
              <p14:xfrm>
                <a:off x="5189696" y="3500407"/>
                <a:ext cx="314640" cy="105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897FEE4-BA93-3909-39D4-4BC18047DBD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183576" y="3494287"/>
                  <a:ext cx="3268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DD52039-288C-FBD0-6F7D-068193DF9CDD}"/>
                    </a:ext>
                  </a:extLst>
                </p14:cNvPr>
                <p14:cNvContentPartPr/>
                <p14:nvPr/>
              </p14:nvContentPartPr>
              <p14:xfrm>
                <a:off x="5310656" y="1882207"/>
                <a:ext cx="4337280" cy="3516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DD52039-288C-FBD0-6F7D-068193DF9CD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304536" y="1876087"/>
                  <a:ext cx="4349520" cy="352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F5B97F3-D8C1-85CB-850F-93F9F04FB3EB}"/>
                    </a:ext>
                  </a:extLst>
                </p14:cNvPr>
                <p14:cNvContentPartPr/>
                <p14:nvPr/>
              </p14:nvContentPartPr>
              <p14:xfrm>
                <a:off x="8966816" y="2921167"/>
                <a:ext cx="117360" cy="57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F5B97F3-D8C1-85CB-850F-93F9F04FB3E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960696" y="2915047"/>
                  <a:ext cx="1296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0566B92-54C5-975C-D3E2-68118ED865FA}"/>
                    </a:ext>
                  </a:extLst>
                </p14:cNvPr>
                <p14:cNvContentPartPr/>
                <p14:nvPr/>
              </p14:nvContentPartPr>
              <p14:xfrm>
                <a:off x="8980856" y="3006127"/>
                <a:ext cx="57600" cy="29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0566B92-54C5-975C-D3E2-68118ED865F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974736" y="3000007"/>
                  <a:ext cx="698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5202D99-78DC-DA27-B7DA-74C677B002E6}"/>
                    </a:ext>
                  </a:extLst>
                </p14:cNvPr>
                <p14:cNvContentPartPr/>
                <p14:nvPr/>
              </p14:nvContentPartPr>
              <p14:xfrm>
                <a:off x="9119096" y="2794447"/>
                <a:ext cx="136080" cy="294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5202D99-78DC-DA27-B7DA-74C677B002E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112976" y="2788327"/>
                  <a:ext cx="1483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2824614-A902-8902-211D-08DC76F4E529}"/>
                    </a:ext>
                  </a:extLst>
                </p14:cNvPr>
                <p14:cNvContentPartPr/>
                <p14:nvPr/>
              </p14:nvContentPartPr>
              <p14:xfrm>
                <a:off x="9143576" y="2975167"/>
                <a:ext cx="71640" cy="10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2824614-A902-8902-211D-08DC76F4E52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137456" y="2969047"/>
                  <a:ext cx="83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6BAD5F2-C509-2FC7-2646-312AAE287E0E}"/>
                    </a:ext>
                  </a:extLst>
                </p14:cNvPr>
                <p14:cNvContentPartPr/>
                <p14:nvPr/>
              </p14:nvContentPartPr>
              <p14:xfrm>
                <a:off x="9291896" y="2876167"/>
                <a:ext cx="125280" cy="220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6BAD5F2-C509-2FC7-2646-312AAE287E0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285776" y="2870047"/>
                  <a:ext cx="13752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1CD1BCD-B945-37BB-B330-B654BD187294}"/>
              </a:ext>
            </a:extLst>
          </p:cNvPr>
          <p:cNvGrpSpPr/>
          <p:nvPr/>
        </p:nvGrpSpPr>
        <p:grpSpPr>
          <a:xfrm>
            <a:off x="3886136" y="1386847"/>
            <a:ext cx="1964520" cy="559440"/>
            <a:chOff x="3886136" y="1386847"/>
            <a:chExt cx="196452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1214422-D8AA-6F40-3072-AB0C9E470B71}"/>
                    </a:ext>
                  </a:extLst>
                </p14:cNvPr>
                <p14:cNvContentPartPr/>
                <p14:nvPr/>
              </p14:nvContentPartPr>
              <p14:xfrm>
                <a:off x="4299776" y="1389367"/>
                <a:ext cx="733680" cy="46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1214422-D8AA-6F40-3072-AB0C9E470B7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293656" y="1383247"/>
                  <a:ext cx="745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01E4BA6-C192-98EF-311F-2FFEBC4CAD2D}"/>
                    </a:ext>
                  </a:extLst>
                </p14:cNvPr>
                <p14:cNvContentPartPr/>
                <p14:nvPr/>
              </p14:nvContentPartPr>
              <p14:xfrm>
                <a:off x="4273136" y="1386847"/>
                <a:ext cx="1577520" cy="559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01E4BA6-C192-98EF-311F-2FFEBC4CAD2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267016" y="1380727"/>
                  <a:ext cx="158976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93521C4-3343-168C-6BBA-DDFEA44C116B}"/>
                    </a:ext>
                  </a:extLst>
                </p14:cNvPr>
                <p14:cNvContentPartPr/>
                <p14:nvPr/>
              </p14:nvContentPartPr>
              <p14:xfrm>
                <a:off x="3886136" y="1634887"/>
                <a:ext cx="104400" cy="23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93521C4-3343-168C-6BBA-DDFEA44C116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880016" y="1628767"/>
                  <a:ext cx="116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E045755-650F-D434-CD9A-A96621922CE1}"/>
                    </a:ext>
                  </a:extLst>
                </p14:cNvPr>
                <p14:cNvContentPartPr/>
                <p14:nvPr/>
              </p14:nvContentPartPr>
              <p14:xfrm>
                <a:off x="3922856" y="1713367"/>
                <a:ext cx="61560" cy="5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E045755-650F-D434-CD9A-A96621922CE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16736" y="1707247"/>
                  <a:ext cx="738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9BD008A-D5B1-E683-5455-3ADE8CC30C9C}"/>
                    </a:ext>
                  </a:extLst>
                </p14:cNvPr>
                <p14:cNvContentPartPr/>
                <p14:nvPr/>
              </p14:nvContentPartPr>
              <p14:xfrm>
                <a:off x="4082696" y="1575127"/>
                <a:ext cx="14400" cy="201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9BD008A-D5B1-E683-5455-3ADE8CC30C9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076576" y="1569007"/>
                  <a:ext cx="26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6A00934-46D0-05AA-5733-4427E7064C8C}"/>
                    </a:ext>
                  </a:extLst>
                </p14:cNvPr>
                <p14:cNvContentPartPr/>
                <p14:nvPr/>
              </p14:nvContentPartPr>
              <p14:xfrm>
                <a:off x="4031216" y="1537327"/>
                <a:ext cx="100440" cy="20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6A00934-46D0-05AA-5733-4427E7064C8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025096" y="1531207"/>
                  <a:ext cx="1126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3E0FDB9-4519-3C46-4D48-6A990504B1D8}"/>
                    </a:ext>
                  </a:extLst>
                </p14:cNvPr>
                <p14:cNvContentPartPr/>
                <p14:nvPr/>
              </p14:nvContentPartPr>
              <p14:xfrm>
                <a:off x="4053536" y="1660807"/>
                <a:ext cx="77040" cy="9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3E0FDB9-4519-3C46-4D48-6A990504B1D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047416" y="1654687"/>
                  <a:ext cx="89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F8E728-0AA0-EB14-1C48-D2F240ED3481}"/>
                    </a:ext>
                  </a:extLst>
                </p14:cNvPr>
                <p14:cNvContentPartPr/>
                <p14:nvPr/>
              </p14:nvContentPartPr>
              <p14:xfrm>
                <a:off x="4194656" y="1554607"/>
                <a:ext cx="9000" cy="214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F8E728-0AA0-EB14-1C48-D2F240ED348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188536" y="1548487"/>
                  <a:ext cx="212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A6CFD65-37E0-7977-210F-1169D04FE290}"/>
                    </a:ext>
                  </a:extLst>
                </p14:cNvPr>
                <p14:cNvContentPartPr/>
                <p14:nvPr/>
              </p14:nvContentPartPr>
              <p14:xfrm>
                <a:off x="4165496" y="1568287"/>
                <a:ext cx="35640" cy="79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A6CFD65-37E0-7977-210F-1169D04FE29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159376" y="1562167"/>
                  <a:ext cx="47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FC79579-0660-D4A1-43FE-0901AA908409}"/>
                    </a:ext>
                  </a:extLst>
                </p14:cNvPr>
                <p14:cNvContentPartPr/>
                <p14:nvPr/>
              </p14:nvContentPartPr>
              <p14:xfrm>
                <a:off x="4174856" y="1787527"/>
                <a:ext cx="111600" cy="10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FC79579-0660-D4A1-43FE-0901AA90840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168736" y="1781407"/>
                  <a:ext cx="12384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174F57A-3DF3-A9D5-4F7D-1BAD10CC2C0C}"/>
                  </a:ext>
                </a:extLst>
              </p14:cNvPr>
              <p14:cNvContentPartPr/>
              <p14:nvPr/>
            </p14:nvContentPartPr>
            <p14:xfrm>
              <a:off x="5315336" y="2046367"/>
              <a:ext cx="2102400" cy="1503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174F57A-3DF3-A9D5-4F7D-1BAD10CC2C0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309216" y="2040247"/>
                <a:ext cx="2114640" cy="15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F306EF9-1BAB-497B-8045-4F6BADC981E4}"/>
                  </a:ext>
                </a:extLst>
              </p14:cNvPr>
              <p14:cNvContentPartPr/>
              <p14:nvPr/>
            </p14:nvContentPartPr>
            <p14:xfrm>
              <a:off x="6720776" y="3007207"/>
              <a:ext cx="1546920" cy="10155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F306EF9-1BAB-497B-8045-4F6BADC981E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714656" y="3001087"/>
                <a:ext cx="1559160" cy="10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34A11CD-3824-9198-D633-53D7F6C24762}"/>
                  </a:ext>
                </a:extLst>
              </p14:cNvPr>
              <p14:cNvContentPartPr/>
              <p14:nvPr/>
            </p14:nvContentPartPr>
            <p14:xfrm>
              <a:off x="6361856" y="3941407"/>
              <a:ext cx="2653560" cy="11214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34A11CD-3824-9198-D633-53D7F6C24762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355736" y="3935287"/>
                <a:ext cx="2665800" cy="11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D36FFF5-DB97-6354-CBFF-26D4B3AED16B}"/>
                  </a:ext>
                </a:extLst>
              </p14:cNvPr>
              <p14:cNvContentPartPr/>
              <p14:nvPr/>
            </p14:nvContentPartPr>
            <p14:xfrm>
              <a:off x="6309656" y="3449647"/>
              <a:ext cx="451080" cy="7610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D36FFF5-DB97-6354-CBFF-26D4B3AED16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303536" y="3443527"/>
                <a:ext cx="463320" cy="77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77862EF-C320-376A-07E1-3E23A45950B7}"/>
              </a:ext>
            </a:extLst>
          </p:cNvPr>
          <p:cNvGrpSpPr/>
          <p:nvPr/>
        </p:nvGrpSpPr>
        <p:grpSpPr>
          <a:xfrm>
            <a:off x="8334296" y="3222847"/>
            <a:ext cx="817560" cy="973080"/>
            <a:chOff x="8334296" y="3222847"/>
            <a:chExt cx="817560" cy="97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4AB9C94-3D39-1EB2-E297-3A1B8DE450C3}"/>
                    </a:ext>
                  </a:extLst>
                </p14:cNvPr>
                <p14:cNvContentPartPr/>
                <p14:nvPr/>
              </p14:nvContentPartPr>
              <p14:xfrm>
                <a:off x="8336816" y="3302407"/>
                <a:ext cx="86400" cy="1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4AB9C94-3D39-1EB2-E297-3A1B8DE450C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330696" y="3296287"/>
                  <a:ext cx="98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7048309-25B4-6CC2-C156-AAC5DFACA443}"/>
                    </a:ext>
                  </a:extLst>
                </p14:cNvPr>
                <p14:cNvContentPartPr/>
                <p14:nvPr/>
              </p14:nvContentPartPr>
              <p14:xfrm>
                <a:off x="8334296" y="3340207"/>
                <a:ext cx="74160" cy="26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7048309-25B4-6CC2-C156-AAC5DFACA44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328176" y="3334087"/>
                  <a:ext cx="864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FE79A5B-FA6F-DB54-EC95-737130BE6D6C}"/>
                    </a:ext>
                  </a:extLst>
                </p14:cNvPr>
                <p14:cNvContentPartPr/>
                <p14:nvPr/>
              </p14:nvContentPartPr>
              <p14:xfrm>
                <a:off x="8494856" y="3263887"/>
                <a:ext cx="18000" cy="149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FE79A5B-FA6F-DB54-EC95-737130BE6D6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488736" y="3257767"/>
                  <a:ext cx="302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2E020C0-C65C-A503-9AF6-135652FE47B1}"/>
                    </a:ext>
                  </a:extLst>
                </p14:cNvPr>
                <p14:cNvContentPartPr/>
                <p14:nvPr/>
              </p14:nvContentPartPr>
              <p14:xfrm>
                <a:off x="8483696" y="3222847"/>
                <a:ext cx="93960" cy="200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2E020C0-C65C-A503-9AF6-135652FE47B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477576" y="3216727"/>
                  <a:ext cx="1062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CC45922-E0BD-E7E0-F290-70D26A1C005C}"/>
                    </a:ext>
                  </a:extLst>
                </p14:cNvPr>
                <p14:cNvContentPartPr/>
                <p14:nvPr/>
              </p14:nvContentPartPr>
              <p14:xfrm>
                <a:off x="8599256" y="3259207"/>
                <a:ext cx="79560" cy="135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CC45922-E0BD-E7E0-F290-70D26A1C005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593136" y="3253087"/>
                  <a:ext cx="91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9750711-639B-71D3-4C66-85ECF70427B9}"/>
                    </a:ext>
                  </a:extLst>
                </p14:cNvPr>
                <p14:cNvContentPartPr/>
                <p14:nvPr/>
              </p14:nvContentPartPr>
              <p14:xfrm>
                <a:off x="8736776" y="3374047"/>
                <a:ext cx="1080" cy="6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9750711-639B-71D3-4C66-85ECF70427B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730656" y="3367927"/>
                  <a:ext cx="133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64FB20-564C-4290-B1DB-2B2C14D13723}"/>
                    </a:ext>
                  </a:extLst>
                </p14:cNvPr>
                <p14:cNvContentPartPr/>
                <p14:nvPr/>
              </p14:nvContentPartPr>
              <p14:xfrm>
                <a:off x="8730296" y="3600127"/>
                <a:ext cx="32040" cy="12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64FB20-564C-4290-B1DB-2B2C14D1372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724176" y="3594007"/>
                  <a:ext cx="44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A59930A-1E63-F308-0EA6-D833BE034B6E}"/>
                    </a:ext>
                  </a:extLst>
                </p14:cNvPr>
                <p14:cNvContentPartPr/>
                <p14:nvPr/>
              </p14:nvContentPartPr>
              <p14:xfrm>
                <a:off x="8811656" y="3505807"/>
                <a:ext cx="30600" cy="130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A59930A-1E63-F308-0EA6-D833BE034B6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805536" y="3499687"/>
                  <a:ext cx="428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7B5D601-4FC9-7080-CED0-51230F77BDBF}"/>
                    </a:ext>
                  </a:extLst>
                </p14:cNvPr>
                <p14:cNvContentPartPr/>
                <p14:nvPr/>
              </p14:nvContentPartPr>
              <p14:xfrm>
                <a:off x="8836856" y="3468007"/>
                <a:ext cx="80640" cy="154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7B5D601-4FC9-7080-CED0-51230F77BDB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830736" y="3461887"/>
                  <a:ext cx="92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2121B15-A62A-DD6D-D02F-E58C3746F5DF}"/>
                    </a:ext>
                  </a:extLst>
                </p14:cNvPr>
                <p14:cNvContentPartPr/>
                <p14:nvPr/>
              </p14:nvContentPartPr>
              <p14:xfrm>
                <a:off x="8742536" y="3261367"/>
                <a:ext cx="16920" cy="150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2121B15-A62A-DD6D-D02F-E58C3746F5D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736416" y="3255247"/>
                  <a:ext cx="291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800A2FD-F0B8-B3ED-74C0-55261F06C08C}"/>
                    </a:ext>
                  </a:extLst>
                </p14:cNvPr>
                <p14:cNvContentPartPr/>
                <p14:nvPr/>
              </p14:nvContentPartPr>
              <p14:xfrm>
                <a:off x="8709416" y="3265687"/>
                <a:ext cx="38880" cy="62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800A2FD-F0B8-B3ED-74C0-55261F06C08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703296" y="3259567"/>
                  <a:ext cx="511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5BA813-2CF2-2650-68D4-763253FA182F}"/>
                    </a:ext>
                  </a:extLst>
                </p14:cNvPr>
                <p14:cNvContentPartPr/>
                <p14:nvPr/>
              </p14:nvContentPartPr>
              <p14:xfrm>
                <a:off x="8725256" y="3403927"/>
                <a:ext cx="77400" cy="11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5BA813-2CF2-2650-68D4-763253FA182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719136" y="3397807"/>
                  <a:ext cx="896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5C7A7E9-73F1-7FE5-72D3-E1BA1F41AC4D}"/>
                    </a:ext>
                  </a:extLst>
                </p14:cNvPr>
                <p14:cNvContentPartPr/>
                <p14:nvPr/>
              </p14:nvContentPartPr>
              <p14:xfrm>
                <a:off x="8934056" y="3518767"/>
                <a:ext cx="37800" cy="122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5C7A7E9-73F1-7FE5-72D3-E1BA1F41AC4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927936" y="3512647"/>
                  <a:ext cx="500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25B1F30-B68A-D308-1EFC-12122DEFA00F}"/>
                    </a:ext>
                  </a:extLst>
                </p14:cNvPr>
                <p14:cNvContentPartPr/>
                <p14:nvPr/>
              </p14:nvContentPartPr>
              <p14:xfrm>
                <a:off x="8939096" y="3497167"/>
                <a:ext cx="117720" cy="155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25B1F30-B68A-D308-1EFC-12122DEFA00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932976" y="3491047"/>
                  <a:ext cx="129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BCE3FDC-91E5-4115-BBC5-C7857CD2A337}"/>
                    </a:ext>
                  </a:extLst>
                </p14:cNvPr>
                <p14:cNvContentPartPr/>
                <p14:nvPr/>
              </p14:nvContentPartPr>
              <p14:xfrm>
                <a:off x="9113336" y="3498967"/>
                <a:ext cx="25200" cy="154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BCE3FDC-91E5-4115-BBC5-C7857CD2A33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107216" y="3492847"/>
                  <a:ext cx="37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44EEFEA-823D-AB8B-73BC-E385015A654F}"/>
                    </a:ext>
                  </a:extLst>
                </p14:cNvPr>
                <p14:cNvContentPartPr/>
                <p14:nvPr/>
              </p14:nvContentPartPr>
              <p14:xfrm>
                <a:off x="8716976" y="3776887"/>
                <a:ext cx="71640" cy="7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44EEFEA-823D-AB8B-73BC-E385015A654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710856" y="3770767"/>
                  <a:ext cx="83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272AFF7-30D5-05BF-2D09-6B7FC092E487}"/>
                    </a:ext>
                  </a:extLst>
                </p14:cNvPr>
                <p14:cNvContentPartPr/>
                <p14:nvPr/>
              </p14:nvContentPartPr>
              <p14:xfrm>
                <a:off x="8856656" y="3746287"/>
                <a:ext cx="45360" cy="106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272AFF7-30D5-05BF-2D09-6B7FC092E48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850536" y="3740167"/>
                  <a:ext cx="576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88B9A6B-9ADE-FF93-8872-A89390B5E6AC}"/>
                    </a:ext>
                  </a:extLst>
                </p14:cNvPr>
                <p14:cNvContentPartPr/>
                <p14:nvPr/>
              </p14:nvContentPartPr>
              <p14:xfrm>
                <a:off x="8845856" y="3740527"/>
                <a:ext cx="83520" cy="6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88B9A6B-9ADE-FF93-8872-A89390B5E6A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839736" y="3734407"/>
                  <a:ext cx="957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380AC07-94F2-F7A8-A92A-F59A1E5315D1}"/>
                    </a:ext>
                  </a:extLst>
                </p14:cNvPr>
                <p14:cNvContentPartPr/>
                <p14:nvPr/>
              </p14:nvContentPartPr>
              <p14:xfrm>
                <a:off x="8857016" y="3784447"/>
                <a:ext cx="57600" cy="7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380AC07-94F2-F7A8-A92A-F59A1E5315D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850896" y="3778327"/>
                  <a:ext cx="698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8C8DA56-83E9-8B94-8DDC-00901024E358}"/>
                    </a:ext>
                  </a:extLst>
                </p14:cNvPr>
                <p14:cNvContentPartPr/>
                <p14:nvPr/>
              </p14:nvContentPartPr>
              <p14:xfrm>
                <a:off x="8955656" y="3720727"/>
                <a:ext cx="65880" cy="114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8C8DA56-83E9-8B94-8DDC-00901024E35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949536" y="3714607"/>
                  <a:ext cx="78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8D3D8ED-AB4D-DAFA-F1FC-90B532CDDE1A}"/>
                    </a:ext>
                  </a:extLst>
                </p14:cNvPr>
                <p14:cNvContentPartPr/>
                <p14:nvPr/>
              </p14:nvContentPartPr>
              <p14:xfrm>
                <a:off x="9092816" y="3743407"/>
                <a:ext cx="7920" cy="86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8D3D8ED-AB4D-DAFA-F1FC-90B532CDDE1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086696" y="3737287"/>
                  <a:ext cx="201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113593D-DB9D-EC61-6034-03CDB18B74F8}"/>
                    </a:ext>
                  </a:extLst>
                </p14:cNvPr>
                <p14:cNvContentPartPr/>
                <p14:nvPr/>
              </p14:nvContentPartPr>
              <p14:xfrm>
                <a:off x="9045656" y="3732247"/>
                <a:ext cx="63000" cy="48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113593D-DB9D-EC61-6034-03CDB18B74F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039536" y="3726127"/>
                  <a:ext cx="752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91A9D6C-BC30-03B8-82E7-E78044077C33}"/>
                    </a:ext>
                  </a:extLst>
                </p14:cNvPr>
                <p14:cNvContentPartPr/>
                <p14:nvPr/>
              </p14:nvContentPartPr>
              <p14:xfrm>
                <a:off x="9059336" y="3819727"/>
                <a:ext cx="62640" cy="11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91A9D6C-BC30-03B8-82E7-E78044077C3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053216" y="3813607"/>
                  <a:ext cx="74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6FBEFB0-23C5-4F6A-A817-19EF167C334E}"/>
                    </a:ext>
                  </a:extLst>
                </p14:cNvPr>
                <p14:cNvContentPartPr/>
                <p14:nvPr/>
              </p14:nvContentPartPr>
              <p14:xfrm>
                <a:off x="8946656" y="3716407"/>
                <a:ext cx="90000" cy="155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6FBEFB0-23C5-4F6A-A817-19EF167C334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940536" y="3710287"/>
                  <a:ext cx="1022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D8F26A-C26E-DDA9-71DE-C20080F56F14}"/>
                    </a:ext>
                  </a:extLst>
                </p14:cNvPr>
                <p14:cNvContentPartPr/>
                <p14:nvPr/>
              </p14:nvContentPartPr>
              <p14:xfrm>
                <a:off x="8751896" y="3927727"/>
                <a:ext cx="62640" cy="11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D8F26A-C26E-DDA9-71DE-C20080F56F1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745776" y="3921607"/>
                  <a:ext cx="74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178D446-B5D2-963C-D79E-45C6B2D4F37D}"/>
                    </a:ext>
                  </a:extLst>
                </p14:cNvPr>
                <p14:cNvContentPartPr/>
                <p14:nvPr/>
              </p14:nvContentPartPr>
              <p14:xfrm>
                <a:off x="8862776" y="3911167"/>
                <a:ext cx="54360" cy="131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178D446-B5D2-963C-D79E-45C6B2D4F37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856656" y="3905047"/>
                  <a:ext cx="666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98FA386-EEFD-CBA8-B1C6-1E9C01DB332E}"/>
                    </a:ext>
                  </a:extLst>
                </p14:cNvPr>
                <p14:cNvContentPartPr/>
                <p14:nvPr/>
              </p14:nvContentPartPr>
              <p14:xfrm>
                <a:off x="8836856" y="3919807"/>
                <a:ext cx="54360" cy="9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98FA386-EEFD-CBA8-B1C6-1E9C01DB332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830736" y="3913687"/>
                  <a:ext cx="66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7152DBC-3629-32CC-ADBC-DF236CE21201}"/>
                    </a:ext>
                  </a:extLst>
                </p14:cNvPr>
                <p14:cNvContentPartPr/>
                <p14:nvPr/>
              </p14:nvContentPartPr>
              <p14:xfrm>
                <a:off x="8863496" y="3944287"/>
                <a:ext cx="46080" cy="8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7152DBC-3629-32CC-ADBC-DF236CE2120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857376" y="3938167"/>
                  <a:ext cx="583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8F53ABD-80E6-4805-22E2-FB81A0D6D057}"/>
                    </a:ext>
                  </a:extLst>
                </p14:cNvPr>
                <p14:cNvContentPartPr/>
                <p14:nvPr/>
              </p14:nvContentPartPr>
              <p14:xfrm>
                <a:off x="8962136" y="3913327"/>
                <a:ext cx="11520" cy="98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8F53ABD-80E6-4805-22E2-FB81A0D6D05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956016" y="3907207"/>
                  <a:ext cx="23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90CE804-83D2-D38E-30D5-5D9B075E42B5}"/>
                    </a:ext>
                  </a:extLst>
                </p14:cNvPr>
                <p14:cNvContentPartPr/>
                <p14:nvPr/>
              </p14:nvContentPartPr>
              <p14:xfrm>
                <a:off x="8954576" y="3921607"/>
                <a:ext cx="54360" cy="9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90CE804-83D2-D38E-30D5-5D9B075E42B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948456" y="3915487"/>
                  <a:ext cx="66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D840A4A-AC6F-C497-8B2E-538A5E10FD4A}"/>
                    </a:ext>
                  </a:extLst>
                </p14:cNvPr>
                <p14:cNvContentPartPr/>
                <p14:nvPr/>
              </p14:nvContentPartPr>
              <p14:xfrm>
                <a:off x="8957456" y="3947527"/>
                <a:ext cx="41040" cy="34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D840A4A-AC6F-C497-8B2E-538A5E10FD4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951336" y="3941407"/>
                  <a:ext cx="532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ECBCBD2-12CC-56E3-2A41-3137E85BDD67}"/>
                    </a:ext>
                  </a:extLst>
                </p14:cNvPr>
                <p14:cNvContentPartPr/>
                <p14:nvPr/>
              </p14:nvContentPartPr>
              <p14:xfrm>
                <a:off x="9060056" y="3931687"/>
                <a:ext cx="13320" cy="92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ECBCBD2-12CC-56E3-2A41-3137E85BDD6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053936" y="3925567"/>
                  <a:ext cx="25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A6040B3-CF1F-FA5F-458D-1B505B7EDD56}"/>
                    </a:ext>
                  </a:extLst>
                </p14:cNvPr>
                <p14:cNvContentPartPr/>
                <p14:nvPr/>
              </p14:nvContentPartPr>
              <p14:xfrm>
                <a:off x="9045296" y="3929167"/>
                <a:ext cx="20880" cy="57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A6040B3-CF1F-FA5F-458D-1B505B7EDD5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039176" y="3923047"/>
                  <a:ext cx="331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0135B87-BBCA-D6EA-31B2-A55044FC9A56}"/>
                    </a:ext>
                  </a:extLst>
                </p14:cNvPr>
                <p14:cNvContentPartPr/>
                <p14:nvPr/>
              </p14:nvContentPartPr>
              <p14:xfrm>
                <a:off x="9029456" y="4031407"/>
                <a:ext cx="63000" cy="1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0135B87-BBCA-D6EA-31B2-A55044FC9A5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023336" y="4025287"/>
                  <a:ext cx="752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92C744B-298B-4E4D-C970-3A5AB5C81861}"/>
                    </a:ext>
                  </a:extLst>
                </p14:cNvPr>
                <p14:cNvContentPartPr/>
                <p14:nvPr/>
              </p14:nvContentPartPr>
              <p14:xfrm>
                <a:off x="8739656" y="4104847"/>
                <a:ext cx="52920" cy="13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92C744B-298B-4E4D-C970-3A5AB5C8186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733536" y="4098727"/>
                  <a:ext cx="65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1E032D3-34B0-62D5-4B81-769EA833F3AD}"/>
                    </a:ext>
                  </a:extLst>
                </p14:cNvPr>
                <p14:cNvContentPartPr/>
                <p14:nvPr/>
              </p14:nvContentPartPr>
              <p14:xfrm>
                <a:off x="8872136" y="4103407"/>
                <a:ext cx="3240" cy="86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1E032D3-34B0-62D5-4B81-769EA833F3A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866016" y="4097287"/>
                  <a:ext cx="15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654C635-79EA-4D0C-2343-A1E970B647B7}"/>
                    </a:ext>
                  </a:extLst>
                </p14:cNvPr>
                <p14:cNvContentPartPr/>
                <p14:nvPr/>
              </p14:nvContentPartPr>
              <p14:xfrm>
                <a:off x="8864936" y="4061647"/>
                <a:ext cx="68400" cy="123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654C635-79EA-4D0C-2343-A1E970B647B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858816" y="4055527"/>
                  <a:ext cx="80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E3C28AA-C005-2BE8-790E-C534BB501019}"/>
                    </a:ext>
                  </a:extLst>
                </p14:cNvPr>
                <p14:cNvContentPartPr/>
                <p14:nvPr/>
              </p14:nvContentPartPr>
              <p14:xfrm>
                <a:off x="8951336" y="4055167"/>
                <a:ext cx="62280" cy="124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E3C28AA-C005-2BE8-790E-C534BB50101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945216" y="4049047"/>
                  <a:ext cx="745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E2567ED-E1EA-2D5D-82B3-926EE56464EA}"/>
                    </a:ext>
                  </a:extLst>
                </p14:cNvPr>
                <p14:cNvContentPartPr/>
                <p14:nvPr/>
              </p14:nvContentPartPr>
              <p14:xfrm>
                <a:off x="8954576" y="4157767"/>
                <a:ext cx="17280" cy="43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E2567ED-E1EA-2D5D-82B3-926EE56464E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948456" y="4151647"/>
                  <a:ext cx="295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A2A99EC-1B00-CE35-39C9-0EA0268C4C41}"/>
                    </a:ext>
                  </a:extLst>
                </p14:cNvPr>
                <p14:cNvContentPartPr/>
                <p14:nvPr/>
              </p14:nvContentPartPr>
              <p14:xfrm>
                <a:off x="9073376" y="4080727"/>
                <a:ext cx="18720" cy="1000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A2A99EC-1B00-CE35-39C9-0EA0268C4C4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067256" y="4074607"/>
                  <a:ext cx="30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B61EDD6-97DD-CABF-5225-C7F0C5F35C1C}"/>
                    </a:ext>
                  </a:extLst>
                </p14:cNvPr>
                <p14:cNvContentPartPr/>
                <p14:nvPr/>
              </p14:nvContentPartPr>
              <p14:xfrm>
                <a:off x="9029816" y="4103767"/>
                <a:ext cx="52200" cy="32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B61EDD6-97DD-CABF-5225-C7F0C5F35C1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023696" y="4097647"/>
                  <a:ext cx="644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06612D5-4F9C-3F6E-8957-D0727AB83131}"/>
                    </a:ext>
                  </a:extLst>
                </p14:cNvPr>
                <p14:cNvContentPartPr/>
                <p14:nvPr/>
              </p14:nvContentPartPr>
              <p14:xfrm>
                <a:off x="9040616" y="4190527"/>
                <a:ext cx="39960" cy="5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06612D5-4F9C-3F6E-8957-D0727AB8313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034496" y="4184407"/>
                  <a:ext cx="522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5AD5F0C-3E60-9379-E408-A9BBB600EB8D}"/>
                    </a:ext>
                  </a:extLst>
                </p14:cNvPr>
                <p14:cNvContentPartPr/>
                <p14:nvPr/>
              </p14:nvContentPartPr>
              <p14:xfrm>
                <a:off x="9150776" y="4176127"/>
                <a:ext cx="1080" cy="4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5AD5F0C-3E60-9379-E408-A9BBB600EB8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144656" y="4170007"/>
                  <a:ext cx="133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705CFF2-D34C-C89B-4675-A4073B85FB01}"/>
                    </a:ext>
                  </a:extLst>
                </p14:cNvPr>
                <p14:cNvContentPartPr/>
                <p14:nvPr/>
              </p14:nvContentPartPr>
              <p14:xfrm>
                <a:off x="8780696" y="4131487"/>
                <a:ext cx="33120" cy="29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705CFF2-D34C-C89B-4675-A4073B85FB0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774576" y="4125367"/>
                  <a:ext cx="45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5CFFEAC-5399-D607-40DE-ECF5C11B3E79}"/>
                    </a:ext>
                  </a:extLst>
                </p14:cNvPr>
                <p14:cNvContentPartPr/>
                <p14:nvPr/>
              </p14:nvContentPartPr>
              <p14:xfrm>
                <a:off x="8783216" y="3943207"/>
                <a:ext cx="47520" cy="29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5CFFEAC-5399-D607-40DE-ECF5C11B3E7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777096" y="3937087"/>
                  <a:ext cx="59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0AEE1D0-D0BA-C909-F551-51AD19E42E61}"/>
                    </a:ext>
                  </a:extLst>
                </p14:cNvPr>
                <p14:cNvContentPartPr/>
                <p14:nvPr/>
              </p14:nvContentPartPr>
              <p14:xfrm>
                <a:off x="8763056" y="3785167"/>
                <a:ext cx="43200" cy="26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0AEE1D0-D0BA-C909-F551-51AD19E42E6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756936" y="3779047"/>
                  <a:ext cx="5544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F2B4A7B-D21C-4896-18C1-3C9CFD3254C7}"/>
                  </a:ext>
                </a:extLst>
              </p14:cNvPr>
              <p14:cNvContentPartPr/>
              <p14:nvPr/>
            </p14:nvContentPartPr>
            <p14:xfrm>
              <a:off x="6442136" y="3861847"/>
              <a:ext cx="52200" cy="381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F2B4A7B-D21C-4896-18C1-3C9CFD3254C7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6436016" y="3855727"/>
                <a:ext cx="644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17D8E99-CE0C-1791-846E-8E975E004423}"/>
                  </a:ext>
                </a:extLst>
              </p14:cNvPr>
              <p14:cNvContentPartPr/>
              <p14:nvPr/>
            </p14:nvContentPartPr>
            <p14:xfrm>
              <a:off x="6407936" y="3193687"/>
              <a:ext cx="62280" cy="565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17D8E99-CE0C-1791-846E-8E975E004423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6401816" y="3187567"/>
                <a:ext cx="74520" cy="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464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73923-46FB-0DF0-2078-8745A5B89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EEC3-B302-CEB9-163F-774BFD19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35" y="-222556"/>
            <a:ext cx="1770980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CCPP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487899-09C7-96B9-C4F5-625ABDD9916F}"/>
              </a:ext>
            </a:extLst>
          </p:cNvPr>
          <p:cNvSpPr txBox="1"/>
          <p:nvPr/>
        </p:nvSpPr>
        <p:spPr>
          <a:xfrm flipH="1">
            <a:off x="95036" y="633430"/>
            <a:ext cx="1421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Combined cycle power plant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3D0F6D7-7EA9-A029-0EBE-404D82ACE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391" y="1274272"/>
            <a:ext cx="6320785" cy="38402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FA6E93-6594-5B77-F59E-75BAA0E3D150}"/>
              </a:ext>
            </a:extLst>
          </p:cNvPr>
          <p:cNvSpPr txBox="1"/>
          <p:nvPr/>
        </p:nvSpPr>
        <p:spPr>
          <a:xfrm>
            <a:off x="95035" y="1195387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Group:___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8DC8FE-17B7-3438-AEFB-AB4B8596B40B}"/>
                  </a:ext>
                </a:extLst>
              </p14:cNvPr>
              <p14:cNvContentPartPr/>
              <p14:nvPr/>
            </p14:nvContentPartPr>
            <p14:xfrm>
              <a:off x="9263816" y="3212047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8DC8FE-17B7-3438-AEFB-AB4B8596B4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57696" y="320592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F5E3447-C130-076A-E9E5-F7746A59CAC8}"/>
                  </a:ext>
                </a:extLst>
              </p14:cNvPr>
              <p14:cNvContentPartPr/>
              <p14:nvPr/>
            </p14:nvContentPartPr>
            <p14:xfrm>
              <a:off x="5225336" y="2002087"/>
              <a:ext cx="3559320" cy="1105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F5E3447-C130-076A-E9E5-F7746A59CA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19216" y="1995967"/>
                <a:ext cx="3571560" cy="11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DBD5DE4-2653-F354-911A-380A4495CA1E}"/>
                  </a:ext>
                </a:extLst>
              </p14:cNvPr>
              <p14:cNvContentPartPr/>
              <p14:nvPr/>
            </p14:nvContentPartPr>
            <p14:xfrm>
              <a:off x="6024536" y="3194407"/>
              <a:ext cx="2987280" cy="1888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DBD5DE4-2653-F354-911A-380A4495CA1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18416" y="3188287"/>
                <a:ext cx="2999520" cy="19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4682010-0B9D-AD2B-3BAC-9A06793D0B60}"/>
                  </a:ext>
                </a:extLst>
              </p14:cNvPr>
              <p14:cNvContentPartPr/>
              <p14:nvPr/>
            </p14:nvContentPartPr>
            <p14:xfrm>
              <a:off x="2992256" y="2312047"/>
              <a:ext cx="3309120" cy="2932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4682010-0B9D-AD2B-3BAC-9A06793D0B6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86136" y="2305927"/>
                <a:ext cx="3321360" cy="29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31A36BD-CC2C-6CF2-6CE8-F0CA3EAA5842}"/>
                  </a:ext>
                </a:extLst>
              </p14:cNvPr>
              <p14:cNvContentPartPr/>
              <p14:nvPr/>
            </p14:nvContentPartPr>
            <p14:xfrm>
              <a:off x="3415976" y="2104687"/>
              <a:ext cx="171000" cy="452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31A36BD-CC2C-6CF2-6CE8-F0CA3EAA584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09856" y="2098567"/>
                <a:ext cx="18324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5685D95-DC7B-D408-790F-8CA06EA38F31}"/>
                  </a:ext>
                </a:extLst>
              </p14:cNvPr>
              <p14:cNvContentPartPr/>
              <p14:nvPr/>
            </p14:nvContentPartPr>
            <p14:xfrm>
              <a:off x="3415256" y="2369647"/>
              <a:ext cx="181080" cy="20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5685D95-DC7B-D408-790F-8CA06EA38F3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09136" y="2363527"/>
                <a:ext cx="1933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098CAF-C8FA-D218-7DF3-DAB481CF0D36}"/>
                  </a:ext>
                </a:extLst>
              </p14:cNvPr>
              <p14:cNvContentPartPr/>
              <p14:nvPr/>
            </p14:nvContentPartPr>
            <p14:xfrm>
              <a:off x="3692456" y="2103247"/>
              <a:ext cx="19080" cy="344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098CAF-C8FA-D218-7DF3-DAB481CF0D3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86336" y="2097127"/>
                <a:ext cx="3132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458E571-9ECC-6A23-D1D1-48FA4C89290A}"/>
                  </a:ext>
                </a:extLst>
              </p14:cNvPr>
              <p14:cNvContentPartPr/>
              <p14:nvPr/>
            </p14:nvContentPartPr>
            <p14:xfrm>
              <a:off x="6396416" y="1781047"/>
              <a:ext cx="71280" cy="269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458E571-9ECC-6A23-D1D1-48FA4C89290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90296" y="1774927"/>
                <a:ext cx="8352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DBA4F39-B729-5339-3B34-F112A9F8B586}"/>
                  </a:ext>
                </a:extLst>
              </p14:cNvPr>
              <p14:cNvContentPartPr/>
              <p14:nvPr/>
            </p14:nvContentPartPr>
            <p14:xfrm>
              <a:off x="6433136" y="1725247"/>
              <a:ext cx="254160" cy="14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DBA4F39-B729-5339-3B34-F112A9F8B58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27016" y="1719127"/>
                <a:ext cx="2664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ED35EE7-2731-BE69-F2EE-CB0ED83AEB4B}"/>
                  </a:ext>
                </a:extLst>
              </p14:cNvPr>
              <p14:cNvContentPartPr/>
              <p14:nvPr/>
            </p14:nvContentPartPr>
            <p14:xfrm>
              <a:off x="6419816" y="1975447"/>
              <a:ext cx="185760" cy="43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ED35EE7-2731-BE69-F2EE-CB0ED83AEB4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13696" y="1969327"/>
                <a:ext cx="19800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61BB54B-41E1-3BBF-96AE-45862CAA232D}"/>
                  </a:ext>
                </a:extLst>
              </p14:cNvPr>
              <p14:cNvContentPartPr/>
              <p14:nvPr/>
            </p14:nvContentPartPr>
            <p14:xfrm>
              <a:off x="6291296" y="2076607"/>
              <a:ext cx="237960" cy="34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61BB54B-41E1-3BBF-96AE-45862CAA232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285176" y="2070487"/>
                <a:ext cx="2502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7E1B7B0-8266-3F5D-A7A9-C5D57700D1CC}"/>
                  </a:ext>
                </a:extLst>
              </p14:cNvPr>
              <p14:cNvContentPartPr/>
              <p14:nvPr/>
            </p14:nvContentPartPr>
            <p14:xfrm>
              <a:off x="6634376" y="1772767"/>
              <a:ext cx="54000" cy="316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7E1B7B0-8266-3F5D-A7A9-C5D57700D1C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628256" y="1766647"/>
                <a:ext cx="6624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A54B0C5-7711-B7F2-FE8A-78850964A83A}"/>
                  </a:ext>
                </a:extLst>
              </p14:cNvPr>
              <p14:cNvContentPartPr/>
              <p14:nvPr/>
            </p14:nvContentPartPr>
            <p14:xfrm>
              <a:off x="9088136" y="4019887"/>
              <a:ext cx="69120" cy="262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A54B0C5-7711-B7F2-FE8A-78850964A83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082016" y="4013767"/>
                <a:ext cx="813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44F5759-5AD8-6F34-89D2-DB050D9252A3}"/>
                  </a:ext>
                </a:extLst>
              </p14:cNvPr>
              <p14:cNvContentPartPr/>
              <p14:nvPr/>
            </p14:nvContentPartPr>
            <p14:xfrm>
              <a:off x="9262376" y="3918007"/>
              <a:ext cx="7200" cy="283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44F5759-5AD8-6F34-89D2-DB050D9252A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256256" y="3911887"/>
                <a:ext cx="194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56C7BCC-D2D6-B705-2B8D-024F4697D83B}"/>
                  </a:ext>
                </a:extLst>
              </p14:cNvPr>
              <p14:cNvContentPartPr/>
              <p14:nvPr/>
            </p14:nvContentPartPr>
            <p14:xfrm>
              <a:off x="9036656" y="3959767"/>
              <a:ext cx="244800" cy="88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56C7BCC-D2D6-B705-2B8D-024F4697D83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030536" y="3953647"/>
                <a:ext cx="2570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BD524D8-E037-DB07-60DE-902DCD8ECDD1}"/>
                  </a:ext>
                </a:extLst>
              </p14:cNvPr>
              <p14:cNvContentPartPr/>
              <p14:nvPr/>
            </p14:nvContentPartPr>
            <p14:xfrm>
              <a:off x="9086696" y="3807847"/>
              <a:ext cx="48600" cy="263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BD524D8-E037-DB07-60DE-902DCD8ECDD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80576" y="3801727"/>
                <a:ext cx="608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7461BBD-154C-DCFC-9BB1-6F5F4D46040B}"/>
                  </a:ext>
                </a:extLst>
              </p14:cNvPr>
              <p14:cNvContentPartPr/>
              <p14:nvPr/>
            </p14:nvContentPartPr>
            <p14:xfrm>
              <a:off x="9247616" y="3845287"/>
              <a:ext cx="22320" cy="133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7461BBD-154C-DCFC-9BB1-6F5F4D46040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241496" y="3839167"/>
                <a:ext cx="345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72CADFD-3F3F-7D0E-5AED-CA5FDCF250F7}"/>
                  </a:ext>
                </a:extLst>
              </p14:cNvPr>
              <p14:cNvContentPartPr/>
              <p14:nvPr/>
            </p14:nvContentPartPr>
            <p14:xfrm>
              <a:off x="9355976" y="3897847"/>
              <a:ext cx="54000" cy="304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72CADFD-3F3F-7D0E-5AED-CA5FDCF250F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349856" y="3891727"/>
                <a:ext cx="6624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ADED809-0FE6-454D-0329-EC0721DE49FE}"/>
                  </a:ext>
                </a:extLst>
              </p14:cNvPr>
              <p14:cNvContentPartPr/>
              <p14:nvPr/>
            </p14:nvContentPartPr>
            <p14:xfrm>
              <a:off x="6657416" y="3083887"/>
              <a:ext cx="1775160" cy="1032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ADED809-0FE6-454D-0329-EC0721DE49F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651296" y="3077767"/>
                <a:ext cx="1787400" cy="10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97F55A9-926F-266F-10CE-85BE97ACC7F3}"/>
                  </a:ext>
                </a:extLst>
              </p14:cNvPr>
              <p14:cNvContentPartPr/>
              <p14:nvPr/>
            </p14:nvContentPartPr>
            <p14:xfrm>
              <a:off x="8438696" y="3085687"/>
              <a:ext cx="142920" cy="334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97F55A9-926F-266F-10CE-85BE97ACC7F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432576" y="3079567"/>
                <a:ext cx="1551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D46F7B6-FE0E-72C6-57E8-9E916F6CABA9}"/>
                  </a:ext>
                </a:extLst>
              </p14:cNvPr>
              <p14:cNvContentPartPr/>
              <p14:nvPr/>
            </p14:nvContentPartPr>
            <p14:xfrm>
              <a:off x="8443736" y="3207007"/>
              <a:ext cx="89640" cy="47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D46F7B6-FE0E-72C6-57E8-9E916F6CABA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437616" y="3200887"/>
                <a:ext cx="1018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8DE5D4B-DA2D-AF8C-AC27-79476474E04B}"/>
                  </a:ext>
                </a:extLst>
              </p14:cNvPr>
              <p14:cNvContentPartPr/>
              <p14:nvPr/>
            </p14:nvContentPartPr>
            <p14:xfrm>
              <a:off x="8680616" y="3112687"/>
              <a:ext cx="15120" cy="294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8DE5D4B-DA2D-AF8C-AC27-79476474E04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674496" y="3106567"/>
                <a:ext cx="273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AA53B25-3513-5F12-7E32-E99B909FF276}"/>
                  </a:ext>
                </a:extLst>
              </p14:cNvPr>
              <p14:cNvContentPartPr/>
              <p14:nvPr/>
            </p14:nvContentPartPr>
            <p14:xfrm>
              <a:off x="8615816" y="3061207"/>
              <a:ext cx="241200" cy="388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AA53B25-3513-5F12-7E32-E99B909FF27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609696" y="3055087"/>
                <a:ext cx="25344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6B495F9-BA9D-3F5D-C8A3-9F1A5E368E78}"/>
                  </a:ext>
                </a:extLst>
              </p14:cNvPr>
              <p14:cNvContentPartPr/>
              <p14:nvPr/>
            </p14:nvContentPartPr>
            <p14:xfrm>
              <a:off x="4266656" y="1388287"/>
              <a:ext cx="5024520" cy="10954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6B495F9-BA9D-3F5D-C8A3-9F1A5E368E7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260536" y="1382167"/>
                <a:ext cx="5036760" cy="11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270C546-E9D5-858A-20D4-0698242C45A3}"/>
                  </a:ext>
                </a:extLst>
              </p14:cNvPr>
              <p14:cNvContentPartPr/>
              <p14:nvPr/>
            </p14:nvContentPartPr>
            <p14:xfrm>
              <a:off x="3991616" y="1338967"/>
              <a:ext cx="56880" cy="271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270C546-E9D5-858A-20D4-0698242C45A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985496" y="1332847"/>
                <a:ext cx="69120" cy="28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73764702-6C10-714A-3862-A0289C5B8DDC}"/>
              </a:ext>
            </a:extLst>
          </p:cNvPr>
          <p:cNvGrpSpPr/>
          <p:nvPr/>
        </p:nvGrpSpPr>
        <p:grpSpPr>
          <a:xfrm>
            <a:off x="3917096" y="1324567"/>
            <a:ext cx="1915200" cy="534240"/>
            <a:chOff x="3917096" y="1324567"/>
            <a:chExt cx="1915200" cy="53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EDCFD94-9952-1548-66C4-E73E067708C5}"/>
                    </a:ext>
                  </a:extLst>
                </p14:cNvPr>
                <p14:cNvContentPartPr/>
                <p14:nvPr/>
              </p14:nvContentPartPr>
              <p14:xfrm>
                <a:off x="4252976" y="1377487"/>
                <a:ext cx="25560" cy="481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EDCFD94-9952-1548-66C4-E73E067708C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246856" y="1371367"/>
                  <a:ext cx="3780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151121E-FB84-6AA9-7A81-575B9DB6288A}"/>
                    </a:ext>
                  </a:extLst>
                </p14:cNvPr>
                <p14:cNvContentPartPr/>
                <p14:nvPr/>
              </p14:nvContentPartPr>
              <p14:xfrm>
                <a:off x="4273496" y="1330687"/>
                <a:ext cx="1558800" cy="83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151121E-FB84-6AA9-7A81-575B9DB6288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67376" y="1324567"/>
                  <a:ext cx="1571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479C7CE-CE56-27A9-2D13-0591719FEDDF}"/>
                    </a:ext>
                  </a:extLst>
                </p14:cNvPr>
                <p14:cNvContentPartPr/>
                <p14:nvPr/>
              </p14:nvContentPartPr>
              <p14:xfrm>
                <a:off x="3927536" y="1324567"/>
                <a:ext cx="210960" cy="100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479C7CE-CE56-27A9-2D13-0591719FEDD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921416" y="1318447"/>
                  <a:ext cx="2232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0AD87BA-FBFE-8B81-583B-A7EC5DD9362A}"/>
                    </a:ext>
                  </a:extLst>
                </p14:cNvPr>
                <p14:cNvContentPartPr/>
                <p14:nvPr/>
              </p14:nvContentPartPr>
              <p14:xfrm>
                <a:off x="3917096" y="1443007"/>
                <a:ext cx="204120" cy="95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0AD87BA-FBFE-8B81-583B-A7EC5DD9362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910976" y="1436887"/>
                  <a:ext cx="216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3FC18C1-3A09-681E-D7FA-5C2347E8BE0F}"/>
                    </a:ext>
                  </a:extLst>
                </p14:cNvPr>
                <p14:cNvContentPartPr/>
                <p14:nvPr/>
              </p14:nvContentPartPr>
              <p14:xfrm>
                <a:off x="4168376" y="1377847"/>
                <a:ext cx="39240" cy="243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3FC18C1-3A09-681E-D7FA-5C2347E8BE0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162256" y="1371727"/>
                  <a:ext cx="5148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9416370-1195-EA34-C949-A12D2153839E}"/>
              </a:ext>
            </a:extLst>
          </p:cNvPr>
          <p:cNvGrpSpPr/>
          <p:nvPr/>
        </p:nvGrpSpPr>
        <p:grpSpPr>
          <a:xfrm>
            <a:off x="8667656" y="1761247"/>
            <a:ext cx="914040" cy="352080"/>
            <a:chOff x="8667656" y="1761247"/>
            <a:chExt cx="914040" cy="3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A87BBED-A0CC-E459-F655-F93AF12EDE74}"/>
                    </a:ext>
                  </a:extLst>
                </p14:cNvPr>
                <p14:cNvContentPartPr/>
                <p14:nvPr/>
              </p14:nvContentPartPr>
              <p14:xfrm>
                <a:off x="8704736" y="1920367"/>
                <a:ext cx="36000" cy="183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A87BBED-A0CC-E459-F655-F93AF12EDE7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698616" y="1914247"/>
                  <a:ext cx="482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A1DB871-5164-D9E4-6DD6-E3C7345176B2}"/>
                    </a:ext>
                  </a:extLst>
                </p14:cNvPr>
                <p14:cNvContentPartPr/>
                <p14:nvPr/>
              </p14:nvContentPartPr>
              <p14:xfrm>
                <a:off x="8667656" y="1854847"/>
                <a:ext cx="225720" cy="104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A1DB871-5164-D9E4-6DD6-E3C7345176B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661536" y="1848727"/>
                  <a:ext cx="2379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CDBF545-D5EF-BA02-D7D9-AF28024108AC}"/>
                    </a:ext>
                  </a:extLst>
                </p14:cNvPr>
                <p14:cNvContentPartPr/>
                <p14:nvPr/>
              </p14:nvContentPartPr>
              <p14:xfrm>
                <a:off x="8670536" y="1949167"/>
                <a:ext cx="163440" cy="45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CDBF545-D5EF-BA02-D7D9-AF28024108A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664416" y="1943047"/>
                  <a:ext cx="1756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CFE2006-E9B7-8C5A-8B7A-34600083B1DE}"/>
                    </a:ext>
                  </a:extLst>
                </p14:cNvPr>
                <p14:cNvContentPartPr/>
                <p14:nvPr/>
              </p14:nvContentPartPr>
              <p14:xfrm>
                <a:off x="8907416" y="1856647"/>
                <a:ext cx="48240" cy="204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CFE2006-E9B7-8C5A-8B7A-34600083B1D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901296" y="1850527"/>
                  <a:ext cx="604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265F8C3-0E41-D489-D664-2210BA028D2F}"/>
                    </a:ext>
                  </a:extLst>
                </p14:cNvPr>
                <p14:cNvContentPartPr/>
                <p14:nvPr/>
              </p14:nvContentPartPr>
              <p14:xfrm>
                <a:off x="9008576" y="2015407"/>
                <a:ext cx="21600" cy="9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265F8C3-0E41-D489-D664-2210BA028D2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002456" y="2009287"/>
                  <a:ext cx="338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10EF5C0-682D-E4EC-4C9F-1F76A82EB5A5}"/>
                    </a:ext>
                  </a:extLst>
                </p14:cNvPr>
                <p14:cNvContentPartPr/>
                <p14:nvPr/>
              </p14:nvContentPartPr>
              <p14:xfrm>
                <a:off x="9140696" y="1761247"/>
                <a:ext cx="180360" cy="299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10EF5C0-682D-E4EC-4C9F-1F76A82EB5A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134576" y="1755127"/>
                  <a:ext cx="1926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B55FC43-C96B-877D-17C1-A63A94B43834}"/>
                    </a:ext>
                  </a:extLst>
                </p14:cNvPr>
                <p14:cNvContentPartPr/>
                <p14:nvPr/>
              </p14:nvContentPartPr>
              <p14:xfrm>
                <a:off x="9206936" y="1900207"/>
                <a:ext cx="58320" cy="143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B55FC43-C96B-877D-17C1-A63A94B4383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200816" y="1894087"/>
                  <a:ext cx="70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4FD62C5-4BDF-D365-CF82-9FD98034CE01}"/>
                    </a:ext>
                  </a:extLst>
                </p14:cNvPr>
                <p14:cNvContentPartPr/>
                <p14:nvPr/>
              </p14:nvContentPartPr>
              <p14:xfrm>
                <a:off x="9344096" y="1798687"/>
                <a:ext cx="104400" cy="290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4FD62C5-4BDF-D365-CF82-9FD98034CE0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337976" y="1792567"/>
                  <a:ext cx="1166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031E99F-FAAE-D6BB-23DE-CA073D236CB7}"/>
                    </a:ext>
                  </a:extLst>
                </p14:cNvPr>
                <p14:cNvContentPartPr/>
                <p14:nvPr/>
              </p14:nvContentPartPr>
              <p14:xfrm>
                <a:off x="9406376" y="1972207"/>
                <a:ext cx="58680" cy="6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031E99F-FAAE-D6BB-23DE-CA073D236CB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400256" y="1966087"/>
                  <a:ext cx="709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5FF2510-9F8A-4F87-6E1B-4C6253103CE0}"/>
                    </a:ext>
                  </a:extLst>
                </p14:cNvPr>
                <p14:cNvContentPartPr/>
                <p14:nvPr/>
              </p14:nvContentPartPr>
              <p14:xfrm>
                <a:off x="9511856" y="1817407"/>
                <a:ext cx="69840" cy="295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5FF2510-9F8A-4F87-6E1B-4C6253103CE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505736" y="1811287"/>
                  <a:ext cx="82080" cy="30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EF24305-A596-A8EE-967A-06E838E72949}"/>
              </a:ext>
            </a:extLst>
          </p:cNvPr>
          <p:cNvGrpSpPr/>
          <p:nvPr/>
        </p:nvGrpSpPr>
        <p:grpSpPr>
          <a:xfrm>
            <a:off x="7202456" y="4336327"/>
            <a:ext cx="3417840" cy="971640"/>
            <a:chOff x="7202456" y="4336327"/>
            <a:chExt cx="3417840" cy="97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B2F7AED-CCC9-A2C7-7C8B-EDFB7F6CE5BB}"/>
                    </a:ext>
                  </a:extLst>
                </p14:cNvPr>
                <p14:cNvContentPartPr/>
                <p14:nvPr/>
              </p14:nvContentPartPr>
              <p14:xfrm>
                <a:off x="8772056" y="4580407"/>
                <a:ext cx="429480" cy="29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B2F7AED-CCC9-A2C7-7C8B-EDFB7F6CE5B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65936" y="4574287"/>
                  <a:ext cx="4417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557A16D-898A-0DC2-5E9C-4EB93DADD708}"/>
                    </a:ext>
                  </a:extLst>
                </p14:cNvPr>
                <p14:cNvContentPartPr/>
                <p14:nvPr/>
              </p14:nvContentPartPr>
              <p14:xfrm>
                <a:off x="9334736" y="4441807"/>
                <a:ext cx="42480" cy="259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557A16D-898A-0DC2-5E9C-4EB93DADD70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328616" y="4435687"/>
                  <a:ext cx="547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93E8D30-F941-F9A1-EBB2-982338944CF3}"/>
                    </a:ext>
                  </a:extLst>
                </p14:cNvPr>
                <p14:cNvContentPartPr/>
                <p14:nvPr/>
              </p14:nvContentPartPr>
              <p14:xfrm>
                <a:off x="9414296" y="4427767"/>
                <a:ext cx="47520" cy="262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93E8D30-F941-F9A1-EBB2-982338944CF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408176" y="4421647"/>
                  <a:ext cx="597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451B286-D49D-687D-C2F4-E2327A3BD033}"/>
                    </a:ext>
                  </a:extLst>
                </p14:cNvPr>
                <p14:cNvContentPartPr/>
                <p14:nvPr/>
              </p14:nvContentPartPr>
              <p14:xfrm>
                <a:off x="9392336" y="4553767"/>
                <a:ext cx="44280" cy="28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451B286-D49D-687D-C2F4-E2327A3BD03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386216" y="4547647"/>
                  <a:ext cx="565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90A471F-9B46-C468-65B3-C6867920BE52}"/>
                    </a:ext>
                  </a:extLst>
                </p14:cNvPr>
                <p14:cNvContentPartPr/>
                <p14:nvPr/>
              </p14:nvContentPartPr>
              <p14:xfrm>
                <a:off x="9511496" y="4455487"/>
                <a:ext cx="73440" cy="190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90A471F-9B46-C468-65B3-C6867920BE5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505376" y="4449367"/>
                  <a:ext cx="856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C76F4E1-7CAB-618C-8326-3B4FAEC8A49C}"/>
                    </a:ext>
                  </a:extLst>
                </p14:cNvPr>
                <p14:cNvContentPartPr/>
                <p14:nvPr/>
              </p14:nvContentPartPr>
              <p14:xfrm>
                <a:off x="9604016" y="4675087"/>
                <a:ext cx="1044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C76F4E1-7CAB-618C-8326-3B4FAEC8A49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597896" y="4668967"/>
                  <a:ext cx="226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8D35B30-4F23-EEC8-4967-4EA06A2AEDDA}"/>
                    </a:ext>
                  </a:extLst>
                </p14:cNvPr>
                <p14:cNvContentPartPr/>
                <p14:nvPr/>
              </p14:nvContentPartPr>
              <p14:xfrm>
                <a:off x="9710576" y="4493287"/>
                <a:ext cx="51840" cy="177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8D35B30-4F23-EEC8-4967-4EA06A2AEDD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704456" y="4487167"/>
                  <a:ext cx="640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0AC6413-2948-60DC-11DC-92FF7EA5C3F3}"/>
                    </a:ext>
                  </a:extLst>
                </p14:cNvPr>
                <p14:cNvContentPartPr/>
                <p14:nvPr/>
              </p14:nvContentPartPr>
              <p14:xfrm>
                <a:off x="9745856" y="4452247"/>
                <a:ext cx="90360" cy="32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0AC6413-2948-60DC-11DC-92FF7EA5C3F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739736" y="4446127"/>
                  <a:ext cx="102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EB6B9AF-8F85-2E3E-248A-2C9FE7265B3A}"/>
                    </a:ext>
                  </a:extLst>
                </p14:cNvPr>
                <p14:cNvContentPartPr/>
                <p14:nvPr/>
              </p14:nvContentPartPr>
              <p14:xfrm>
                <a:off x="9728576" y="4585447"/>
                <a:ext cx="107640" cy="11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EB6B9AF-8F85-2E3E-248A-2C9FE7265B3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722456" y="4579327"/>
                  <a:ext cx="119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B0EE763-348A-FFD6-D3C0-1F1545CE0F20}"/>
                    </a:ext>
                  </a:extLst>
                </p14:cNvPr>
                <p14:cNvContentPartPr/>
                <p14:nvPr/>
              </p14:nvContentPartPr>
              <p14:xfrm>
                <a:off x="9706616" y="4646287"/>
                <a:ext cx="143640" cy="35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B0EE763-348A-FFD6-D3C0-1F1545CE0F2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700496" y="4640167"/>
                  <a:ext cx="155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BAC9815-9317-E4F8-7DBE-FDB6D068721E}"/>
                    </a:ext>
                  </a:extLst>
                </p14:cNvPr>
                <p14:cNvContentPartPr/>
                <p14:nvPr/>
              </p14:nvContentPartPr>
              <p14:xfrm>
                <a:off x="9635336" y="4425247"/>
                <a:ext cx="36000" cy="250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BAC9815-9317-E4F8-7DBE-FDB6D068721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629216" y="4419127"/>
                  <a:ext cx="482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E5FE19B-5238-6C0A-026E-E4E3EC818E69}"/>
                    </a:ext>
                  </a:extLst>
                </p14:cNvPr>
                <p14:cNvContentPartPr/>
                <p14:nvPr/>
              </p14:nvContentPartPr>
              <p14:xfrm>
                <a:off x="9701576" y="4460527"/>
                <a:ext cx="18000" cy="197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E5FE19B-5238-6C0A-026E-E4E3EC818E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695456" y="4454407"/>
                  <a:ext cx="302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991DD5B-5C2C-7ABD-2912-5E8B71DFA974}"/>
                    </a:ext>
                  </a:extLst>
                </p14:cNvPr>
                <p14:cNvContentPartPr/>
                <p14:nvPr/>
              </p14:nvContentPartPr>
              <p14:xfrm>
                <a:off x="9670616" y="4541167"/>
                <a:ext cx="47520" cy="22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991DD5B-5C2C-7ABD-2912-5E8B71DFA97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664496" y="4535047"/>
                  <a:ext cx="597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9AA7D53-247D-EE50-8FCD-70FC60FE8F86}"/>
                    </a:ext>
                  </a:extLst>
                </p14:cNvPr>
                <p14:cNvContentPartPr/>
                <p14:nvPr/>
              </p14:nvContentPartPr>
              <p14:xfrm>
                <a:off x="9880136" y="4444327"/>
                <a:ext cx="52560" cy="228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9AA7D53-247D-EE50-8FCD-70FC60FE8F8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874016" y="4438207"/>
                  <a:ext cx="648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55C3748-F112-D6F6-8DAF-98F9D3022ED0}"/>
                    </a:ext>
                  </a:extLst>
                </p14:cNvPr>
                <p14:cNvContentPartPr/>
                <p14:nvPr/>
              </p14:nvContentPartPr>
              <p14:xfrm>
                <a:off x="9991016" y="4634407"/>
                <a:ext cx="8280" cy="2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55C3748-F112-D6F6-8DAF-98F9D3022ED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984896" y="4628287"/>
                  <a:ext cx="205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12EF18E-D5EA-27D9-6D61-AD81A976EF05}"/>
                    </a:ext>
                  </a:extLst>
                </p14:cNvPr>
                <p14:cNvContentPartPr/>
                <p14:nvPr/>
              </p14:nvContentPartPr>
              <p14:xfrm>
                <a:off x="10138616" y="4377727"/>
                <a:ext cx="26280" cy="2959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12EF18E-D5EA-27D9-6D61-AD81A976EF0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132496" y="4371607"/>
                  <a:ext cx="385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10AA9C5-5DBF-5D96-676D-271678E49E9B}"/>
                    </a:ext>
                  </a:extLst>
                </p14:cNvPr>
                <p14:cNvContentPartPr/>
                <p14:nvPr/>
              </p14:nvContentPartPr>
              <p14:xfrm>
                <a:off x="10190816" y="4336327"/>
                <a:ext cx="37800" cy="291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10AA9C5-5DBF-5D96-676D-271678E49E9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184696" y="4330207"/>
                  <a:ext cx="500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6866188-6889-5C9C-A2A9-F406E5529342}"/>
                    </a:ext>
                  </a:extLst>
                </p14:cNvPr>
                <p14:cNvContentPartPr/>
                <p14:nvPr/>
              </p14:nvContentPartPr>
              <p14:xfrm>
                <a:off x="10151576" y="4506247"/>
                <a:ext cx="92880" cy="20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6866188-6889-5C9C-A2A9-F406E552934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145456" y="4500127"/>
                  <a:ext cx="105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7DA419F-F7B1-4631-958C-2CFCA60E407F}"/>
                    </a:ext>
                  </a:extLst>
                </p14:cNvPr>
                <p14:cNvContentPartPr/>
                <p14:nvPr/>
              </p14:nvContentPartPr>
              <p14:xfrm>
                <a:off x="10279016" y="4386727"/>
                <a:ext cx="54000" cy="214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7DA419F-F7B1-4631-958C-2CFCA60E407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272896" y="4380607"/>
                  <a:ext cx="662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EADC0ED-160F-7D74-CD36-0609F7939E16}"/>
                    </a:ext>
                  </a:extLst>
                </p14:cNvPr>
                <p14:cNvContentPartPr/>
                <p14:nvPr/>
              </p14:nvContentPartPr>
              <p14:xfrm>
                <a:off x="10303496" y="4385647"/>
                <a:ext cx="101880" cy="9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EADC0ED-160F-7D74-CD36-0609F7939E1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297376" y="4379527"/>
                  <a:ext cx="1141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3AF29A7-47BB-E6AD-6B07-11ACD6C4524C}"/>
                    </a:ext>
                  </a:extLst>
                </p14:cNvPr>
                <p14:cNvContentPartPr/>
                <p14:nvPr/>
              </p14:nvContentPartPr>
              <p14:xfrm>
                <a:off x="10331936" y="4470967"/>
                <a:ext cx="54720" cy="6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3AF29A7-47BB-E6AD-6B07-11ACD6C4524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325816" y="4464847"/>
                  <a:ext cx="669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AA4D6F-C3D3-AECC-8F7B-DA1823B9586D}"/>
                    </a:ext>
                  </a:extLst>
                </p14:cNvPr>
                <p14:cNvContentPartPr/>
                <p14:nvPr/>
              </p14:nvContentPartPr>
              <p14:xfrm>
                <a:off x="10292696" y="4594087"/>
                <a:ext cx="66600" cy="11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AA4D6F-C3D3-AECC-8F7B-DA1823B9586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286576" y="4587967"/>
                  <a:ext cx="788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F9BEC05-39B5-71C7-5D78-87B4235DDF7F}"/>
                    </a:ext>
                  </a:extLst>
                </p14:cNvPr>
                <p14:cNvContentPartPr/>
                <p14:nvPr/>
              </p14:nvContentPartPr>
              <p14:xfrm>
                <a:off x="10447496" y="4425967"/>
                <a:ext cx="98640" cy="178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F9BEC05-39B5-71C7-5D78-87B4235DDF7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441376" y="4419847"/>
                  <a:ext cx="110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7CC63C9-53C7-B098-3C23-A04A00D4C659}"/>
                    </a:ext>
                  </a:extLst>
                </p14:cNvPr>
                <p14:cNvContentPartPr/>
                <p14:nvPr/>
              </p14:nvContentPartPr>
              <p14:xfrm>
                <a:off x="7202456" y="4746367"/>
                <a:ext cx="2090520" cy="407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7CC63C9-53C7-B098-3C23-A04A00D4C65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196336" y="4740247"/>
                  <a:ext cx="21027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EF796D0-F8B4-FB68-C4F4-41147CC4F335}"/>
                    </a:ext>
                  </a:extLst>
                </p14:cNvPr>
                <p14:cNvContentPartPr/>
                <p14:nvPr/>
              </p14:nvContentPartPr>
              <p14:xfrm>
                <a:off x="9408536" y="5193847"/>
                <a:ext cx="1800" cy="8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EF796D0-F8B4-FB68-C4F4-41147CC4F33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402416" y="5187727"/>
                  <a:ext cx="140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9561482-B5ED-ABF2-8584-2D527F5D76BC}"/>
                    </a:ext>
                  </a:extLst>
                </p14:cNvPr>
                <p14:cNvContentPartPr/>
                <p14:nvPr/>
              </p14:nvContentPartPr>
              <p14:xfrm>
                <a:off x="9328256" y="4964167"/>
                <a:ext cx="60840" cy="319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9561482-B5ED-ABF2-8584-2D527F5D76B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322136" y="4958047"/>
                  <a:ext cx="730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EED80AD-4BAA-0518-C6BE-8D4BA4EEECC2}"/>
                    </a:ext>
                  </a:extLst>
                </p14:cNvPr>
                <p14:cNvContentPartPr/>
                <p14:nvPr/>
              </p14:nvContentPartPr>
              <p14:xfrm>
                <a:off x="9434816" y="4959487"/>
                <a:ext cx="78120" cy="252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EED80AD-4BAA-0518-C6BE-8D4BA4EEECC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428696" y="4953367"/>
                  <a:ext cx="903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DCE7DB8-A681-2708-519E-3E3532A02524}"/>
                    </a:ext>
                  </a:extLst>
                </p14:cNvPr>
                <p14:cNvContentPartPr/>
                <p14:nvPr/>
              </p14:nvContentPartPr>
              <p14:xfrm>
                <a:off x="9382976" y="5140207"/>
                <a:ext cx="113400" cy="7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DCE7DB8-A681-2708-519E-3E3532A0252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376856" y="5134087"/>
                  <a:ext cx="125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FACEF41-E13C-31F9-0AB4-53CD69D8C5B6}"/>
                    </a:ext>
                  </a:extLst>
                </p14:cNvPr>
                <p14:cNvContentPartPr/>
                <p14:nvPr/>
              </p14:nvContentPartPr>
              <p14:xfrm>
                <a:off x="9578816" y="4981807"/>
                <a:ext cx="72000" cy="226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FACEF41-E13C-31F9-0AB4-53CD69D8C5B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572696" y="4975687"/>
                  <a:ext cx="84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F2EAE40-CAEA-5227-70F6-5F3376D9B06E}"/>
                    </a:ext>
                  </a:extLst>
                </p14:cNvPr>
                <p14:cNvContentPartPr/>
                <p14:nvPr/>
              </p14:nvContentPartPr>
              <p14:xfrm>
                <a:off x="9665936" y="5229847"/>
                <a:ext cx="12240" cy="11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F2EAE40-CAEA-5227-70F6-5F3376D9B06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659816" y="5223727"/>
                  <a:ext cx="244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240EB87-187D-D2BC-8944-3FBA986D7A16}"/>
                    </a:ext>
                  </a:extLst>
                </p14:cNvPr>
                <p14:cNvContentPartPr/>
                <p14:nvPr/>
              </p14:nvContentPartPr>
              <p14:xfrm>
                <a:off x="9745136" y="5021407"/>
                <a:ext cx="54720" cy="246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240EB87-187D-D2BC-8944-3FBA986D7A1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739016" y="5015287"/>
                  <a:ext cx="669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15DF3B1-3529-3D76-F93F-5B219236D6FB}"/>
                    </a:ext>
                  </a:extLst>
                </p14:cNvPr>
                <p14:cNvContentPartPr/>
                <p14:nvPr/>
              </p14:nvContentPartPr>
              <p14:xfrm>
                <a:off x="9781496" y="5015287"/>
                <a:ext cx="137160" cy="14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15DF3B1-3529-3D76-F93F-5B219236D6F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775376" y="5009167"/>
                  <a:ext cx="149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F78F5CF-E00D-07D1-0B0C-5AFCB805E609}"/>
                    </a:ext>
                  </a:extLst>
                </p14:cNvPr>
                <p14:cNvContentPartPr/>
                <p14:nvPr/>
              </p14:nvContentPartPr>
              <p14:xfrm>
                <a:off x="9762416" y="5176567"/>
                <a:ext cx="79200" cy="10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F78F5CF-E00D-07D1-0B0C-5AFCB805E60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756296" y="5170447"/>
                  <a:ext cx="91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FE7A688-DD73-6A9E-9E79-FD00CE99904D}"/>
                    </a:ext>
                  </a:extLst>
                </p14:cNvPr>
                <p14:cNvContentPartPr/>
                <p14:nvPr/>
              </p14:nvContentPartPr>
              <p14:xfrm>
                <a:off x="9796976" y="5219407"/>
                <a:ext cx="60120" cy="327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FE7A688-DD73-6A9E-9E79-FD00CE99904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790856" y="5213287"/>
                  <a:ext cx="72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F551DE6-C6C4-D99E-0CD2-9047EDBE0857}"/>
                    </a:ext>
                  </a:extLst>
                </p14:cNvPr>
                <p14:cNvContentPartPr/>
                <p14:nvPr/>
              </p14:nvContentPartPr>
              <p14:xfrm>
                <a:off x="9941336" y="5051287"/>
                <a:ext cx="80640" cy="191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F551DE6-C6C4-D99E-0CD2-9047EDBE085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935216" y="5045167"/>
                  <a:ext cx="928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30DD279-0C09-01E8-6389-0B41182771B2}"/>
                    </a:ext>
                  </a:extLst>
                </p14:cNvPr>
                <p14:cNvContentPartPr/>
                <p14:nvPr/>
              </p14:nvContentPartPr>
              <p14:xfrm>
                <a:off x="9757376" y="4969567"/>
                <a:ext cx="63000" cy="295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30DD279-0C09-01E8-6389-0B41182771B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751256" y="4963447"/>
                  <a:ext cx="75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0B4B52E-1482-EB74-08CF-3506C5BFC2B8}"/>
                    </a:ext>
                  </a:extLst>
                </p14:cNvPr>
                <p14:cNvContentPartPr/>
                <p14:nvPr/>
              </p14:nvContentPartPr>
              <p14:xfrm>
                <a:off x="9808496" y="5005567"/>
                <a:ext cx="83160" cy="295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0B4B52E-1482-EB74-08CF-3506C5BFC2B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802376" y="4999447"/>
                  <a:ext cx="954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AC465BE-ADAD-6392-DEF3-E9C5B68A2239}"/>
                    </a:ext>
                  </a:extLst>
                </p14:cNvPr>
                <p14:cNvContentPartPr/>
                <p14:nvPr/>
              </p14:nvContentPartPr>
              <p14:xfrm>
                <a:off x="9799856" y="5120407"/>
                <a:ext cx="87840" cy="37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AC465BE-ADAD-6392-DEF3-E9C5B68A223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793736" y="5114287"/>
                  <a:ext cx="100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9A71067-9F03-A904-55A9-E1BDF877FABD}"/>
                    </a:ext>
                  </a:extLst>
                </p14:cNvPr>
                <p14:cNvContentPartPr/>
                <p14:nvPr/>
              </p14:nvContentPartPr>
              <p14:xfrm>
                <a:off x="9898136" y="4995487"/>
                <a:ext cx="113760" cy="284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9A71067-9F03-A904-55A9-E1BDF877FAB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892016" y="4989367"/>
                  <a:ext cx="1260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34613FB-7394-DF7F-DD3A-600FC682F0A4}"/>
                    </a:ext>
                  </a:extLst>
                </p14:cNvPr>
                <p14:cNvContentPartPr/>
                <p14:nvPr/>
              </p14:nvContentPartPr>
              <p14:xfrm>
                <a:off x="9968336" y="5011327"/>
                <a:ext cx="152280" cy="33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34613FB-7394-DF7F-DD3A-600FC682F0A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962216" y="5005207"/>
                  <a:ext cx="1645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84A55FD-BF6F-ED74-F3C6-F33279AAAD7E}"/>
                    </a:ext>
                  </a:extLst>
                </p14:cNvPr>
                <p14:cNvContentPartPr/>
                <p14:nvPr/>
              </p14:nvContentPartPr>
              <p14:xfrm>
                <a:off x="9937376" y="5138767"/>
                <a:ext cx="92160" cy="345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84A55FD-BF6F-ED74-F3C6-F33279AAAD7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931256" y="5132647"/>
                  <a:ext cx="104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E3223AF-D102-AD2A-A069-437F88675CA0}"/>
                    </a:ext>
                  </a:extLst>
                </p14:cNvPr>
                <p14:cNvContentPartPr/>
                <p14:nvPr/>
              </p14:nvContentPartPr>
              <p14:xfrm>
                <a:off x="9941336" y="5239207"/>
                <a:ext cx="77760" cy="27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E3223AF-D102-AD2A-A069-437F88675CA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935216" y="5233087"/>
                  <a:ext cx="90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E1C9CDE-5426-2C3B-1E37-FFE887C525DE}"/>
                    </a:ext>
                  </a:extLst>
                </p14:cNvPr>
                <p14:cNvContentPartPr/>
                <p14:nvPr/>
              </p14:nvContentPartPr>
              <p14:xfrm>
                <a:off x="10071296" y="5050567"/>
                <a:ext cx="86040" cy="246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E1C9CDE-5426-2C3B-1E37-FFE887C525D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065176" y="5044447"/>
                  <a:ext cx="982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7178747-52E4-1C63-074F-F30BD1178DEB}"/>
                    </a:ext>
                  </a:extLst>
                </p14:cNvPr>
                <p14:cNvContentPartPr/>
                <p14:nvPr/>
              </p14:nvContentPartPr>
              <p14:xfrm>
                <a:off x="10172456" y="5277007"/>
                <a:ext cx="29880" cy="11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7178747-52E4-1C63-074F-F30BD1178DE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166336" y="5270887"/>
                  <a:ext cx="42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DAAEE63-52C4-D1FA-FB41-3CA55364F103}"/>
                    </a:ext>
                  </a:extLst>
                </p14:cNvPr>
                <p14:cNvContentPartPr/>
                <p14:nvPr/>
              </p14:nvContentPartPr>
              <p14:xfrm>
                <a:off x="10232216" y="5047687"/>
                <a:ext cx="54360" cy="246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DAAEE63-52C4-D1FA-FB41-3CA55364F10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226096" y="5041567"/>
                  <a:ext cx="666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90E6D37-B3D8-DACE-3550-37808DDD3E82}"/>
                    </a:ext>
                  </a:extLst>
                </p14:cNvPr>
                <p14:cNvContentPartPr/>
                <p14:nvPr/>
              </p14:nvContentPartPr>
              <p14:xfrm>
                <a:off x="10300616" y="5054887"/>
                <a:ext cx="92520" cy="253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90E6D37-B3D8-DACE-3550-37808DDD3E8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294496" y="5048767"/>
                  <a:ext cx="1047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CB69EA7-DB90-7A0C-4EAC-24B10F91D617}"/>
                    </a:ext>
                  </a:extLst>
                </p14:cNvPr>
                <p14:cNvContentPartPr/>
                <p14:nvPr/>
              </p14:nvContentPartPr>
              <p14:xfrm>
                <a:off x="10264616" y="5146687"/>
                <a:ext cx="69120" cy="244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CB69EA7-DB90-7A0C-4EAC-24B10F91D61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258496" y="5140567"/>
                  <a:ext cx="81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2F4B7F6-CEAD-E5E0-29EF-7239AC153DB0}"/>
                    </a:ext>
                  </a:extLst>
                </p14:cNvPr>
                <p14:cNvContentPartPr/>
                <p14:nvPr/>
              </p14:nvContentPartPr>
              <p14:xfrm>
                <a:off x="10380536" y="5038687"/>
                <a:ext cx="62640" cy="166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2F4B7F6-CEAD-E5E0-29EF-7239AC153DB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374416" y="5032567"/>
                  <a:ext cx="748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EB4412A-AFE5-832B-FCBF-09F7E02B2E7E}"/>
                    </a:ext>
                  </a:extLst>
                </p14:cNvPr>
                <p14:cNvContentPartPr/>
                <p14:nvPr/>
              </p14:nvContentPartPr>
              <p14:xfrm>
                <a:off x="10435616" y="5062087"/>
                <a:ext cx="65520" cy="9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EB4412A-AFE5-832B-FCBF-09F7E02B2E7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429496" y="5055967"/>
                  <a:ext cx="77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82B9044-9BF9-D99F-5F70-9B6F8BC45BA6}"/>
                    </a:ext>
                  </a:extLst>
                </p14:cNvPr>
                <p14:cNvContentPartPr/>
                <p14:nvPr/>
              </p14:nvContentPartPr>
              <p14:xfrm>
                <a:off x="10389896" y="5161447"/>
                <a:ext cx="87840" cy="8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82B9044-9BF9-D99F-5F70-9B6F8BC45BA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383776" y="5155327"/>
                  <a:ext cx="100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6CF490E-7019-CDD9-D572-9B827E434887}"/>
                    </a:ext>
                  </a:extLst>
                </p14:cNvPr>
                <p14:cNvContentPartPr/>
                <p14:nvPr/>
              </p14:nvContentPartPr>
              <p14:xfrm>
                <a:off x="10358576" y="5243167"/>
                <a:ext cx="97560" cy="43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6CF490E-7019-CDD9-D572-9B827E43488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352456" y="5237047"/>
                  <a:ext cx="1098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D0D7974-30AF-8DAB-44D5-BBBE9D250959}"/>
                    </a:ext>
                  </a:extLst>
                </p14:cNvPr>
                <p14:cNvContentPartPr/>
                <p14:nvPr/>
              </p14:nvContentPartPr>
              <p14:xfrm>
                <a:off x="10540016" y="5091247"/>
                <a:ext cx="80280" cy="194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D0D7974-30AF-8DAB-44D5-BBBE9D25095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533896" y="5085127"/>
                  <a:ext cx="92520" cy="20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1329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A1A6A0E-3967-442C-2596-C34596453052}"/>
              </a:ext>
            </a:extLst>
          </p:cNvPr>
          <p:cNvSpPr/>
          <p:nvPr/>
        </p:nvSpPr>
        <p:spPr>
          <a:xfrm>
            <a:off x="9764511" y="4725584"/>
            <a:ext cx="672115" cy="65557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7CAF8F-0E9F-DC77-FCFA-4EE7EF904E23}"/>
              </a:ext>
            </a:extLst>
          </p:cNvPr>
          <p:cNvSpPr/>
          <p:nvPr/>
        </p:nvSpPr>
        <p:spPr>
          <a:xfrm>
            <a:off x="3418771" y="3734919"/>
            <a:ext cx="1516295" cy="7223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DE269-C3E2-F06F-B695-142D93E4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48" y="-222555"/>
            <a:ext cx="1770980" cy="1325563"/>
          </a:xfrm>
        </p:spPr>
        <p:txBody>
          <a:bodyPr/>
          <a:lstStyle/>
          <a:p>
            <a:r>
              <a:rPr lang="en-US" dirty="0"/>
              <a:t>CCPP</a:t>
            </a:r>
          </a:p>
        </p:txBody>
      </p:sp>
      <p:sp>
        <p:nvSpPr>
          <p:cNvPr id="7" name="Flowchart: Manual Operation 6">
            <a:extLst>
              <a:ext uri="{FF2B5EF4-FFF2-40B4-BE49-F238E27FC236}">
                <a16:creationId xmlns:a16="http://schemas.microsoft.com/office/drawing/2014/main" id="{96109320-AB05-252B-C21D-B9EF689BF7B0}"/>
              </a:ext>
            </a:extLst>
          </p:cNvPr>
          <p:cNvSpPr/>
          <p:nvPr/>
        </p:nvSpPr>
        <p:spPr>
          <a:xfrm rot="16200000">
            <a:off x="2720995" y="4218593"/>
            <a:ext cx="915328" cy="480228"/>
          </a:xfrm>
          <a:prstGeom prst="flowChartManualOperation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6C90E6-0CD4-7F32-2CF9-F839720BD05F}"/>
              </a:ext>
            </a:extLst>
          </p:cNvPr>
          <p:cNvSpPr/>
          <p:nvPr/>
        </p:nvSpPr>
        <p:spPr>
          <a:xfrm>
            <a:off x="3820442" y="3407235"/>
            <a:ext cx="678583" cy="65248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7A76E3-1018-522E-C695-A575CCD19C74}"/>
              </a:ext>
            </a:extLst>
          </p:cNvPr>
          <p:cNvCxnSpPr>
            <a:cxnSpLocks/>
            <a:stCxn id="7" idx="2"/>
            <a:endCxn id="44" idx="2"/>
          </p:cNvCxnSpPr>
          <p:nvPr/>
        </p:nvCxnSpPr>
        <p:spPr>
          <a:xfrm flipV="1">
            <a:off x="3418774" y="4457264"/>
            <a:ext cx="2211076" cy="1444"/>
          </a:xfrm>
          <a:prstGeom prst="line">
            <a:avLst/>
          </a:prstGeom>
          <a:ln w="571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BDC212-5CCA-1E2D-A72A-B10B12D572BD}"/>
              </a:ext>
            </a:extLst>
          </p:cNvPr>
          <p:cNvCxnSpPr>
            <a:cxnSpLocks/>
          </p:cNvCxnSpPr>
          <p:nvPr/>
        </p:nvCxnSpPr>
        <p:spPr>
          <a:xfrm flipV="1">
            <a:off x="5415298" y="2683527"/>
            <a:ext cx="0" cy="1376192"/>
          </a:xfrm>
          <a:prstGeom prst="straightConnector1">
            <a:avLst/>
          </a:prstGeom>
          <a:ln w="952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2FA08A-1355-ACB2-A735-362A94752454}"/>
              </a:ext>
            </a:extLst>
          </p:cNvPr>
          <p:cNvCxnSpPr>
            <a:cxnSpLocks/>
          </p:cNvCxnSpPr>
          <p:nvPr/>
        </p:nvCxnSpPr>
        <p:spPr>
          <a:xfrm>
            <a:off x="8254503" y="4783505"/>
            <a:ext cx="1475443" cy="0"/>
          </a:xfrm>
          <a:prstGeom prst="straightConnector1">
            <a:avLst/>
          </a:prstGeom>
          <a:ln w="952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41FD64-C0E7-E87B-0ADE-1F29A9CAA645}"/>
              </a:ext>
            </a:extLst>
          </p:cNvPr>
          <p:cNvCxnSpPr>
            <a:cxnSpLocks/>
          </p:cNvCxnSpPr>
          <p:nvPr/>
        </p:nvCxnSpPr>
        <p:spPr>
          <a:xfrm flipV="1">
            <a:off x="2953784" y="4916372"/>
            <a:ext cx="0" cy="609749"/>
          </a:xfrm>
          <a:prstGeom prst="straightConnector1">
            <a:avLst/>
          </a:prstGeom>
          <a:ln w="952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66258FD-1D4B-5E5B-7A04-1EAED58063C0}"/>
              </a:ext>
            </a:extLst>
          </p:cNvPr>
          <p:cNvSpPr/>
          <p:nvPr/>
        </p:nvSpPr>
        <p:spPr>
          <a:xfrm>
            <a:off x="5384818" y="1666347"/>
            <a:ext cx="2369820" cy="97717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Flowchart: Manual Operation 22">
            <a:extLst>
              <a:ext uri="{FF2B5EF4-FFF2-40B4-BE49-F238E27FC236}">
                <a16:creationId xmlns:a16="http://schemas.microsoft.com/office/drawing/2014/main" id="{0F87EF98-2A74-692E-F37C-93487B1F43B2}"/>
              </a:ext>
            </a:extLst>
          </p:cNvPr>
          <p:cNvSpPr/>
          <p:nvPr/>
        </p:nvSpPr>
        <p:spPr>
          <a:xfrm rot="5400000">
            <a:off x="7397676" y="3429485"/>
            <a:ext cx="915328" cy="480228"/>
          </a:xfrm>
          <a:prstGeom prst="flowChartManualOperation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BD7550-A2F4-5923-007D-D37C834C0CBE}"/>
              </a:ext>
            </a:extLst>
          </p:cNvPr>
          <p:cNvSpPr/>
          <p:nvPr/>
        </p:nvSpPr>
        <p:spPr>
          <a:xfrm>
            <a:off x="6890741" y="4725583"/>
            <a:ext cx="1363762" cy="65557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30" name="Graphic 29" descr="Low temperature outline">
            <a:extLst>
              <a:ext uri="{FF2B5EF4-FFF2-40B4-BE49-F238E27FC236}">
                <a16:creationId xmlns:a16="http://schemas.microsoft.com/office/drawing/2014/main" id="{C770324A-30C1-F1E8-32EE-685D8BF75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6828" y="4794111"/>
            <a:ext cx="481681" cy="481681"/>
          </a:xfrm>
          <a:prstGeom prst="rect">
            <a:avLst/>
          </a:prstGeom>
        </p:spPr>
      </p:pic>
      <p:pic>
        <p:nvPicPr>
          <p:cNvPr id="39" name="Graphic 38" descr="Bonfire outline">
            <a:extLst>
              <a:ext uri="{FF2B5EF4-FFF2-40B4-BE49-F238E27FC236}">
                <a16:creationId xmlns:a16="http://schemas.microsoft.com/office/drawing/2014/main" id="{64DE7B1A-C466-E973-E88F-C00EDF1DD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5380" y="3530239"/>
            <a:ext cx="368707" cy="368707"/>
          </a:xfrm>
          <a:prstGeom prst="rect">
            <a:avLst/>
          </a:prstGeom>
        </p:spPr>
      </p:pic>
      <p:pic>
        <p:nvPicPr>
          <p:cNvPr id="43" name="Graphic 42" descr="Windy outline">
            <a:extLst>
              <a:ext uri="{FF2B5EF4-FFF2-40B4-BE49-F238E27FC236}">
                <a16:creationId xmlns:a16="http://schemas.microsoft.com/office/drawing/2014/main" id="{DD218167-A648-0176-D7B6-66A8C65775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4795" y="4253431"/>
            <a:ext cx="391264" cy="391264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BCFAC7F1-5196-4204-3CFF-4136722B6E46}"/>
              </a:ext>
            </a:extLst>
          </p:cNvPr>
          <p:cNvSpPr/>
          <p:nvPr/>
        </p:nvSpPr>
        <p:spPr>
          <a:xfrm>
            <a:off x="5629849" y="4131022"/>
            <a:ext cx="678583" cy="65248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068799B7-9399-1243-740F-6900D062F9ED}"/>
              </a:ext>
            </a:extLst>
          </p:cNvPr>
          <p:cNvSpPr/>
          <p:nvPr/>
        </p:nvSpPr>
        <p:spPr>
          <a:xfrm rot="5400000">
            <a:off x="4717520" y="4218595"/>
            <a:ext cx="915328" cy="480228"/>
          </a:xfrm>
          <a:prstGeom prst="flowChartManualOperation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pic>
        <p:nvPicPr>
          <p:cNvPr id="33" name="Graphic 32" descr="High voltage outline">
            <a:extLst>
              <a:ext uri="{FF2B5EF4-FFF2-40B4-BE49-F238E27FC236}">
                <a16:creationId xmlns:a16="http://schemas.microsoft.com/office/drawing/2014/main" id="{98488D5E-7512-B095-DC9D-FAE0AA12F3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75143" y="4227262"/>
            <a:ext cx="399047" cy="399047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AD7F175E-8CB0-E226-3D3F-58746F58FCF7}"/>
              </a:ext>
            </a:extLst>
          </p:cNvPr>
          <p:cNvSpPr/>
          <p:nvPr/>
        </p:nvSpPr>
        <p:spPr>
          <a:xfrm>
            <a:off x="8635010" y="3342960"/>
            <a:ext cx="678583" cy="65248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48" name="Graphic 47" descr="High voltage outline">
            <a:extLst>
              <a:ext uri="{FF2B5EF4-FFF2-40B4-BE49-F238E27FC236}">
                <a16:creationId xmlns:a16="http://schemas.microsoft.com/office/drawing/2014/main" id="{9E71E6BD-700E-9AB0-5B61-B0CBF159DE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82399" y="3455318"/>
            <a:ext cx="399047" cy="399047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177300-6956-9D6B-C68F-F9D298488A8A}"/>
              </a:ext>
            </a:extLst>
          </p:cNvPr>
          <p:cNvCxnSpPr>
            <a:cxnSpLocks/>
            <a:stCxn id="23" idx="0"/>
            <a:endCxn id="47" idx="2"/>
          </p:cNvCxnSpPr>
          <p:nvPr/>
        </p:nvCxnSpPr>
        <p:spPr>
          <a:xfrm flipV="1">
            <a:off x="8095454" y="3669202"/>
            <a:ext cx="539556" cy="397"/>
          </a:xfrm>
          <a:prstGeom prst="line">
            <a:avLst/>
          </a:prstGeom>
          <a:ln w="571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276406A-18A4-6AB5-2C66-C5B90A8A2FC8}"/>
              </a:ext>
            </a:extLst>
          </p:cNvPr>
          <p:cNvCxnSpPr>
            <a:cxnSpLocks/>
          </p:cNvCxnSpPr>
          <p:nvPr/>
        </p:nvCxnSpPr>
        <p:spPr>
          <a:xfrm flipV="1">
            <a:off x="6969524" y="2683526"/>
            <a:ext cx="0" cy="2000220"/>
          </a:xfrm>
          <a:prstGeom prst="straightConnector1">
            <a:avLst/>
          </a:prstGeom>
          <a:ln w="952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F4A36E-0438-2535-49E5-D05668E89A6C}"/>
              </a:ext>
            </a:extLst>
          </p:cNvPr>
          <p:cNvCxnSpPr>
            <a:cxnSpLocks/>
          </p:cNvCxnSpPr>
          <p:nvPr/>
        </p:nvCxnSpPr>
        <p:spPr>
          <a:xfrm flipH="1">
            <a:off x="7615226" y="2673559"/>
            <a:ext cx="6075" cy="669401"/>
          </a:xfrm>
          <a:prstGeom prst="straightConnector1">
            <a:avLst/>
          </a:prstGeom>
          <a:ln w="952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85CE516-C4A0-9856-EFA2-960EE19F980D}"/>
              </a:ext>
            </a:extLst>
          </p:cNvPr>
          <p:cNvCxnSpPr>
            <a:cxnSpLocks/>
          </p:cNvCxnSpPr>
          <p:nvPr/>
        </p:nvCxnSpPr>
        <p:spPr>
          <a:xfrm>
            <a:off x="8090078" y="4194310"/>
            <a:ext cx="0" cy="489436"/>
          </a:xfrm>
          <a:prstGeom prst="straightConnector1">
            <a:avLst/>
          </a:prstGeom>
          <a:ln w="952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44493FF-2528-4965-7062-94BAEA42515F}"/>
              </a:ext>
            </a:extLst>
          </p:cNvPr>
          <p:cNvCxnSpPr>
            <a:cxnSpLocks/>
          </p:cNvCxnSpPr>
          <p:nvPr/>
        </p:nvCxnSpPr>
        <p:spPr>
          <a:xfrm>
            <a:off x="4151810" y="2108869"/>
            <a:ext cx="0" cy="1294776"/>
          </a:xfrm>
          <a:prstGeom prst="straightConnector1">
            <a:avLst/>
          </a:prstGeom>
          <a:ln w="952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F4BF45C-868C-5040-9EB1-E68462841F3D}"/>
              </a:ext>
            </a:extLst>
          </p:cNvPr>
          <p:cNvSpPr/>
          <p:nvPr/>
        </p:nvSpPr>
        <p:spPr>
          <a:xfrm>
            <a:off x="6738587" y="3461389"/>
            <a:ext cx="461874" cy="42469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D98A298-C6B3-9EEC-2917-1B471487BA76}"/>
              </a:ext>
            </a:extLst>
          </p:cNvPr>
          <p:cNvCxnSpPr>
            <a:cxnSpLocks/>
          </p:cNvCxnSpPr>
          <p:nvPr/>
        </p:nvCxnSpPr>
        <p:spPr>
          <a:xfrm flipH="1">
            <a:off x="8254503" y="5275791"/>
            <a:ext cx="1475443" cy="0"/>
          </a:xfrm>
          <a:prstGeom prst="straightConnector1">
            <a:avLst/>
          </a:prstGeom>
          <a:ln w="9525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9" name="Graphic 78" descr="Water outline">
            <a:extLst>
              <a:ext uri="{FF2B5EF4-FFF2-40B4-BE49-F238E27FC236}">
                <a16:creationId xmlns:a16="http://schemas.microsoft.com/office/drawing/2014/main" id="{197A6750-D34C-2F3A-F908-8B91CBC7B6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41607" y="4841836"/>
            <a:ext cx="423066" cy="423066"/>
          </a:xfrm>
          <a:prstGeom prst="rect">
            <a:avLst/>
          </a:prstGeom>
        </p:spPr>
      </p:pic>
      <p:pic>
        <p:nvPicPr>
          <p:cNvPr id="81" name="Graphic 80" descr="Bubbles outline">
            <a:extLst>
              <a:ext uri="{FF2B5EF4-FFF2-40B4-BE49-F238E27FC236}">
                <a16:creationId xmlns:a16="http://schemas.microsoft.com/office/drawing/2014/main" id="{08AAC248-4F78-978A-FB74-0AECA363C3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74190" y="1842820"/>
            <a:ext cx="603558" cy="603558"/>
          </a:xfrm>
          <a:prstGeom prst="rect">
            <a:avLst/>
          </a:prstGeom>
        </p:spPr>
      </p:pic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FFEFA98E-6194-DF35-40E4-E42FC42E4D20}"/>
              </a:ext>
            </a:extLst>
          </p:cNvPr>
          <p:cNvSpPr/>
          <p:nvPr/>
        </p:nvSpPr>
        <p:spPr>
          <a:xfrm>
            <a:off x="6813163" y="3469960"/>
            <a:ext cx="312720" cy="338561"/>
          </a:xfrm>
          <a:prstGeom prst="triangle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6060DA2-EC5C-E9C0-886C-F52269D9C069}"/>
              </a:ext>
            </a:extLst>
          </p:cNvPr>
          <p:cNvSpPr txBox="1"/>
          <p:nvPr/>
        </p:nvSpPr>
        <p:spPr>
          <a:xfrm>
            <a:off x="1776443" y="4194310"/>
            <a:ext cx="2147725" cy="298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960"/>
              </a:spcBef>
              <a:buClr>
                <a:schemeClr val="accent4"/>
              </a:buClr>
              <a:buSzPct val="80000"/>
            </a:pPr>
            <a:r>
              <a:rPr lang="en-US" sz="1320" dirty="0">
                <a:latin typeface="Arial" pitchFamily="34" charset="0"/>
                <a:cs typeface="Arial" pitchFamily="34" charset="0"/>
              </a:rPr>
              <a:t>Compressor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B69CC58-926A-F94D-9658-F3FF94013152}"/>
              </a:ext>
            </a:extLst>
          </p:cNvPr>
          <p:cNvSpPr txBox="1"/>
          <p:nvPr/>
        </p:nvSpPr>
        <p:spPr>
          <a:xfrm>
            <a:off x="4422004" y="4924060"/>
            <a:ext cx="2147725" cy="298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960"/>
              </a:spcBef>
              <a:buClr>
                <a:schemeClr val="accent4"/>
              </a:buClr>
              <a:buSzPct val="80000"/>
            </a:pPr>
            <a:r>
              <a:rPr lang="en-US" sz="1320" dirty="0">
                <a:latin typeface="Arial" pitchFamily="34" charset="0"/>
                <a:cs typeface="Arial" pitchFamily="34" charset="0"/>
              </a:rPr>
              <a:t>Gas turbine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AB700B2-1CCD-EF7B-794E-B6BAA7CA5679}"/>
              </a:ext>
            </a:extLst>
          </p:cNvPr>
          <p:cNvSpPr txBox="1"/>
          <p:nvPr/>
        </p:nvSpPr>
        <p:spPr>
          <a:xfrm>
            <a:off x="5512344" y="4764358"/>
            <a:ext cx="2147725" cy="298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960"/>
              </a:spcBef>
              <a:buClr>
                <a:schemeClr val="accent4"/>
              </a:buClr>
              <a:buSzPct val="80000"/>
            </a:pPr>
            <a:r>
              <a:rPr lang="en-US" sz="1320" dirty="0">
                <a:latin typeface="Arial" pitchFamily="34" charset="0"/>
                <a:cs typeface="Arial" pitchFamily="34" charset="0"/>
              </a:rPr>
              <a:t>Generator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83E110-9C58-1BDA-B141-2658A90AD7A8}"/>
              </a:ext>
            </a:extLst>
          </p:cNvPr>
          <p:cNvSpPr txBox="1"/>
          <p:nvPr/>
        </p:nvSpPr>
        <p:spPr>
          <a:xfrm>
            <a:off x="8043090" y="2942042"/>
            <a:ext cx="2147725" cy="298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960"/>
              </a:spcBef>
              <a:buClr>
                <a:schemeClr val="accent4"/>
              </a:buClr>
              <a:buSzPct val="80000"/>
            </a:pPr>
            <a:r>
              <a:rPr lang="en-US" sz="1320" dirty="0">
                <a:latin typeface="Arial" pitchFamily="34" charset="0"/>
                <a:cs typeface="Arial" pitchFamily="34" charset="0"/>
              </a:rPr>
              <a:t>Steam turbine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F129E39-BF03-B7DD-E46F-5E6DB7F8E22E}"/>
              </a:ext>
            </a:extLst>
          </p:cNvPr>
          <p:cNvSpPr txBox="1"/>
          <p:nvPr/>
        </p:nvSpPr>
        <p:spPr>
          <a:xfrm>
            <a:off x="8455797" y="3968400"/>
            <a:ext cx="2147725" cy="298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960"/>
              </a:spcBef>
              <a:buClr>
                <a:schemeClr val="accent4"/>
              </a:buClr>
              <a:buSzPct val="80000"/>
            </a:pPr>
            <a:r>
              <a:rPr lang="en-US" sz="1320" dirty="0">
                <a:latin typeface="Arial" pitchFamily="34" charset="0"/>
                <a:cs typeface="Arial" pitchFamily="34" charset="0"/>
              </a:rPr>
              <a:t>Generator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1900DD8-6FDC-1EEE-DAF0-97E11FF5D995}"/>
              </a:ext>
            </a:extLst>
          </p:cNvPr>
          <p:cNvSpPr txBox="1"/>
          <p:nvPr/>
        </p:nvSpPr>
        <p:spPr>
          <a:xfrm>
            <a:off x="5969141" y="1321927"/>
            <a:ext cx="1640710" cy="298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960"/>
              </a:spcBef>
              <a:buClr>
                <a:schemeClr val="accent4"/>
              </a:buClr>
              <a:buSzPct val="80000"/>
            </a:pPr>
            <a:r>
              <a:rPr lang="en-US" sz="1320" dirty="0">
                <a:latin typeface="Arial" pitchFamily="34" charset="0"/>
                <a:cs typeface="Arial" pitchFamily="34" charset="0"/>
              </a:rPr>
              <a:t>Boiler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CFDA56-1A2E-4A0F-6823-51870935BFA1}"/>
              </a:ext>
            </a:extLst>
          </p:cNvPr>
          <p:cNvSpPr txBox="1"/>
          <p:nvPr/>
        </p:nvSpPr>
        <p:spPr>
          <a:xfrm>
            <a:off x="6214630" y="3228803"/>
            <a:ext cx="1640710" cy="298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960"/>
              </a:spcBef>
              <a:buClr>
                <a:schemeClr val="accent4"/>
              </a:buClr>
              <a:buSzPct val="80000"/>
            </a:pPr>
            <a:r>
              <a:rPr lang="en-US" sz="1320" dirty="0">
                <a:latin typeface="Arial" pitchFamily="34" charset="0"/>
                <a:cs typeface="Arial" pitchFamily="34" charset="0"/>
              </a:rPr>
              <a:t>Pump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54CFDC-EF08-749F-F1F6-7F7BA12188D5}"/>
              </a:ext>
            </a:extLst>
          </p:cNvPr>
          <p:cNvSpPr txBox="1"/>
          <p:nvPr/>
        </p:nvSpPr>
        <p:spPr>
          <a:xfrm>
            <a:off x="7231597" y="5367232"/>
            <a:ext cx="1640710" cy="298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960"/>
              </a:spcBef>
              <a:buClr>
                <a:schemeClr val="accent4"/>
              </a:buClr>
              <a:buSzPct val="80000"/>
            </a:pPr>
            <a:r>
              <a:rPr lang="en-US" sz="1320" dirty="0">
                <a:latin typeface="Arial" pitchFamily="34" charset="0"/>
                <a:cs typeface="Arial" pitchFamily="34" charset="0"/>
              </a:rPr>
              <a:t>Condenser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EFB5F17-6297-FD17-675B-631018623B67}"/>
              </a:ext>
            </a:extLst>
          </p:cNvPr>
          <p:cNvSpPr txBox="1"/>
          <p:nvPr/>
        </p:nvSpPr>
        <p:spPr>
          <a:xfrm>
            <a:off x="9729946" y="5361133"/>
            <a:ext cx="1640710" cy="298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960"/>
              </a:spcBef>
              <a:buClr>
                <a:schemeClr val="accent4"/>
              </a:buClr>
              <a:buSzPct val="80000"/>
            </a:pPr>
            <a:r>
              <a:rPr lang="en-US" sz="1320" dirty="0">
                <a:latin typeface="Arial" pitchFamily="34" charset="0"/>
                <a:cs typeface="Arial" pitchFamily="34" charset="0"/>
              </a:rPr>
              <a:t>Cooling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F0A497-26CB-4D1B-2FFF-D49CE0129C7B}"/>
              </a:ext>
            </a:extLst>
          </p:cNvPr>
          <p:cNvSpPr txBox="1"/>
          <p:nvPr/>
        </p:nvSpPr>
        <p:spPr>
          <a:xfrm>
            <a:off x="2786619" y="3346755"/>
            <a:ext cx="1169546" cy="298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960"/>
              </a:spcBef>
              <a:buClr>
                <a:schemeClr val="accent4"/>
              </a:buClr>
              <a:buSzPct val="80000"/>
            </a:pPr>
            <a:r>
              <a:rPr lang="en-US" sz="1320" dirty="0">
                <a:latin typeface="Arial" pitchFamily="34" charset="0"/>
                <a:cs typeface="Arial" pitchFamily="34" charset="0"/>
              </a:rPr>
              <a:t>Combustion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3406790-FC29-7E42-E395-C8E0BC8397FF}"/>
              </a:ext>
            </a:extLst>
          </p:cNvPr>
          <p:cNvSpPr/>
          <p:nvPr/>
        </p:nvSpPr>
        <p:spPr>
          <a:xfrm>
            <a:off x="3461729" y="5571473"/>
            <a:ext cx="904310" cy="3930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25557AC-4992-7086-2913-76FB9A69D089}"/>
              </a:ext>
            </a:extLst>
          </p:cNvPr>
          <p:cNvSpPr/>
          <p:nvPr/>
        </p:nvSpPr>
        <p:spPr>
          <a:xfrm>
            <a:off x="9104027" y="1366737"/>
            <a:ext cx="904310" cy="3930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454A01E-6841-679B-86CF-A9898A2D0ECE}"/>
              </a:ext>
            </a:extLst>
          </p:cNvPr>
          <p:cNvSpPr/>
          <p:nvPr/>
        </p:nvSpPr>
        <p:spPr>
          <a:xfrm>
            <a:off x="9104027" y="1832693"/>
            <a:ext cx="904310" cy="3930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E85D71D-E6AB-B616-D8F0-4268639A3CC5}"/>
              </a:ext>
            </a:extLst>
          </p:cNvPr>
          <p:cNvSpPr/>
          <p:nvPr/>
        </p:nvSpPr>
        <p:spPr>
          <a:xfrm>
            <a:off x="3834112" y="2278141"/>
            <a:ext cx="664914" cy="6048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100" name="Graphic 99" descr="Filter outline">
            <a:extLst>
              <a:ext uri="{FF2B5EF4-FFF2-40B4-BE49-F238E27FC236}">
                <a16:creationId xmlns:a16="http://schemas.microsoft.com/office/drawing/2014/main" id="{C44CC0E6-95C2-6A53-7973-DB0E8B3FB2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13884" y="2351900"/>
            <a:ext cx="508120" cy="50812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200281EE-29FE-B1B2-4EBB-3CC8A87B92CC}"/>
              </a:ext>
            </a:extLst>
          </p:cNvPr>
          <p:cNvSpPr txBox="1"/>
          <p:nvPr/>
        </p:nvSpPr>
        <p:spPr>
          <a:xfrm>
            <a:off x="2837471" y="2310399"/>
            <a:ext cx="1169546" cy="5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960"/>
              </a:spcBef>
              <a:buClr>
                <a:schemeClr val="accent4"/>
              </a:buClr>
              <a:buSzPct val="80000"/>
            </a:pPr>
            <a:r>
              <a:rPr lang="en-US" sz="1320" dirty="0">
                <a:latin typeface="Arial" pitchFamily="34" charset="0"/>
                <a:cs typeface="Arial" pitchFamily="34" charset="0"/>
              </a:rPr>
              <a:t>Gas Pre-treatment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76CBB93-31DC-2E6D-8B7A-2736C54AF3E9}"/>
              </a:ext>
            </a:extLst>
          </p:cNvPr>
          <p:cNvSpPr/>
          <p:nvPr/>
        </p:nvSpPr>
        <p:spPr>
          <a:xfrm>
            <a:off x="3820442" y="479118"/>
            <a:ext cx="904310" cy="4101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103" name="Graphic 102" descr="Filter outline">
            <a:extLst>
              <a:ext uri="{FF2B5EF4-FFF2-40B4-BE49-F238E27FC236}">
                <a16:creationId xmlns:a16="http://schemas.microsoft.com/office/drawing/2014/main" id="{3F21D84C-2D84-6828-95AC-B9B41DAD5A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96147" y="1891795"/>
            <a:ext cx="312833" cy="312833"/>
          </a:xfrm>
          <a:prstGeom prst="rect">
            <a:avLst/>
          </a:prstGeom>
        </p:spPr>
      </p:pic>
      <p:pic>
        <p:nvPicPr>
          <p:cNvPr id="105" name="Graphic 104" descr="Toggle outline">
            <a:extLst>
              <a:ext uri="{FF2B5EF4-FFF2-40B4-BE49-F238E27FC236}">
                <a16:creationId xmlns:a16="http://schemas.microsoft.com/office/drawing/2014/main" id="{B13E4645-0A41-2766-6588-504E5B694B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68587" y="1371778"/>
            <a:ext cx="367954" cy="367954"/>
          </a:xfrm>
          <a:prstGeom prst="rect">
            <a:avLst/>
          </a:prstGeom>
        </p:spPr>
      </p:pic>
      <p:pic>
        <p:nvPicPr>
          <p:cNvPr id="110" name="Graphic 109" descr="Toggle outline">
            <a:extLst>
              <a:ext uri="{FF2B5EF4-FFF2-40B4-BE49-F238E27FC236}">
                <a16:creationId xmlns:a16="http://schemas.microsoft.com/office/drawing/2014/main" id="{3F19C30D-2350-99E4-2AE9-C322A36292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60535" y="491681"/>
            <a:ext cx="367954" cy="367954"/>
          </a:xfrm>
          <a:prstGeom prst="rect">
            <a:avLst/>
          </a:prstGeom>
        </p:spPr>
      </p:pic>
      <p:pic>
        <p:nvPicPr>
          <p:cNvPr id="111" name="Graphic 110" descr="Toggle outline">
            <a:extLst>
              <a:ext uri="{FF2B5EF4-FFF2-40B4-BE49-F238E27FC236}">
                <a16:creationId xmlns:a16="http://schemas.microsoft.com/office/drawing/2014/main" id="{D6949DAE-5006-93BC-05B4-43B330AAFF5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29907" y="5596599"/>
            <a:ext cx="367954" cy="367954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1AA4EF7A-2F78-190E-73C4-9B4D26FA398F}"/>
              </a:ext>
            </a:extLst>
          </p:cNvPr>
          <p:cNvSpPr txBox="1"/>
          <p:nvPr/>
        </p:nvSpPr>
        <p:spPr>
          <a:xfrm>
            <a:off x="10025290" y="1295337"/>
            <a:ext cx="1546110" cy="50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960"/>
              </a:spcBef>
              <a:buClr>
                <a:schemeClr val="accent4"/>
              </a:buClr>
              <a:buSzPct val="80000"/>
            </a:pPr>
            <a:r>
              <a:rPr lang="en-US" sz="1260" dirty="0">
                <a:latin typeface="Arial" pitchFamily="34" charset="0"/>
                <a:cs typeface="Arial" pitchFamily="34" charset="0"/>
              </a:rPr>
              <a:t>Steam cycle control system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888278-2BF2-5FF9-99A8-1E8A4F2FF16D}"/>
              </a:ext>
            </a:extLst>
          </p:cNvPr>
          <p:cNvSpPr txBox="1"/>
          <p:nvPr/>
        </p:nvSpPr>
        <p:spPr>
          <a:xfrm>
            <a:off x="10048164" y="1844721"/>
            <a:ext cx="1546110" cy="28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960"/>
              </a:spcBef>
              <a:buClr>
                <a:schemeClr val="accent4"/>
              </a:buClr>
              <a:buSzPct val="80000"/>
            </a:pPr>
            <a:r>
              <a:rPr lang="en-US" sz="1260" dirty="0">
                <a:latin typeface="Arial" pitchFamily="34" charset="0"/>
                <a:cs typeface="Arial" pitchFamily="34" charset="0"/>
              </a:rPr>
              <a:t>Demineralization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4A46C99-52DA-3CFE-5F53-C8E8B82F7E26}"/>
              </a:ext>
            </a:extLst>
          </p:cNvPr>
          <p:cNvSpPr txBox="1"/>
          <p:nvPr/>
        </p:nvSpPr>
        <p:spPr>
          <a:xfrm>
            <a:off x="4319637" y="5501658"/>
            <a:ext cx="1546110" cy="50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960"/>
              </a:spcBef>
              <a:buClr>
                <a:schemeClr val="accent4"/>
              </a:buClr>
              <a:buSzPct val="80000"/>
            </a:pPr>
            <a:r>
              <a:rPr lang="en-US" sz="1260" dirty="0">
                <a:latin typeface="Arial" pitchFamily="34" charset="0"/>
                <a:cs typeface="Arial" pitchFamily="34" charset="0"/>
              </a:rPr>
              <a:t>Gas cycle control system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19436EE-5781-CD4B-655C-1DFE71489EB1}"/>
              </a:ext>
            </a:extLst>
          </p:cNvPr>
          <p:cNvSpPr txBox="1"/>
          <p:nvPr/>
        </p:nvSpPr>
        <p:spPr>
          <a:xfrm>
            <a:off x="4724752" y="440226"/>
            <a:ext cx="1546110" cy="50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960"/>
              </a:spcBef>
              <a:buClr>
                <a:schemeClr val="accent4"/>
              </a:buClr>
              <a:buSzPct val="80000"/>
            </a:pPr>
            <a:r>
              <a:rPr lang="en-US" sz="1260" dirty="0">
                <a:latin typeface="Arial" pitchFamily="34" charset="0"/>
                <a:cs typeface="Arial" pitchFamily="34" charset="0"/>
              </a:rPr>
              <a:t>Plant control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BD4DE-EB6E-3174-DDBE-F6AF72359824}"/>
              </a:ext>
            </a:extLst>
          </p:cNvPr>
          <p:cNvSpPr txBox="1"/>
          <p:nvPr/>
        </p:nvSpPr>
        <p:spPr>
          <a:xfrm flipH="1">
            <a:off x="206549" y="633431"/>
            <a:ext cx="3002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Combined cycle power plant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0540F-717F-D673-69D5-A7F9B0D7235F}"/>
              </a:ext>
            </a:extLst>
          </p:cNvPr>
          <p:cNvSpPr txBox="1"/>
          <p:nvPr/>
        </p:nvSpPr>
        <p:spPr>
          <a:xfrm>
            <a:off x="3915915" y="1862996"/>
            <a:ext cx="1169546" cy="2641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960"/>
              </a:spcBef>
              <a:buClr>
                <a:schemeClr val="accent4"/>
              </a:buClr>
              <a:buSzPct val="80000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47BDF-2DBF-89E2-EF77-D21BD6C76EE1}"/>
              </a:ext>
            </a:extLst>
          </p:cNvPr>
          <p:cNvSpPr txBox="1"/>
          <p:nvPr/>
        </p:nvSpPr>
        <p:spPr>
          <a:xfrm>
            <a:off x="2744338" y="5483162"/>
            <a:ext cx="464404" cy="2641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960"/>
              </a:spcBef>
              <a:buClr>
                <a:schemeClr val="accent4"/>
              </a:buClr>
              <a:buSzPct val="80000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Air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A5E597-9690-471A-30E3-4F82F8DADAB6}"/>
              </a:ext>
            </a:extLst>
          </p:cNvPr>
          <p:cNvSpPr txBox="1"/>
          <p:nvPr/>
        </p:nvSpPr>
        <p:spPr>
          <a:xfrm>
            <a:off x="4800129" y="3005382"/>
            <a:ext cx="1240991" cy="4503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buClr>
                <a:schemeClr val="accent4"/>
              </a:buClr>
              <a:buSzPct val="80000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Residual heat</a:t>
            </a:r>
          </a:p>
          <a:p>
            <a:pPr algn="ctr">
              <a:lnSpc>
                <a:spcPct val="110000"/>
              </a:lnSpc>
              <a:buClr>
                <a:schemeClr val="accent4"/>
              </a:buClr>
              <a:buSzPct val="80000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(air)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6D7A0C-8BBB-ED05-5C05-7891F623C7FF}"/>
              </a:ext>
            </a:extLst>
          </p:cNvPr>
          <p:cNvSpPr txBox="1"/>
          <p:nvPr/>
        </p:nvSpPr>
        <p:spPr>
          <a:xfrm>
            <a:off x="6553723" y="4266880"/>
            <a:ext cx="831600" cy="2641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buClr>
                <a:schemeClr val="accent4"/>
              </a:buClr>
              <a:buSzPct val="80000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Water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A971A-BDDA-D86D-F388-58A6E1869885}"/>
              </a:ext>
            </a:extLst>
          </p:cNvPr>
          <p:cNvSpPr txBox="1"/>
          <p:nvPr/>
        </p:nvSpPr>
        <p:spPr>
          <a:xfrm>
            <a:off x="7210980" y="2831140"/>
            <a:ext cx="822123" cy="2641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buClr>
                <a:schemeClr val="accent4"/>
              </a:buClr>
              <a:buSzPct val="80000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Steam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734357-3FD2-DE7F-A45C-6FBEF8A2AA7A}"/>
              </a:ext>
            </a:extLst>
          </p:cNvPr>
          <p:cNvSpPr txBox="1"/>
          <p:nvPr/>
        </p:nvSpPr>
        <p:spPr>
          <a:xfrm>
            <a:off x="8551014" y="4828211"/>
            <a:ext cx="831600" cy="4503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buClr>
                <a:schemeClr val="accent4"/>
              </a:buClr>
              <a:buSzPct val="80000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Cooling Water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A7BA5C-8C94-E617-FEC1-02CA0586DFAB}"/>
              </a:ext>
            </a:extLst>
          </p:cNvPr>
          <p:cNvSpPr txBox="1"/>
          <p:nvPr/>
        </p:nvSpPr>
        <p:spPr>
          <a:xfrm>
            <a:off x="2940486" y="122549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=A1 Gas Unit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5ECC66F-D4EE-14A7-184E-39C6A5391EEB}"/>
              </a:ext>
            </a:extLst>
          </p:cNvPr>
          <p:cNvSpPr/>
          <p:nvPr/>
        </p:nvSpPr>
        <p:spPr>
          <a:xfrm>
            <a:off x="5050981" y="1157286"/>
            <a:ext cx="6520418" cy="4995864"/>
          </a:xfrm>
          <a:custGeom>
            <a:avLst/>
            <a:gdLst>
              <a:gd name="connsiteX0" fmla="*/ 313952 w 6520418"/>
              <a:gd name="connsiteY0" fmla="*/ 0 h 4543426"/>
              <a:gd name="connsiteX1" fmla="*/ 6206466 w 6520418"/>
              <a:gd name="connsiteY1" fmla="*/ 0 h 4543426"/>
              <a:gd name="connsiteX2" fmla="*/ 6520418 w 6520418"/>
              <a:gd name="connsiteY2" fmla="*/ 313952 h 4543426"/>
              <a:gd name="connsiteX3" fmla="*/ 6520418 w 6520418"/>
              <a:gd name="connsiteY3" fmla="*/ 1569724 h 4543426"/>
              <a:gd name="connsiteX4" fmla="*/ 6520417 w 6520418"/>
              <a:gd name="connsiteY4" fmla="*/ 1569734 h 4543426"/>
              <a:gd name="connsiteX5" fmla="*/ 6520417 w 6520418"/>
              <a:gd name="connsiteY5" fmla="*/ 3883249 h 4543426"/>
              <a:gd name="connsiteX6" fmla="*/ 5860240 w 6520418"/>
              <a:gd name="connsiteY6" fmla="*/ 4543426 h 4543426"/>
              <a:gd name="connsiteX7" fmla="*/ 2190105 w 6520418"/>
              <a:gd name="connsiteY7" fmla="*/ 4543426 h 4543426"/>
              <a:gd name="connsiteX8" fmla="*/ 1529928 w 6520418"/>
              <a:gd name="connsiteY8" fmla="*/ 3883249 h 4543426"/>
              <a:gd name="connsiteX9" fmla="*/ 1529928 w 6520418"/>
              <a:gd name="connsiteY9" fmla="*/ 1883676 h 4543426"/>
              <a:gd name="connsiteX10" fmla="*/ 313952 w 6520418"/>
              <a:gd name="connsiteY10" fmla="*/ 1883676 h 4543426"/>
              <a:gd name="connsiteX11" fmla="*/ 0 w 6520418"/>
              <a:gd name="connsiteY11" fmla="*/ 1569724 h 4543426"/>
              <a:gd name="connsiteX12" fmla="*/ 0 w 6520418"/>
              <a:gd name="connsiteY12" fmla="*/ 313952 h 4543426"/>
              <a:gd name="connsiteX13" fmla="*/ 313952 w 6520418"/>
              <a:gd name="connsiteY13" fmla="*/ 0 h 454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20418" h="4543426">
                <a:moveTo>
                  <a:pt x="313952" y="0"/>
                </a:moveTo>
                <a:lnTo>
                  <a:pt x="6206466" y="0"/>
                </a:lnTo>
                <a:cubicBezTo>
                  <a:pt x="6379857" y="0"/>
                  <a:pt x="6520418" y="140561"/>
                  <a:pt x="6520418" y="313952"/>
                </a:cubicBezTo>
                <a:lnTo>
                  <a:pt x="6520418" y="1569724"/>
                </a:lnTo>
                <a:lnTo>
                  <a:pt x="6520417" y="1569734"/>
                </a:lnTo>
                <a:lnTo>
                  <a:pt x="6520417" y="3883249"/>
                </a:lnTo>
                <a:cubicBezTo>
                  <a:pt x="6520417" y="4247855"/>
                  <a:pt x="6224846" y="4543426"/>
                  <a:pt x="5860240" y="4543426"/>
                </a:cubicBezTo>
                <a:lnTo>
                  <a:pt x="2190105" y="4543426"/>
                </a:lnTo>
                <a:cubicBezTo>
                  <a:pt x="1825499" y="4543426"/>
                  <a:pt x="1529928" y="4247855"/>
                  <a:pt x="1529928" y="3883249"/>
                </a:cubicBezTo>
                <a:lnTo>
                  <a:pt x="1529928" y="1883676"/>
                </a:lnTo>
                <a:lnTo>
                  <a:pt x="313952" y="1883676"/>
                </a:lnTo>
                <a:cubicBezTo>
                  <a:pt x="140561" y="1883676"/>
                  <a:pt x="0" y="1743115"/>
                  <a:pt x="0" y="1569724"/>
                </a:cubicBezTo>
                <a:lnTo>
                  <a:pt x="0" y="313952"/>
                </a:lnTo>
                <a:cubicBezTo>
                  <a:pt x="0" y="140561"/>
                  <a:pt x="140561" y="0"/>
                  <a:pt x="313952" y="0"/>
                </a:cubicBez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EED4A82-410F-8FD4-128F-746478968992}"/>
              </a:ext>
            </a:extLst>
          </p:cNvPr>
          <p:cNvSpPr/>
          <p:nvPr/>
        </p:nvSpPr>
        <p:spPr>
          <a:xfrm>
            <a:off x="1438275" y="1610960"/>
            <a:ext cx="4983301" cy="4451703"/>
          </a:xfrm>
          <a:custGeom>
            <a:avLst/>
            <a:gdLst>
              <a:gd name="connsiteX0" fmla="*/ 1590667 w 4830901"/>
              <a:gd name="connsiteY0" fmla="*/ 0 h 4451703"/>
              <a:gd name="connsiteX1" fmla="*/ 2814021 w 4830901"/>
              <a:gd name="connsiteY1" fmla="*/ 0 h 4451703"/>
              <a:gd name="connsiteX2" fmla="*/ 3119869 w 4830901"/>
              <a:gd name="connsiteY2" fmla="*/ 305848 h 4451703"/>
              <a:gd name="connsiteX3" fmla="*/ 3119869 w 4830901"/>
              <a:gd name="connsiteY3" fmla="*/ 1713693 h 4451703"/>
              <a:gd name="connsiteX4" fmla="*/ 4374557 w 4830901"/>
              <a:gd name="connsiteY4" fmla="*/ 1713693 h 4451703"/>
              <a:gd name="connsiteX5" fmla="*/ 4830901 w 4830901"/>
              <a:gd name="connsiteY5" fmla="*/ 2170037 h 4451703"/>
              <a:gd name="connsiteX6" fmla="*/ 4830901 w 4830901"/>
              <a:gd name="connsiteY6" fmla="*/ 3995359 h 4451703"/>
              <a:gd name="connsiteX7" fmla="*/ 4374557 w 4830901"/>
              <a:gd name="connsiteY7" fmla="*/ 4451703 h 4451703"/>
              <a:gd name="connsiteX8" fmla="*/ 456344 w 4830901"/>
              <a:gd name="connsiteY8" fmla="*/ 4451703 h 4451703"/>
              <a:gd name="connsiteX9" fmla="*/ 0 w 4830901"/>
              <a:gd name="connsiteY9" fmla="*/ 3995359 h 4451703"/>
              <a:gd name="connsiteX10" fmla="*/ 0 w 4830901"/>
              <a:gd name="connsiteY10" fmla="*/ 2170037 h 4451703"/>
              <a:gd name="connsiteX11" fmla="*/ 456344 w 4830901"/>
              <a:gd name="connsiteY11" fmla="*/ 1713693 h 4451703"/>
              <a:gd name="connsiteX12" fmla="*/ 1284819 w 4830901"/>
              <a:gd name="connsiteY12" fmla="*/ 1713693 h 4451703"/>
              <a:gd name="connsiteX13" fmla="*/ 1284819 w 4830901"/>
              <a:gd name="connsiteY13" fmla="*/ 305848 h 4451703"/>
              <a:gd name="connsiteX14" fmla="*/ 1590667 w 4830901"/>
              <a:gd name="connsiteY14" fmla="*/ 0 h 445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30901" h="4451703">
                <a:moveTo>
                  <a:pt x="1590667" y="0"/>
                </a:moveTo>
                <a:lnTo>
                  <a:pt x="2814021" y="0"/>
                </a:lnTo>
                <a:cubicBezTo>
                  <a:pt x="2982936" y="0"/>
                  <a:pt x="3119869" y="136933"/>
                  <a:pt x="3119869" y="305848"/>
                </a:cubicBezTo>
                <a:lnTo>
                  <a:pt x="3119869" y="1713693"/>
                </a:lnTo>
                <a:lnTo>
                  <a:pt x="4374557" y="1713693"/>
                </a:lnTo>
                <a:cubicBezTo>
                  <a:pt x="4626589" y="1713693"/>
                  <a:pt x="4830901" y="1918005"/>
                  <a:pt x="4830901" y="2170037"/>
                </a:cubicBezTo>
                <a:lnTo>
                  <a:pt x="4830901" y="3995359"/>
                </a:lnTo>
                <a:cubicBezTo>
                  <a:pt x="4830901" y="4247391"/>
                  <a:pt x="4626589" y="4451703"/>
                  <a:pt x="4374557" y="4451703"/>
                </a:cubicBezTo>
                <a:lnTo>
                  <a:pt x="456344" y="4451703"/>
                </a:lnTo>
                <a:cubicBezTo>
                  <a:pt x="204312" y="4451703"/>
                  <a:pt x="0" y="4247391"/>
                  <a:pt x="0" y="3995359"/>
                </a:cubicBezTo>
                <a:lnTo>
                  <a:pt x="0" y="2170037"/>
                </a:lnTo>
                <a:cubicBezTo>
                  <a:pt x="0" y="1918005"/>
                  <a:pt x="204312" y="1713693"/>
                  <a:pt x="456344" y="1713693"/>
                </a:cubicBezTo>
                <a:lnTo>
                  <a:pt x="1284819" y="1713693"/>
                </a:lnTo>
                <a:lnTo>
                  <a:pt x="1284819" y="305848"/>
                </a:lnTo>
                <a:cubicBezTo>
                  <a:pt x="1284819" y="136933"/>
                  <a:pt x="1421752" y="0"/>
                  <a:pt x="1590667" y="0"/>
                </a:cubicBezTo>
                <a:close/>
              </a:path>
            </a:pathLst>
          </a:custGeom>
          <a:noFill/>
          <a:ln>
            <a:solidFill>
              <a:srgbClr val="92D05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08F81E-D044-2A2E-821C-BC02E5C61F4C}"/>
              </a:ext>
            </a:extLst>
          </p:cNvPr>
          <p:cNvSpPr txBox="1"/>
          <p:nvPr/>
        </p:nvSpPr>
        <p:spPr>
          <a:xfrm>
            <a:off x="6243088" y="787982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=A2 Steam Unit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1138CDD-142F-4B94-538C-72C7972B10B4}"/>
              </a:ext>
            </a:extLst>
          </p:cNvPr>
          <p:cNvSpPr/>
          <p:nvPr/>
        </p:nvSpPr>
        <p:spPr>
          <a:xfrm>
            <a:off x="3629025" y="359506"/>
            <a:ext cx="2146118" cy="572661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CE7CDF-4D13-D528-0374-3FF8E2E098EA}"/>
              </a:ext>
            </a:extLst>
          </p:cNvPr>
          <p:cNvSpPr txBox="1"/>
          <p:nvPr/>
        </p:nvSpPr>
        <p:spPr>
          <a:xfrm>
            <a:off x="3343974" y="-4623"/>
            <a:ext cx="27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=F1 Plant governing system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BFF792-CEEA-194F-596B-B9641F8D1CD3}"/>
              </a:ext>
            </a:extLst>
          </p:cNvPr>
          <p:cNvSpPr txBox="1"/>
          <p:nvPr/>
        </p:nvSpPr>
        <p:spPr>
          <a:xfrm>
            <a:off x="4289211" y="4645557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=RC1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60AE55-7F17-7755-46BB-3E91B0E491F6}"/>
              </a:ext>
            </a:extLst>
          </p:cNvPr>
          <p:cNvSpPr txBox="1"/>
          <p:nvPr/>
        </p:nvSpPr>
        <p:spPr>
          <a:xfrm>
            <a:off x="5593756" y="37871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=RA1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9BB9F5-6EF5-2909-A2BA-7751F41AC53E}"/>
              </a:ext>
            </a:extLst>
          </p:cNvPr>
          <p:cNvSpPr txBox="1"/>
          <p:nvPr/>
        </p:nvSpPr>
        <p:spPr>
          <a:xfrm>
            <a:off x="4935066" y="570289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=LA1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0C463B-EEF3-9190-932F-36A0C455E9DA}"/>
              </a:ext>
            </a:extLst>
          </p:cNvPr>
          <p:cNvSpPr txBox="1"/>
          <p:nvPr/>
        </p:nvSpPr>
        <p:spPr>
          <a:xfrm>
            <a:off x="3010421" y="313135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=RD1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A68BCC-89C6-788C-ED08-8D125A8629C8}"/>
              </a:ext>
            </a:extLst>
          </p:cNvPr>
          <p:cNvSpPr txBox="1"/>
          <p:nvPr/>
        </p:nvSpPr>
        <p:spPr>
          <a:xfrm>
            <a:off x="2919440" y="2058774"/>
            <a:ext cx="65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=KC1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D2C8B5-BC06-7967-7440-DE16B0CFDA16}"/>
              </a:ext>
            </a:extLst>
          </p:cNvPr>
          <p:cNvSpPr txBox="1"/>
          <p:nvPr/>
        </p:nvSpPr>
        <p:spPr>
          <a:xfrm>
            <a:off x="1949474" y="393468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=HA1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EB6FB3-001A-DA8B-B7E0-887F336C1AAB}"/>
              </a:ext>
            </a:extLst>
          </p:cNvPr>
          <p:cNvSpPr txBox="1"/>
          <p:nvPr/>
        </p:nvSpPr>
        <p:spPr>
          <a:xfrm>
            <a:off x="6511703" y="125517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=HA1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E87285-211A-7215-5470-FD438153D4E9}"/>
              </a:ext>
            </a:extLst>
          </p:cNvPr>
          <p:cNvSpPr txBox="1"/>
          <p:nvPr/>
        </p:nvSpPr>
        <p:spPr>
          <a:xfrm>
            <a:off x="8119688" y="271267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=RC1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ADF8B9-3416-495E-B4DD-9614CE01A19E}"/>
              </a:ext>
            </a:extLst>
          </p:cNvPr>
          <p:cNvSpPr txBox="1"/>
          <p:nvPr/>
        </p:nvSpPr>
        <p:spPr>
          <a:xfrm>
            <a:off x="8593717" y="412668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=RA1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D17589-292C-37C1-6F58-1988031B69E3}"/>
              </a:ext>
            </a:extLst>
          </p:cNvPr>
          <p:cNvSpPr txBox="1"/>
          <p:nvPr/>
        </p:nvSpPr>
        <p:spPr>
          <a:xfrm>
            <a:off x="8405498" y="136186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=LA1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2AAB08-3995-5A53-B962-4457EFCCF94C}"/>
              </a:ext>
            </a:extLst>
          </p:cNvPr>
          <p:cNvSpPr txBox="1"/>
          <p:nvPr/>
        </p:nvSpPr>
        <p:spPr>
          <a:xfrm>
            <a:off x="8439932" y="1826714"/>
            <a:ext cx="65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=KC1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92B5A9-5B9A-154E-B01F-215698B03F4B}"/>
              </a:ext>
            </a:extLst>
          </p:cNvPr>
          <p:cNvSpPr txBox="1"/>
          <p:nvPr/>
        </p:nvSpPr>
        <p:spPr>
          <a:xfrm>
            <a:off x="6792070" y="316861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=KE1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2C76E1-1BAD-E357-A141-E5D348802418}"/>
              </a:ext>
            </a:extLst>
          </p:cNvPr>
          <p:cNvSpPr txBox="1"/>
          <p:nvPr/>
        </p:nvSpPr>
        <p:spPr>
          <a:xfrm>
            <a:off x="9761441" y="552745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=HE2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65009A-0B74-C41A-38C5-3B40CD4ABC80}"/>
              </a:ext>
            </a:extLst>
          </p:cNvPr>
          <p:cNvSpPr txBox="1"/>
          <p:nvPr/>
        </p:nvSpPr>
        <p:spPr>
          <a:xfrm>
            <a:off x="7359521" y="551813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=HE1</a:t>
            </a:r>
          </a:p>
        </p:txBody>
      </p:sp>
    </p:spTree>
    <p:extLst>
      <p:ext uri="{BB962C8B-B14F-4D97-AF65-F5344CB8AC3E}">
        <p14:creationId xmlns:p14="http://schemas.microsoft.com/office/powerpoint/2010/main" val="400784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artoon of a rectangular object with wires&#10;&#10;Description automatically generated">
            <a:extLst>
              <a:ext uri="{FF2B5EF4-FFF2-40B4-BE49-F238E27FC236}">
                <a16:creationId xmlns:a16="http://schemas.microsoft.com/office/drawing/2014/main" id="{0DFEBBA6-3647-E6D7-254B-88B92D2C6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30" y="1617806"/>
            <a:ext cx="7642043" cy="43467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CFB04D-D1B9-E018-96A4-9812F63C61DE}"/>
              </a:ext>
            </a:extLst>
          </p:cNvPr>
          <p:cNvSpPr txBox="1"/>
          <p:nvPr/>
        </p:nvSpPr>
        <p:spPr>
          <a:xfrm>
            <a:off x="637954" y="211320"/>
            <a:ext cx="32008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=A1.JE1.KF1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25F76-89C7-F279-2FEB-12EA2FD68ACA}"/>
              </a:ext>
            </a:extLst>
          </p:cNvPr>
          <p:cNvSpPr txBox="1"/>
          <p:nvPr/>
        </p:nvSpPr>
        <p:spPr>
          <a:xfrm>
            <a:off x="457200" y="989729"/>
            <a:ext cx="528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1, Switch gear system, Unit transformer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81BAB5-D626-D360-B62B-417F2F4AF75F}"/>
              </a:ext>
            </a:extLst>
          </p:cNvPr>
          <p:cNvSpPr txBox="1"/>
          <p:nvPr/>
        </p:nvSpPr>
        <p:spPr>
          <a:xfrm>
            <a:off x="3760875" y="5999569"/>
            <a:ext cx="5265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KF - </a:t>
            </a:r>
            <a:r>
              <a:rPr lang="en-US" b="0" i="0" dirty="0">
                <a:solidFill>
                  <a:srgbClr val="242424"/>
                </a:solidFill>
                <a:effectLst/>
                <a:latin typeface="Aptos Narrow" panose="020B0004020202020204" pitchFamily="34" charset="0"/>
              </a:rPr>
              <a:t>treatment system for transforming electrical energy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B0C056-34BF-FC85-BE46-24B2B0DB3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300" y="1409939"/>
            <a:ext cx="3798827" cy="38124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CC69A9-8163-29BE-4F2F-D2FD6C30AA85}"/>
              </a:ext>
            </a:extLst>
          </p:cNvPr>
          <p:cNvSpPr txBox="1"/>
          <p:nvPr/>
        </p:nvSpPr>
        <p:spPr>
          <a:xfrm>
            <a:off x="3648098" y="1687132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HV Bushing (x3)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5D424-BBF6-81CF-14E0-721BCA77B3CC}"/>
              </a:ext>
            </a:extLst>
          </p:cNvPr>
          <p:cNvSpPr txBox="1"/>
          <p:nvPr/>
        </p:nvSpPr>
        <p:spPr>
          <a:xfrm>
            <a:off x="7843234" y="1817937"/>
            <a:ext cx="10583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LV Bushing (x3)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71D91-FE0D-68EE-7C84-4399C5565FC1}"/>
              </a:ext>
            </a:extLst>
          </p:cNvPr>
          <p:cNvSpPr txBox="1"/>
          <p:nvPr/>
        </p:nvSpPr>
        <p:spPr>
          <a:xfrm>
            <a:off x="3709389" y="3704692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HV Winding, L1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9225F-7196-865E-CEC8-F72D985CEA3E}"/>
              </a:ext>
            </a:extLst>
          </p:cNvPr>
          <p:cNvSpPr txBox="1"/>
          <p:nvPr/>
        </p:nvSpPr>
        <p:spPr>
          <a:xfrm>
            <a:off x="3709389" y="3966302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LV Winding, L1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71896-E4B7-3167-D54B-E038BBC636BC}"/>
              </a:ext>
            </a:extLst>
          </p:cNvPr>
          <p:cNvSpPr txBox="1"/>
          <p:nvPr/>
        </p:nvSpPr>
        <p:spPr>
          <a:xfrm>
            <a:off x="3023304" y="4201927"/>
            <a:ext cx="1745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Inter-winding insulation, L1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3E60C-44F3-57EC-938C-FC3B9DCCA422}"/>
              </a:ext>
            </a:extLst>
          </p:cNvPr>
          <p:cNvSpPr txBox="1"/>
          <p:nvPr/>
        </p:nvSpPr>
        <p:spPr>
          <a:xfrm>
            <a:off x="7148658" y="3704692"/>
            <a:ext cx="12410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Oil coolers (water)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0065F-FF39-7665-14DB-E6D6492777ED}"/>
              </a:ext>
            </a:extLst>
          </p:cNvPr>
          <p:cNvSpPr txBox="1"/>
          <p:nvPr/>
        </p:nvSpPr>
        <p:spPr>
          <a:xfrm>
            <a:off x="7066269" y="4013785"/>
            <a:ext cx="18469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Oil circulation pumps (water)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74EADC-82DB-CCAC-EA17-CE6A5774C730}"/>
              </a:ext>
            </a:extLst>
          </p:cNvPr>
          <p:cNvSpPr txBox="1"/>
          <p:nvPr/>
        </p:nvSpPr>
        <p:spPr>
          <a:xfrm>
            <a:off x="7496388" y="318535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Oil extraction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68AC98-213C-E298-7B19-80C7EC199CA0}"/>
              </a:ext>
            </a:extLst>
          </p:cNvPr>
          <p:cNvSpPr txBox="1"/>
          <p:nvPr/>
        </p:nvSpPr>
        <p:spPr>
          <a:xfrm>
            <a:off x="7644496" y="2805188"/>
            <a:ext cx="13003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Automation 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954B21-BBEB-FD29-D807-18604834AA89}"/>
              </a:ext>
            </a:extLst>
          </p:cNvPr>
          <p:cNvSpPr txBox="1"/>
          <p:nvPr/>
        </p:nvSpPr>
        <p:spPr>
          <a:xfrm>
            <a:off x="7044949" y="111085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Breather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03E184-5B63-3822-81E9-E383836707E1}"/>
              </a:ext>
            </a:extLst>
          </p:cNvPr>
          <p:cNvSpPr txBox="1"/>
          <p:nvPr/>
        </p:nvSpPr>
        <p:spPr>
          <a:xfrm>
            <a:off x="5660761" y="1279134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Conservator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2505C7-18F3-52E0-F720-D53193C7569B}"/>
              </a:ext>
            </a:extLst>
          </p:cNvPr>
          <p:cNvSpPr txBox="1"/>
          <p:nvPr/>
        </p:nvSpPr>
        <p:spPr>
          <a:xfrm>
            <a:off x="5070866" y="1540744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Bushholtz</a:t>
            </a:r>
            <a:r>
              <a:rPr lang="en-US" sz="1100" dirty="0"/>
              <a:t> relay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BBA323-35A4-563A-00C3-F015567D4010}"/>
              </a:ext>
            </a:extLst>
          </p:cNvPr>
          <p:cNvSpPr txBox="1"/>
          <p:nvPr/>
        </p:nvSpPr>
        <p:spPr>
          <a:xfrm>
            <a:off x="4315164" y="5091577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7844B2-C02F-8FD4-6677-C31A64E3776D}"/>
              </a:ext>
            </a:extLst>
          </p:cNvPr>
          <p:cNvCxnSpPr/>
          <p:nvPr/>
        </p:nvCxnSpPr>
        <p:spPr>
          <a:xfrm flipH="1">
            <a:off x="7044949" y="1333500"/>
            <a:ext cx="236914" cy="166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F81DB0A-7F10-BEE8-C0B1-05F7320A006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106861" y="1948742"/>
            <a:ext cx="736373" cy="284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800632-036B-B0DD-7A08-F8D8ABD306F3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244391" y="2935993"/>
            <a:ext cx="400105" cy="29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121A7E-1510-DFBD-2E2D-1177B50B1188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247663" y="3216580"/>
            <a:ext cx="248725" cy="99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EDFF99-74DB-B24B-0041-A8E1BB5BAC4E}"/>
              </a:ext>
            </a:extLst>
          </p:cNvPr>
          <p:cNvCxnSpPr>
            <a:cxnSpLocks/>
          </p:cNvCxnSpPr>
          <p:nvPr/>
        </p:nvCxnSpPr>
        <p:spPr>
          <a:xfrm flipH="1" flipV="1">
            <a:off x="6834391" y="3526039"/>
            <a:ext cx="396832" cy="309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107C4F-0488-4504-A9F7-5C533BCDFC71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784795" y="3950089"/>
            <a:ext cx="281474" cy="194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0196A-A2DC-A858-99CE-BAAC927454D0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769134" y="4735902"/>
            <a:ext cx="551012" cy="486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03AB8EE-6E62-9EBA-0116-DF19CE10C2C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769295" y="4260004"/>
            <a:ext cx="355028" cy="72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81F0FBB-E935-D289-3B5C-05FC97084B96}"/>
              </a:ext>
            </a:extLst>
          </p:cNvPr>
          <p:cNvCxnSpPr>
            <a:cxnSpLocks/>
          </p:cNvCxnSpPr>
          <p:nvPr/>
        </p:nvCxnSpPr>
        <p:spPr>
          <a:xfrm flipV="1">
            <a:off x="4667242" y="4097107"/>
            <a:ext cx="520546" cy="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EE9936D-1DDF-7349-D947-EAA915F8811E}"/>
              </a:ext>
            </a:extLst>
          </p:cNvPr>
          <p:cNvCxnSpPr>
            <a:cxnSpLocks/>
          </p:cNvCxnSpPr>
          <p:nvPr/>
        </p:nvCxnSpPr>
        <p:spPr>
          <a:xfrm flipV="1">
            <a:off x="4678189" y="3829885"/>
            <a:ext cx="278017" cy="11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168110-7C22-C645-1EBD-E0A9E8FAE404}"/>
              </a:ext>
            </a:extLst>
          </p:cNvPr>
          <p:cNvCxnSpPr>
            <a:cxnSpLocks/>
          </p:cNvCxnSpPr>
          <p:nvPr/>
        </p:nvCxnSpPr>
        <p:spPr>
          <a:xfrm>
            <a:off x="4140611" y="1948742"/>
            <a:ext cx="0" cy="194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A28961-3659-CDB9-3D59-9A895FD63BF2}"/>
              </a:ext>
            </a:extLst>
          </p:cNvPr>
          <p:cNvCxnSpPr>
            <a:cxnSpLocks/>
          </p:cNvCxnSpPr>
          <p:nvPr/>
        </p:nvCxnSpPr>
        <p:spPr>
          <a:xfrm>
            <a:off x="5940836" y="1754359"/>
            <a:ext cx="564739" cy="388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27FC1A-F6D5-C232-DB7A-7B5F2E2045FF}"/>
              </a:ext>
            </a:extLst>
          </p:cNvPr>
          <p:cNvCxnSpPr>
            <a:cxnSpLocks/>
          </p:cNvCxnSpPr>
          <p:nvPr/>
        </p:nvCxnSpPr>
        <p:spPr>
          <a:xfrm>
            <a:off x="6205946" y="1477166"/>
            <a:ext cx="144427" cy="158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C9688B8-DAC3-494A-9D01-1F442F2681CC}"/>
              </a:ext>
            </a:extLst>
          </p:cNvPr>
          <p:cNvSpPr/>
          <p:nvPr/>
        </p:nvSpPr>
        <p:spPr>
          <a:xfrm>
            <a:off x="11591430" y="0"/>
            <a:ext cx="60717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-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284481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8afab47-5f18-4dcb-9ef3-cd87045d98ab}" enabled="1" method="Standard" siteId="{a40c0d68-338e-44ef-ab17-812ee42d12c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Widescreen</PresentationFormat>
  <Paragraphs>159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 Narrow</vt:lpstr>
      <vt:lpstr>Arial</vt:lpstr>
      <vt:lpstr>Calibri</vt:lpstr>
      <vt:lpstr>Calibri Light</vt:lpstr>
      <vt:lpstr>Consolas</vt:lpstr>
      <vt:lpstr>Office-tema</vt:lpstr>
      <vt:lpstr>PowerPoint Presentation</vt:lpstr>
      <vt:lpstr>PowerPoint Presentation</vt:lpstr>
      <vt:lpstr>CCPP</vt:lpstr>
      <vt:lpstr>CCPP</vt:lpstr>
      <vt:lpstr>CCPP</vt:lpstr>
      <vt:lpstr>CCPP</vt:lpstr>
      <vt:lpstr>CCPP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ISO/IEC 81346 and RDS</dc:title>
  <dc:creator>Erik Jacques Wiborg</dc:creator>
  <cp:lastModifiedBy>Wiborg Erik Jacques</cp:lastModifiedBy>
  <cp:revision>8</cp:revision>
  <cp:lastPrinted>2024-12-10T09:15:05Z</cp:lastPrinted>
  <dcterms:created xsi:type="dcterms:W3CDTF">2020-01-03T10:13:59Z</dcterms:created>
  <dcterms:modified xsi:type="dcterms:W3CDTF">2024-12-12T13:18:55Z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8afab47-5f18-4dcb-9ef3-cd87045d98ab_Enabled">
    <vt:lpwstr>true</vt:lpwstr>
  </property>
  <property fmtid="{D5CDD505-2E9C-101B-9397-08002B2CF9AE}" pid="3" name="MSIP_Label_f8afab47-5f18-4dcb-9ef3-cd87045d98ab_SetDate">
    <vt:lpwstr>2021-05-28T12:34:20Z</vt:lpwstr>
  </property>
  <property fmtid="{D5CDD505-2E9C-101B-9397-08002B2CF9AE}" pid="4" name="MSIP_Label_f8afab47-5f18-4dcb-9ef3-cd87045d98ab_Method">
    <vt:lpwstr>Standard</vt:lpwstr>
  </property>
  <property fmtid="{D5CDD505-2E9C-101B-9397-08002B2CF9AE}" pid="5" name="MSIP_Label_f8afab47-5f18-4dcb-9ef3-cd87045d98ab_Name">
    <vt:lpwstr>Statkraft Internal - No Label</vt:lpwstr>
  </property>
  <property fmtid="{D5CDD505-2E9C-101B-9397-08002B2CF9AE}" pid="6" name="MSIP_Label_f8afab47-5f18-4dcb-9ef3-cd87045d98ab_SiteId">
    <vt:lpwstr>a40c0d68-338e-44ef-ab17-812ee42d12c7</vt:lpwstr>
  </property>
  <property fmtid="{D5CDD505-2E9C-101B-9397-08002B2CF9AE}" pid="7" name="MSIP_Label_f8afab47-5f18-4dcb-9ef3-cd87045d98ab_ActionId">
    <vt:lpwstr>5e503b96-3855-41a6-a4b1-f700b4b97082</vt:lpwstr>
  </property>
  <property fmtid="{D5CDD505-2E9C-101B-9397-08002B2CF9AE}" pid="8" name="MSIP_Label_f8afab47-5f18-4dcb-9ef3-cd87045d98ab_ContentBits">
    <vt:lpwstr>0</vt:lpwstr>
  </property>
</Properties>
</file>