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75" d="100"/>
          <a:sy n="75" d="100"/>
        </p:scale>
        <p:origin x="510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AB7F-4DC3-4E82-9D00-51867B64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719E-CBB1-4BB8-949D-2EAC0F3E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3E76-06EE-4DCF-A1FD-52465F23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0FBF-2137-4985-B086-A173B14D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974E-82FC-4D30-A004-399FEB1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4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DF67-96A6-4897-B3D0-DCB5815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5D69-7788-4F4D-9EC4-4636D887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139C-444A-41A3-813F-E21FE430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1C56-1241-423F-977C-2CF25150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B94B-66DB-4A1D-A6B0-FC26AF6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9A653-A1C1-47F7-AEBF-3FC9003A0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EDA8-B4EA-41CE-99A6-C0E4284FD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5C57-0587-4238-92F4-E22254B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B77-5F29-4DC1-8A67-DB80B2D0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3902-078B-421D-9734-42B34D67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F79-809D-46A3-8050-CB8D596A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D290-B44B-439C-8149-2B3AA411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D556-2751-4439-B455-C29FFD8D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C7B5-B203-490B-8AEA-223E2E1D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F014-EE6F-4665-8DEB-A9901624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9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17C-4B45-4BDC-8929-95DF6A57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AC98-BF33-4797-95D4-CE46C6395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BA62-EF33-4EA3-B887-22FFE886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A20E-E6ED-42B6-A0F2-991DE904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C51C-D87B-499D-AB32-74F78075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4C2D-8A25-49E2-A1FC-3ACEF7A4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27CB-E07E-48C6-BCA9-75A15F61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9B5C-F704-460D-84E3-61C4D04C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4CD20-34F5-416E-81F0-0931A652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8CB7-B2C0-4A50-8DFA-91A7F5EB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5670-5791-4261-998F-2E3A2CDF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2A91-1B83-4005-9A31-F9E368B8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1A6B-69AC-4F16-B4F4-591F36EA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606C-35D9-4DC9-98CF-2DE8DB7B1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EDFC6-FE5D-495A-A4D3-71CC9368E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9848-4C66-4CC1-90B1-58B52987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230C8-1642-4686-BB37-9C5B098F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EB899-5EA2-466C-8965-085D2536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D68E6-BA59-477C-B98D-C7883CD7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2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90F-E0B7-4554-9C90-ADA2AFF9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7A98E-A9B5-4428-8BB8-27C35D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7464D-1FB6-4781-98EC-20BC4FCC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52E1E-5C4D-4F75-B47B-DCC4FEC2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31D97-01A1-4824-A175-B8E1596F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2AD3-99EC-4EAD-B4A4-AFBA40D9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6DBD-AD9C-4DE6-8943-D06F1922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78B3-BE87-4C4D-89B7-DA260BA3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7879-2873-406C-BF52-F0961064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2C023-B84A-48A2-B746-36A40A02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9CF8-4759-4F7D-AEEB-69FE24A6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464D-F126-4E60-9748-D5317514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0144-800E-4D50-BA28-5A97265A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8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D62D-2AE9-438C-B463-304D8B04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9627A-B776-4A41-9273-0C858310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137B-F16F-40B5-84EC-4C1F5F6F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82F6-E1E5-47EE-BA15-206704F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5F28-AD4E-409B-BF42-6BF8A226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A9EA-5CFC-4FF6-B423-42770425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BF02E-F9D9-4E4E-9ECD-FC3FA51E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942E8-1D26-4A97-97AC-47D3DBBB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30F3-EA44-41E2-9F92-AE47C4F83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4E49-0922-4F4A-9B3D-113D3C39471B}" type="datetimeFigureOut">
              <a:rPr lang="en-GB" smtClean="0"/>
              <a:t>2018-04-26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20A2-F7F2-419A-A9D6-2E84ACF06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1A6B-10AE-4D3A-A8BD-0CE041F5C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9FC-B348-4A9B-92FA-265A63664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5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29E06A-99BE-4D0C-A293-E07B0742449A}"/>
              </a:ext>
            </a:extLst>
          </p:cNvPr>
          <p:cNvGrpSpPr/>
          <p:nvPr/>
        </p:nvGrpSpPr>
        <p:grpSpPr>
          <a:xfrm>
            <a:off x="882959" y="1047750"/>
            <a:ext cx="4632207" cy="4768850"/>
            <a:chOff x="4340199" y="3134063"/>
            <a:chExt cx="639962" cy="658840"/>
          </a:xfrm>
        </p:grpSpPr>
        <p:pic>
          <p:nvPicPr>
            <p:cNvPr id="1026" name="Picture 2" descr="Football, Soccer, Ball, Sport">
              <a:extLst>
                <a:ext uri="{FF2B5EF4-FFF2-40B4-BE49-F238E27FC236}">
                  <a16:creationId xmlns:a16="http://schemas.microsoft.com/office/drawing/2014/main" id="{92772A49-171B-4F7A-880F-C57B3F4E8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199" y="3134063"/>
              <a:ext cx="639962" cy="65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rchitecture, Buildings, City, Cityscape, Panorama">
              <a:extLst>
                <a:ext uri="{FF2B5EF4-FFF2-40B4-BE49-F238E27FC236}">
                  <a16:creationId xmlns:a16="http://schemas.microsoft.com/office/drawing/2014/main" id="{9FD42840-CF11-473F-BD2F-A0149AA13A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7" t="-1622" r="20455" b="19954"/>
            <a:stretch/>
          </p:blipFill>
          <p:spPr bwMode="auto">
            <a:xfrm>
              <a:off x="4340199" y="3134063"/>
              <a:ext cx="639962" cy="658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B15755-B342-4D11-B516-0B3B96AA74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12"/>
            <a:stretch/>
          </p:blipFill>
          <p:spPr>
            <a:xfrm>
              <a:off x="4340199" y="3651989"/>
              <a:ext cx="639962" cy="1409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1FC85D-9E91-4799-A49E-3FDF0150BCC8}"/>
              </a:ext>
            </a:extLst>
          </p:cNvPr>
          <p:cNvSpPr txBox="1"/>
          <p:nvPr/>
        </p:nvSpPr>
        <p:spPr>
          <a:xfrm>
            <a:off x="6420358" y="2645195"/>
            <a:ext cx="4599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err="1">
                <a:latin typeface="Roboto" panose="02000000000000000000" pitchFamily="2" charset="0"/>
                <a:ea typeface="Roboto" panose="02000000000000000000" pitchFamily="2" charset="0"/>
              </a:rPr>
              <a:t>Footcity</a:t>
            </a:r>
            <a:endParaRPr lang="en-GB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Graham</dc:creator>
  <cp:lastModifiedBy>Alex Graham</cp:lastModifiedBy>
  <cp:revision>6</cp:revision>
  <dcterms:created xsi:type="dcterms:W3CDTF">2018-04-26T13:10:17Z</dcterms:created>
  <dcterms:modified xsi:type="dcterms:W3CDTF">2018-04-26T14:54:00Z</dcterms:modified>
</cp:coreProperties>
</file>