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6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AB63-074D-4B2E-842B-D68308409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BB133-6487-4102-8EF3-8E80475C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B9AD-60E9-4BDD-BD30-55CB2BF6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10749-37A9-4276-8412-6ECE7D96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10E-872E-4385-BF18-F755B729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80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3B17-5353-454A-9FB1-D80658A5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C084-8238-4D1C-8073-29533845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09F4-01C6-494B-B0E8-4F379F9F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C003-B8BB-4998-9982-D3EEA6D6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5E9A-8735-4686-A7D1-8F483877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07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21457-D682-4510-ADA1-D6A5B0D3B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EEC7C-815D-4BAA-9660-01740B847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BA88-9C38-4724-B772-94BD04BC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19E9B-11A8-47CC-B13A-5F4BC12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DABC-F856-4AC9-9A30-A4C52095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828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CA1C-31A6-4069-BFFA-B8BE3E46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7835-6F13-4732-85CA-54912F9C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570B-EFA8-4F4C-9537-211AF8AA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BEAD-F22C-46B3-B6F2-2D87D27F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1F459-0914-41E1-8E45-AB95C540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01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ED13-06FB-4269-A3F6-C47F083E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50501-7C3E-45B5-813D-1B83D1C81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8722-AFDB-4712-9018-3961F231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A8DDD-692C-4C57-9221-10C5E6F0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18FE3-C95D-427F-B9E6-CA85A164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9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3FF4-2FE7-460E-80AE-8EC1279E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6EC1-EF16-4AF3-A7F4-B04AA81DB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7F82A-8D22-42FD-B656-9D621E3A7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35996-06E2-47EA-8990-D8E58928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FD563-31BF-4401-B65C-F3290EA1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4D814-B062-4BE5-A5A9-3D2ECE9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9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7712-2CD5-421D-8B44-E70C46B5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23DA8-541B-48D5-B728-7578F0C0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C655-9979-48FA-A9D0-D6392B73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07370-A498-49FB-AD3A-4A357EE3F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388EF-09BB-4483-9127-AD9AD4994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B886A-59C2-4E1F-8BF3-2AC3AA02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8B8EB-1F1F-4B56-86FE-08277CD4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C400A-BC71-4584-B036-085BFA1E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78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A0BB-296F-4D18-A0C9-FDD0678B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C0395-8C9D-4F0E-A779-7BD34A59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E56E6-9BFB-4D82-861B-638075E6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114EF-E5FA-410B-8DD6-7D361C49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0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1AABA-5D96-4196-944D-ABC52100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CCE5A-6E76-4E90-8528-9A16551F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8268F-6223-439C-9A9D-2AF5581B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1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112C-965E-45B1-AE4E-B7E3CEAE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B800-C89E-45A9-B789-311242B8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86577-6C2F-4298-8C49-21845754F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1CA1E-5A71-4C74-AE7B-2D04A66B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7D131-D3B0-477B-BF0A-17D4E9D2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BECFD-9201-4148-B9E0-4916CCD2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034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62E5-397E-4C17-9B15-1AC34072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1BBD5-AA84-4D92-ADD4-04810119B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3588C-59D1-4C2C-A93E-B9586ADA7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D0152-E1D4-4C4A-95A8-93D43FA0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661FB-9D53-417F-AD42-8D0AB0DC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6ABF-BB8C-492A-BDD3-E5A451D5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55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DEBC3-4D1D-4BEE-B6C4-B7A662F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BF01D-E185-4E20-872D-4BBBD1B6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19A01-69B9-441E-AF6D-4EC047224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74AEE-ED37-48E0-A7FD-3A47E49CCD01}" type="datetimeFigureOut">
              <a:rPr lang="en-GB" smtClean="0"/>
              <a:t>2018-05-17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0DAC-2895-4937-A9D7-E49265EA6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DA12B-9A90-4210-8E9A-B173AB33F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64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178F7-ECF1-4811-94E0-1A67AB94EC67}"/>
              </a:ext>
            </a:extLst>
          </p:cNvPr>
          <p:cNvSpPr/>
          <p:nvPr/>
        </p:nvSpPr>
        <p:spPr>
          <a:xfrm>
            <a:off x="0" y="0"/>
            <a:ext cx="12192000" cy="46926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Pictogram, Football, Sport, Ball Game, Swing">
            <a:extLst>
              <a:ext uri="{FF2B5EF4-FFF2-40B4-BE49-F238E27FC236}">
                <a16:creationId xmlns:a16="http://schemas.microsoft.com/office/drawing/2014/main" id="{AAC8EE3B-2A71-47E1-AD37-8D07979BD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094570" y="41096"/>
            <a:ext cx="9049728" cy="50904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19541-CB2B-44AE-900B-3FA990A02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latin typeface="Roboto Slab" pitchFamily="2" charset="0"/>
                <a:ea typeface="Roboto Slab" pitchFamily="2" charset="0"/>
              </a:rPr>
              <a:t>Group 7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529A-097B-4B5B-BD9A-9CF42FAF1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Alex, Erik,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Goitom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, Johan,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Pooriya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, Rahwa, Tobias</a:t>
            </a:r>
          </a:p>
        </p:txBody>
      </p:sp>
    </p:spTree>
    <p:extLst>
      <p:ext uri="{BB962C8B-B14F-4D97-AF65-F5344CB8AC3E}">
        <p14:creationId xmlns:p14="http://schemas.microsoft.com/office/powerpoint/2010/main" val="2544982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FBC08-F716-409A-ADD5-34126E40EE62}"/>
              </a:ext>
            </a:extLst>
          </p:cNvPr>
          <p:cNvSpPr txBox="1"/>
          <p:nvPr/>
        </p:nvSpPr>
        <p:spPr>
          <a:xfrm>
            <a:off x="4511273" y="296720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Key Experiences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F4BDB-08C0-429C-8156-1678AB191716}"/>
              </a:ext>
            </a:extLst>
          </p:cNvPr>
          <p:cNvSpPr txBox="1"/>
          <p:nvPr/>
        </p:nvSpPr>
        <p:spPr>
          <a:xfrm>
            <a:off x="3967859" y="2967335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Scrum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22E2A-75E3-4E41-AAF8-7083DFEBCBA8}"/>
              </a:ext>
            </a:extLst>
          </p:cNvPr>
          <p:cNvSpPr txBox="1"/>
          <p:nvPr/>
        </p:nvSpPr>
        <p:spPr>
          <a:xfrm>
            <a:off x="12237961" y="2967335"/>
            <a:ext cx="5931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373400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FBC08-F716-409A-ADD5-34126E40EE62}"/>
              </a:ext>
            </a:extLst>
          </p:cNvPr>
          <p:cNvSpPr txBox="1"/>
          <p:nvPr/>
        </p:nvSpPr>
        <p:spPr>
          <a:xfrm>
            <a:off x="4511273" y="296720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Key Experiences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F4BDB-08C0-429C-8156-1678AB191716}"/>
              </a:ext>
            </a:extLst>
          </p:cNvPr>
          <p:cNvSpPr txBox="1"/>
          <p:nvPr/>
        </p:nvSpPr>
        <p:spPr>
          <a:xfrm>
            <a:off x="3130284" y="2967335"/>
            <a:ext cx="5931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Pair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2C0E-E53E-4EFB-8E3E-CD472F53E07E}"/>
              </a:ext>
            </a:extLst>
          </p:cNvPr>
          <p:cNvSpPr txBox="1"/>
          <p:nvPr/>
        </p:nvSpPr>
        <p:spPr>
          <a:xfrm>
            <a:off x="12225134" y="2967335"/>
            <a:ext cx="8090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Test Driven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E7F04-6CAC-4BF5-BE79-DE276647CE2B}"/>
              </a:ext>
            </a:extLst>
          </p:cNvPr>
          <p:cNvSpPr txBox="1"/>
          <p:nvPr/>
        </p:nvSpPr>
        <p:spPr>
          <a:xfrm>
            <a:off x="-4327010" y="2967335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Scrum Board</a:t>
            </a:r>
          </a:p>
        </p:txBody>
      </p:sp>
    </p:spTree>
    <p:extLst>
      <p:ext uri="{BB962C8B-B14F-4D97-AF65-F5344CB8AC3E}">
        <p14:creationId xmlns:p14="http://schemas.microsoft.com/office/powerpoint/2010/main" val="126151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FBC08-F716-409A-ADD5-34126E40EE62}"/>
              </a:ext>
            </a:extLst>
          </p:cNvPr>
          <p:cNvSpPr txBox="1"/>
          <p:nvPr/>
        </p:nvSpPr>
        <p:spPr>
          <a:xfrm>
            <a:off x="4511273" y="296720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Key Experiences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F4BDB-08C0-429C-8156-1678AB191716}"/>
              </a:ext>
            </a:extLst>
          </p:cNvPr>
          <p:cNvSpPr txBox="1"/>
          <p:nvPr/>
        </p:nvSpPr>
        <p:spPr>
          <a:xfrm>
            <a:off x="-5984638" y="2967335"/>
            <a:ext cx="5931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Pair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2C0E-E53E-4EFB-8E3E-CD472F53E07E}"/>
              </a:ext>
            </a:extLst>
          </p:cNvPr>
          <p:cNvSpPr txBox="1"/>
          <p:nvPr/>
        </p:nvSpPr>
        <p:spPr>
          <a:xfrm>
            <a:off x="2050662" y="2967335"/>
            <a:ext cx="8090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91107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53D3D65-5F1F-4F04-93E3-5BBA0D7A8F2A}"/>
              </a:ext>
            </a:extLst>
          </p:cNvPr>
          <p:cNvGrpSpPr/>
          <p:nvPr/>
        </p:nvGrpSpPr>
        <p:grpSpPr>
          <a:xfrm>
            <a:off x="4031343" y="1364343"/>
            <a:ext cx="4129314" cy="4129314"/>
            <a:chOff x="4143829" y="1556657"/>
            <a:chExt cx="4129314" cy="412931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A71D53D-0A4D-4219-A108-5FC995E46687}"/>
                </a:ext>
              </a:extLst>
            </p:cNvPr>
            <p:cNvSpPr/>
            <p:nvPr/>
          </p:nvSpPr>
          <p:spPr>
            <a:xfrm>
              <a:off x="4582886" y="1995714"/>
              <a:ext cx="3251200" cy="3251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Graphic 4" descr="Help">
              <a:extLst>
                <a:ext uri="{FF2B5EF4-FFF2-40B4-BE49-F238E27FC236}">
                  <a16:creationId xmlns:a16="http://schemas.microsoft.com/office/drawing/2014/main" id="{63DDF879-C071-4C08-AEF7-06ADCCEE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43829" y="1556657"/>
              <a:ext cx="4129314" cy="4129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221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AA9550F-8AAC-41C7-A809-3DC0C2FD5BEB}"/>
              </a:ext>
            </a:extLst>
          </p:cNvPr>
          <p:cNvGrpSpPr/>
          <p:nvPr/>
        </p:nvGrpSpPr>
        <p:grpSpPr>
          <a:xfrm>
            <a:off x="2562143" y="2149929"/>
            <a:ext cx="2484844" cy="2558143"/>
            <a:chOff x="4340199" y="3134063"/>
            <a:chExt cx="639962" cy="658840"/>
          </a:xfrm>
          <a:effectLst>
            <a:outerShdw blurRad="1270000" dist="50800" dir="5400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grpSpPr>
        <p:pic>
          <p:nvPicPr>
            <p:cNvPr id="6" name="Picture 2" descr="Football, Soccer, Ball, Sport">
              <a:extLst>
                <a:ext uri="{FF2B5EF4-FFF2-40B4-BE49-F238E27FC236}">
                  <a16:creationId xmlns:a16="http://schemas.microsoft.com/office/drawing/2014/main" id="{FA676F23-D1CB-47E5-9AD7-C3E4320FC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199" y="3134063"/>
              <a:ext cx="639962" cy="65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Architecture, Buildings, City, Cityscape, Panorama">
              <a:extLst>
                <a:ext uri="{FF2B5EF4-FFF2-40B4-BE49-F238E27FC236}">
                  <a16:creationId xmlns:a16="http://schemas.microsoft.com/office/drawing/2014/main" id="{2C780956-E03B-4B1B-A064-7F6D38A987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7" t="-1622" r="20455" b="19954"/>
            <a:stretch/>
          </p:blipFill>
          <p:spPr bwMode="auto">
            <a:xfrm>
              <a:off x="4340199" y="3134063"/>
              <a:ext cx="639962" cy="65824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839D8C-892A-4E56-B137-9981E868B7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8612"/>
            <a:stretch/>
          </p:blipFill>
          <p:spPr>
            <a:xfrm>
              <a:off x="4340199" y="3651989"/>
              <a:ext cx="639962" cy="1409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3058A3-A2E3-4297-BE7D-C5C0B6AFF260}"/>
              </a:ext>
            </a:extLst>
          </p:cNvPr>
          <p:cNvSpPr txBox="1"/>
          <p:nvPr/>
        </p:nvSpPr>
        <p:spPr>
          <a:xfrm>
            <a:off x="6077764" y="2907509"/>
            <a:ext cx="3885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Footcity</a:t>
            </a:r>
            <a:endParaRPr lang="en-GB" sz="7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9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888C23E-9E3A-439A-B0DF-9A4CAB5F0098}"/>
              </a:ext>
            </a:extLst>
          </p:cNvPr>
          <p:cNvSpPr txBox="1">
            <a:spLocks/>
          </p:cNvSpPr>
          <p:nvPr/>
        </p:nvSpPr>
        <p:spPr>
          <a:xfrm>
            <a:off x="3136669" y="1525386"/>
            <a:ext cx="5918662" cy="3807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Alex </a:t>
            </a:r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Graham</a:t>
            </a:r>
          </a:p>
          <a:p>
            <a:pPr marL="0" indent="0" algn="ct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Erik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Karlkvist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buNone/>
            </a:pP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Goitom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Abrehaley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Johan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Ljungberg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buNone/>
            </a:pP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Pooriya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Balavi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Rahwa </a:t>
            </a:r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Araya</a:t>
            </a:r>
          </a:p>
          <a:p>
            <a:pPr marL="0" indent="0" algn="ct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Tobias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Alldén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B6DAC-B155-41E8-98C7-FE51AA4DB584}"/>
              </a:ext>
            </a:extLst>
          </p:cNvPr>
          <p:cNvSpPr txBox="1"/>
          <p:nvPr/>
        </p:nvSpPr>
        <p:spPr>
          <a:xfrm>
            <a:off x="66693" y="6858000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 Black" panose="02000000000000000000" pitchFamily="2" charset="0"/>
                <a:ea typeface="Roboto Black" panose="02000000000000000000" pitchFamily="2" charset="0"/>
              </a:rPr>
              <a:t>Football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AB86A-59FD-4792-907F-DBF81BD62E14}"/>
              </a:ext>
            </a:extLst>
          </p:cNvPr>
          <p:cNvSpPr txBox="1"/>
          <p:nvPr/>
        </p:nvSpPr>
        <p:spPr>
          <a:xfrm>
            <a:off x="11032444" y="-693671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 Slab Light" pitchFamily="2" charset="0"/>
                <a:ea typeface="Roboto Slab Light" pitchFamily="2" charset="0"/>
              </a:rPr>
              <a:t>Cup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06630-321F-4910-BF20-2F115A0CFDD4}"/>
              </a:ext>
            </a:extLst>
          </p:cNvPr>
          <p:cNvSpPr txBox="1"/>
          <p:nvPr/>
        </p:nvSpPr>
        <p:spPr>
          <a:xfrm>
            <a:off x="-1512390" y="4985695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Events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BE198-B948-4E6D-93D8-C5B3AA39BE70}"/>
              </a:ext>
            </a:extLst>
          </p:cNvPr>
          <p:cNvSpPr txBox="1"/>
          <p:nvPr/>
        </p:nvSpPr>
        <p:spPr>
          <a:xfrm>
            <a:off x="6067442" y="-584775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" panose="02000000000000000000" pitchFamily="2" charset="0"/>
                <a:ea typeface="Roboto" panose="02000000000000000000" pitchFamily="2" charset="0"/>
              </a:rPr>
              <a:t>Matches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E1991-0DBF-45B8-9E69-8D617F362E12}"/>
              </a:ext>
            </a:extLst>
          </p:cNvPr>
          <p:cNvSpPr txBox="1"/>
          <p:nvPr/>
        </p:nvSpPr>
        <p:spPr>
          <a:xfrm>
            <a:off x="-2478651" y="571162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Exploration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B95CE-2CB1-4A8E-B9FF-531AE5756192}"/>
              </a:ext>
            </a:extLst>
          </p:cNvPr>
          <p:cNvSpPr txBox="1"/>
          <p:nvPr/>
        </p:nvSpPr>
        <p:spPr>
          <a:xfrm>
            <a:off x="12296632" y="3082099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News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A358E-3517-413F-98C2-14289A0B7491}"/>
              </a:ext>
            </a:extLst>
          </p:cNvPr>
          <p:cNvSpPr txBox="1"/>
          <p:nvPr/>
        </p:nvSpPr>
        <p:spPr>
          <a:xfrm>
            <a:off x="8423327" y="7009303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805634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53BDBC9-D35E-4FB3-86C0-89F33BEE858F}"/>
              </a:ext>
            </a:extLst>
          </p:cNvPr>
          <p:cNvSpPr txBox="1">
            <a:spLocks/>
          </p:cNvSpPr>
          <p:nvPr/>
        </p:nvSpPr>
        <p:spPr>
          <a:xfrm>
            <a:off x="-6216881" y="1525386"/>
            <a:ext cx="5918662" cy="3807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Alex </a:t>
            </a:r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Graham</a:t>
            </a:r>
          </a:p>
          <a:p>
            <a:pPr marL="0" indent="0" algn="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Erik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Karlkvist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Goitom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Abrehaley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Johan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Ljungberg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Pooriya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Balavi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Rahwa </a:t>
            </a:r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Araya</a:t>
            </a:r>
          </a:p>
          <a:p>
            <a:pPr marL="0" indent="0" algn="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Tobias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Alldén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62879-85B6-40AE-8802-18800DD9290B}"/>
              </a:ext>
            </a:extLst>
          </p:cNvPr>
          <p:cNvSpPr txBox="1"/>
          <p:nvPr/>
        </p:nvSpPr>
        <p:spPr>
          <a:xfrm>
            <a:off x="4667721" y="294530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 Black" panose="02000000000000000000" pitchFamily="2" charset="0"/>
                <a:ea typeface="Roboto Black" panose="02000000000000000000" pitchFamily="2" charset="0"/>
              </a:rPr>
              <a:t>Football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12822-46D1-4637-BB9F-B760229F8C87}"/>
              </a:ext>
            </a:extLst>
          </p:cNvPr>
          <p:cNvSpPr txBox="1"/>
          <p:nvPr/>
        </p:nvSpPr>
        <p:spPr>
          <a:xfrm>
            <a:off x="5576374" y="1947930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 Slab Light" pitchFamily="2" charset="0"/>
                <a:ea typeface="Roboto Slab Light" pitchFamily="2" charset="0"/>
              </a:rPr>
              <a:t>Cup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93EF4-37B1-480C-8270-FC2D3FB5A95C}"/>
              </a:ext>
            </a:extLst>
          </p:cNvPr>
          <p:cNvSpPr txBox="1"/>
          <p:nvPr/>
        </p:nvSpPr>
        <p:spPr>
          <a:xfrm>
            <a:off x="5332810" y="4325296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DC666-57C1-40AB-9ABB-7802009EF4E3}"/>
              </a:ext>
            </a:extLst>
          </p:cNvPr>
          <p:cNvSpPr txBox="1"/>
          <p:nvPr/>
        </p:nvSpPr>
        <p:spPr>
          <a:xfrm>
            <a:off x="5125130" y="2463184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" panose="02000000000000000000" pitchFamily="2" charset="0"/>
                <a:ea typeface="Roboto" panose="02000000000000000000" pitchFamily="2" charset="0"/>
              </a:rPr>
              <a:t>Matches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CE7C0-CE9C-4D80-AD50-26E40A252335}"/>
              </a:ext>
            </a:extLst>
          </p:cNvPr>
          <p:cNvSpPr txBox="1"/>
          <p:nvPr/>
        </p:nvSpPr>
        <p:spPr>
          <a:xfrm>
            <a:off x="4858321" y="3873163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Exploration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C169CD-CEA9-4122-B778-DA574860458A}"/>
              </a:ext>
            </a:extLst>
          </p:cNvPr>
          <p:cNvSpPr txBox="1"/>
          <p:nvPr/>
        </p:nvSpPr>
        <p:spPr>
          <a:xfrm>
            <a:off x="6389318" y="2951471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News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79833-31E8-4738-9F6C-F3F7435F4EDC}"/>
              </a:ext>
            </a:extLst>
          </p:cNvPr>
          <p:cNvSpPr txBox="1"/>
          <p:nvPr/>
        </p:nvSpPr>
        <p:spPr>
          <a:xfrm>
            <a:off x="4508066" y="3460561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91647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A62879-85B6-40AE-8802-18800DD9290B}"/>
              </a:ext>
            </a:extLst>
          </p:cNvPr>
          <p:cNvSpPr txBox="1"/>
          <p:nvPr/>
        </p:nvSpPr>
        <p:spPr>
          <a:xfrm>
            <a:off x="-1812465" y="5884450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 Black" panose="02000000000000000000" pitchFamily="2" charset="0"/>
                <a:ea typeface="Roboto Black" panose="02000000000000000000" pitchFamily="2" charset="0"/>
              </a:rPr>
              <a:t>Football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12822-46D1-4637-BB9F-B760229F8C87}"/>
              </a:ext>
            </a:extLst>
          </p:cNvPr>
          <p:cNvSpPr txBox="1"/>
          <p:nvPr/>
        </p:nvSpPr>
        <p:spPr>
          <a:xfrm>
            <a:off x="5125130" y="-671962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 Slab Light" pitchFamily="2" charset="0"/>
                <a:ea typeface="Roboto Slab Light" pitchFamily="2" charset="0"/>
              </a:rPr>
              <a:t>Cup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93EF4-37B1-480C-8270-FC2D3FB5A95C}"/>
              </a:ext>
            </a:extLst>
          </p:cNvPr>
          <p:cNvSpPr txBox="1"/>
          <p:nvPr/>
        </p:nvSpPr>
        <p:spPr>
          <a:xfrm>
            <a:off x="1457496" y="6923353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DC666-57C1-40AB-9ABB-7802009EF4E3}"/>
              </a:ext>
            </a:extLst>
          </p:cNvPr>
          <p:cNvSpPr txBox="1"/>
          <p:nvPr/>
        </p:nvSpPr>
        <p:spPr>
          <a:xfrm>
            <a:off x="-1907042" y="3101812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" panose="02000000000000000000" pitchFamily="2" charset="0"/>
                <a:ea typeface="Roboto" panose="02000000000000000000" pitchFamily="2" charset="0"/>
              </a:rPr>
              <a:t>Matches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CE7C0-CE9C-4D80-AD50-26E40A252335}"/>
              </a:ext>
            </a:extLst>
          </p:cNvPr>
          <p:cNvSpPr txBox="1"/>
          <p:nvPr/>
        </p:nvSpPr>
        <p:spPr>
          <a:xfrm>
            <a:off x="9125521" y="6805049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Exploration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C169CD-CEA9-4122-B778-DA574860458A}"/>
              </a:ext>
            </a:extLst>
          </p:cNvPr>
          <p:cNvSpPr txBox="1"/>
          <p:nvPr/>
        </p:nvSpPr>
        <p:spPr>
          <a:xfrm>
            <a:off x="12192000" y="1236776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News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79833-31E8-4738-9F6C-F3F7435F4EDC}"/>
              </a:ext>
            </a:extLst>
          </p:cNvPr>
          <p:cNvSpPr txBox="1"/>
          <p:nvPr/>
        </p:nvSpPr>
        <p:spPr>
          <a:xfrm>
            <a:off x="12578009" y="4032908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Administration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05106-90C9-4A96-A449-15B2223EC384}"/>
              </a:ext>
            </a:extLst>
          </p:cNvPr>
          <p:cNvSpPr txBox="1"/>
          <p:nvPr/>
        </p:nvSpPr>
        <p:spPr>
          <a:xfrm>
            <a:off x="2646177" y="2875002"/>
            <a:ext cx="68996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>
                <a:latin typeface="Roboto Slab" pitchFamily="2" charset="0"/>
                <a:ea typeface="Roboto Slab" pitchFamily="2" charset="0"/>
              </a:rPr>
              <a:t>How do we do it?</a:t>
            </a:r>
          </a:p>
        </p:txBody>
      </p:sp>
    </p:spTree>
    <p:extLst>
      <p:ext uri="{BB962C8B-B14F-4D97-AF65-F5344CB8AC3E}">
        <p14:creationId xmlns:p14="http://schemas.microsoft.com/office/powerpoint/2010/main" val="118553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05106-90C9-4A96-A449-15B2223EC384}"/>
              </a:ext>
            </a:extLst>
          </p:cNvPr>
          <p:cNvSpPr txBox="1"/>
          <p:nvPr/>
        </p:nvSpPr>
        <p:spPr>
          <a:xfrm>
            <a:off x="4567377" y="6833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Roboto Slab" pitchFamily="2" charset="0"/>
                <a:ea typeface="Roboto Slab" pitchFamily="2" charset="0"/>
              </a:rPr>
              <a:t>How do we do it?</a:t>
            </a:r>
          </a:p>
        </p:txBody>
      </p:sp>
      <p:pic>
        <p:nvPicPr>
          <p:cNvPr id="2050" name="Picture 2" descr="Image result for react logo">
            <a:extLst>
              <a:ext uri="{FF2B5EF4-FFF2-40B4-BE49-F238E27FC236}">
                <a16:creationId xmlns:a16="http://schemas.microsoft.com/office/drawing/2014/main" id="{AEF8B401-8C0B-408F-819A-00984F061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8" r="17859"/>
          <a:stretch/>
        </p:blipFill>
        <p:spPr bwMode="auto">
          <a:xfrm>
            <a:off x="1712685" y="1828801"/>
            <a:ext cx="3461658" cy="37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irebase logo">
            <a:extLst>
              <a:ext uri="{FF2B5EF4-FFF2-40B4-BE49-F238E27FC236}">
                <a16:creationId xmlns:a16="http://schemas.microsoft.com/office/drawing/2014/main" id="{E44FD12A-0075-43DB-B19B-43A51A64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356" y="2377620"/>
            <a:ext cx="2085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17DEF-ED47-4009-AEEA-47B9ABEF5C88}"/>
              </a:ext>
            </a:extLst>
          </p:cNvPr>
          <p:cNvSpPr txBox="1"/>
          <p:nvPr/>
        </p:nvSpPr>
        <p:spPr>
          <a:xfrm>
            <a:off x="2716392" y="560977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React Native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D2310-C5ED-4B5E-BA45-1016C27821B1}"/>
              </a:ext>
            </a:extLst>
          </p:cNvPr>
          <p:cNvSpPr txBox="1"/>
          <p:nvPr/>
        </p:nvSpPr>
        <p:spPr>
          <a:xfrm>
            <a:off x="8460000" y="560977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889381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AA9550F-8AAC-41C7-A809-3DC0C2FD5BEB}"/>
              </a:ext>
            </a:extLst>
          </p:cNvPr>
          <p:cNvGrpSpPr/>
          <p:nvPr/>
        </p:nvGrpSpPr>
        <p:grpSpPr>
          <a:xfrm>
            <a:off x="2562143" y="2149929"/>
            <a:ext cx="2484844" cy="2558143"/>
            <a:chOff x="4340199" y="3134063"/>
            <a:chExt cx="639962" cy="658840"/>
          </a:xfrm>
          <a:effectLst>
            <a:outerShdw blurRad="1270000" dist="50800" dir="5400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grpSpPr>
        <p:pic>
          <p:nvPicPr>
            <p:cNvPr id="6" name="Picture 2" descr="Football, Soccer, Ball, Sport">
              <a:extLst>
                <a:ext uri="{FF2B5EF4-FFF2-40B4-BE49-F238E27FC236}">
                  <a16:creationId xmlns:a16="http://schemas.microsoft.com/office/drawing/2014/main" id="{FA676F23-D1CB-47E5-9AD7-C3E4320FC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199" y="3134063"/>
              <a:ext cx="639962" cy="65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Architecture, Buildings, City, Cityscape, Panorama">
              <a:extLst>
                <a:ext uri="{FF2B5EF4-FFF2-40B4-BE49-F238E27FC236}">
                  <a16:creationId xmlns:a16="http://schemas.microsoft.com/office/drawing/2014/main" id="{2C780956-E03B-4B1B-A064-7F6D38A987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7" t="-1622" r="20455" b="19954"/>
            <a:stretch/>
          </p:blipFill>
          <p:spPr bwMode="auto">
            <a:xfrm>
              <a:off x="4340199" y="3134063"/>
              <a:ext cx="639962" cy="65824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839D8C-892A-4E56-B137-9981E868B7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8612"/>
            <a:stretch/>
          </p:blipFill>
          <p:spPr>
            <a:xfrm>
              <a:off x="4340199" y="3651989"/>
              <a:ext cx="639962" cy="1409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3058A3-A2E3-4297-BE7D-C5C0B6AFF260}"/>
              </a:ext>
            </a:extLst>
          </p:cNvPr>
          <p:cNvSpPr txBox="1"/>
          <p:nvPr/>
        </p:nvSpPr>
        <p:spPr>
          <a:xfrm>
            <a:off x="6077764" y="2907509"/>
            <a:ext cx="3885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Footcity</a:t>
            </a:r>
            <a:endParaRPr lang="en-GB" sz="7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0F6116-3C90-4E4C-85E2-83EBCA88E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74" y="7153733"/>
            <a:ext cx="3603593" cy="6858000"/>
          </a:xfrm>
          <a:prstGeom prst="rect">
            <a:avLst/>
          </a:prstGeom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22D5B5-B906-49D9-9E08-A5B6B733BE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769" y="-3613355"/>
            <a:ext cx="3603593" cy="6858000"/>
          </a:xfrm>
          <a:prstGeom prst="rect">
            <a:avLst/>
          </a:prstGeom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68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F2-0750-4CFC-8362-593347A9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898" y="4240634"/>
            <a:ext cx="4266233" cy="2236732"/>
          </a:xfrm>
          <a:prstGeom prst="roundRect">
            <a:avLst/>
          </a:prstGeom>
          <a:solidFill>
            <a:srgbClr val="607D8B"/>
          </a:solidFill>
          <a:effectLst>
            <a:outerShdw blurRad="12700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en-GB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Roboto</a:t>
            </a:r>
            <a: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Light</a:t>
            </a:r>
            <a: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Medium, </a:t>
            </a:r>
            <a:r>
              <a:rPr lang="en-GB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C0845-41EA-4945-BB40-9E8B4BAEF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46" y="-3613355"/>
            <a:ext cx="3603593" cy="6858000"/>
          </a:xfrm>
          <a:prstGeom prst="rect">
            <a:avLst/>
          </a:prstGeom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8237E0-763A-436C-928A-30CA08D27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74" y="2705122"/>
            <a:ext cx="3603593" cy="6858000"/>
          </a:xfrm>
          <a:prstGeom prst="rect">
            <a:avLst/>
          </a:prstGeom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59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FBC08-F716-409A-ADD5-34126E40EE62}"/>
              </a:ext>
            </a:extLst>
          </p:cNvPr>
          <p:cNvSpPr txBox="1"/>
          <p:nvPr/>
        </p:nvSpPr>
        <p:spPr>
          <a:xfrm>
            <a:off x="5098772" y="2967335"/>
            <a:ext cx="1994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80BB3-E82E-4C96-818F-8798533C09C4}"/>
              </a:ext>
            </a:extLst>
          </p:cNvPr>
          <p:cNvSpPr txBox="1"/>
          <p:nvPr/>
        </p:nvSpPr>
        <p:spPr>
          <a:xfrm>
            <a:off x="5392121" y="3846286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#exciting</a:t>
            </a:r>
          </a:p>
        </p:txBody>
      </p:sp>
    </p:spTree>
    <p:extLst>
      <p:ext uri="{BB962C8B-B14F-4D97-AF65-F5344CB8AC3E}">
        <p14:creationId xmlns:p14="http://schemas.microsoft.com/office/powerpoint/2010/main" val="158298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FBC08-F716-409A-ADD5-34126E40EE62}"/>
              </a:ext>
            </a:extLst>
          </p:cNvPr>
          <p:cNvSpPr txBox="1"/>
          <p:nvPr/>
        </p:nvSpPr>
        <p:spPr>
          <a:xfrm>
            <a:off x="3417225" y="2967335"/>
            <a:ext cx="5357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Key Experiences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F938E-2D6E-4D7F-9F06-4386AAFE2355}"/>
              </a:ext>
            </a:extLst>
          </p:cNvPr>
          <p:cNvSpPr txBox="1"/>
          <p:nvPr/>
        </p:nvSpPr>
        <p:spPr>
          <a:xfrm>
            <a:off x="12226443" y="2967335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Scrum Board</a:t>
            </a:r>
          </a:p>
        </p:txBody>
      </p:sp>
    </p:spTree>
    <p:extLst>
      <p:ext uri="{BB962C8B-B14F-4D97-AF65-F5344CB8AC3E}">
        <p14:creationId xmlns:p14="http://schemas.microsoft.com/office/powerpoint/2010/main" val="242495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114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Roboto Black</vt:lpstr>
      <vt:lpstr>Roboto Light</vt:lpstr>
      <vt:lpstr>Roboto Medium</vt:lpstr>
      <vt:lpstr>Roboto Slab</vt:lpstr>
      <vt:lpstr>Roboto Slab Light</vt:lpstr>
      <vt:lpstr>Office Theme</vt:lpstr>
      <vt:lpstr>Group 7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Roboto Light, Medium, Bold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Presentation</dc:title>
  <dc:creator>Alex Graham</dc:creator>
  <cp:lastModifiedBy>Alex Graham</cp:lastModifiedBy>
  <cp:revision>11</cp:revision>
  <dcterms:created xsi:type="dcterms:W3CDTF">2018-05-17T12:54:02Z</dcterms:created>
  <dcterms:modified xsi:type="dcterms:W3CDTF">2018-05-17T19:25:21Z</dcterms:modified>
</cp:coreProperties>
</file>