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1" r:id="rId5"/>
    <p:sldId id="269" r:id="rId6"/>
    <p:sldId id="275" r:id="rId7"/>
    <p:sldId id="276" r:id="rId8"/>
    <p:sldId id="277" r:id="rId9"/>
    <p:sldId id="278" r:id="rId10"/>
    <p:sldId id="279" r:id="rId11"/>
    <p:sldId id="284" r:id="rId12"/>
    <p:sldId id="288" r:id="rId13"/>
    <p:sldId id="291" r:id="rId14"/>
    <p:sldId id="286" r:id="rId15"/>
    <p:sldId id="289" r:id="rId16"/>
    <p:sldId id="271" r:id="rId17"/>
    <p:sldId id="287" r:id="rId18"/>
    <p:sldId id="272" r:id="rId19"/>
    <p:sldId id="262" r:id="rId20"/>
    <p:sldId id="290" r:id="rId21"/>
    <p:sldId id="285" r:id="rId22"/>
    <p:sldId id="292" r:id="rId23"/>
    <p:sldId id="263" r:id="rId24"/>
    <p:sldId id="265" r:id="rId25"/>
    <p:sldId id="274" r:id="rId26"/>
    <p:sldId id="267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39DE4E-3B99-4E27-AFD9-35C49A3C2899}">
          <p14:sldIdLst>
            <p14:sldId id="261"/>
          </p14:sldIdLst>
        </p14:section>
        <p14:section name="Code Structure" id="{0CE51DE5-32E3-43A1-8099-AF31BA07DACB}">
          <p14:sldIdLst>
            <p14:sldId id="269"/>
            <p14:sldId id="275"/>
            <p14:sldId id="276"/>
            <p14:sldId id="277"/>
            <p14:sldId id="278"/>
            <p14:sldId id="279"/>
          </p14:sldIdLst>
        </p14:section>
        <p14:section name="General Practices" id="{BF5A2B7C-FF3B-4AF0-96A2-13A5A76AA47C}">
          <p14:sldIdLst>
            <p14:sldId id="284"/>
            <p14:sldId id="288"/>
            <p14:sldId id="291"/>
          </p14:sldIdLst>
        </p14:section>
        <p14:section name="Reproucibility" id="{2A884C84-92B7-4BB5-931C-C152B1D2FA5C}">
          <p14:sldIdLst>
            <p14:sldId id="286"/>
            <p14:sldId id="289"/>
            <p14:sldId id="271"/>
            <p14:sldId id="287"/>
            <p14:sldId id="272"/>
            <p14:sldId id="262"/>
            <p14:sldId id="290"/>
            <p14:sldId id="285"/>
          </p14:sldIdLst>
        </p14:section>
        <p14:section name="Quality of Life" id="{FCBBCB8C-D620-464C-A8E3-B18DA4B9170C}">
          <p14:sldIdLst>
            <p14:sldId id="292"/>
            <p14:sldId id="263"/>
            <p14:sldId id="265"/>
            <p14:sldId id="274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F61E"/>
    <a:srgbClr val="EDB3A1"/>
    <a:srgbClr val="A50021"/>
    <a:srgbClr val="003300"/>
    <a:srgbClr val="663300"/>
    <a:srgbClr val="000066"/>
    <a:srgbClr val="660066"/>
    <a:srgbClr val="9900CC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FB331-B109-44C4-A5A5-F182916D88B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DAAFC-76FC-422D-A81D-2F4B1DC67999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gm:t>
    </dgm:pt>
    <dgm:pt modelId="{3915E36D-1E65-4F78-B338-404A0A1CD505}" type="par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4BD15B9E-7D1D-4314-B09E-88A8EDF28C38}" type="sib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FB64F43-09EA-4C3F-8A27-037843516C87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gm:t>
    </dgm:pt>
    <dgm:pt modelId="{68EECDD3-D684-4BA4-B267-A3DE28C93D02}" type="parTrans" cxnId="{7570AF2A-D0B5-406E-A62B-645D3908FE49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B01328D-5499-43FA-8A3D-75AD2A2715B0}" type="sibTrans" cxnId="{7570AF2A-D0B5-406E-A62B-645D3908FE4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D548C16-81DC-4759-94C6-547D711340F6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gm:t>
    </dgm:pt>
    <dgm:pt modelId="{B1604143-4D48-4940-9FAB-767CDB6BF6EF}" type="parTrans" cxnId="{58ECB655-4579-4E0F-8361-7153E638A0B5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26AFDE2-0DDF-48EA-BCA8-A919DA088F2B}" type="sibTrans" cxnId="{58ECB655-4579-4E0F-8361-7153E638A0B5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8CD668F-C519-4C19-8888-EE3F3431BFB1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gm:t>
    </dgm:pt>
    <dgm:pt modelId="{FEE790D2-0B2E-4A6C-9AB8-311A99810C0D}" type="parTrans" cxnId="{26B5551F-82F1-450C-B52D-D8159E93F370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08638F1-D367-44A7-BD09-E49AF4B21A6B}" type="sibTrans" cxnId="{26B5551F-82F1-450C-B52D-D8159E93F37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32F3CB3-154B-4C12-8E35-9EA759F26B76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gm:t>
    </dgm:pt>
    <dgm:pt modelId="{17B5106A-C786-4FEF-80DD-DA4C505297AF}" type="parTrans" cxnId="{F895E2F9-4A85-4EAC-9BDE-4A142203240D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C67C74-508F-4514-8626-8C090804F693}" type="sibTrans" cxnId="{F895E2F9-4A85-4EAC-9BDE-4A142203240D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4C34B2B-C577-45BD-91F2-71CCB03D37ED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gm:t>
    </dgm:pt>
    <dgm:pt modelId="{39B2FCB9-31D6-43DE-B92E-73706961CEC0}" type="par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DFB886E-17FC-4E32-A32A-691EFA2C9333}" type="sib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9A8B770-BEA1-4AC3-8149-35348AE1A867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gm:t>
    </dgm:pt>
    <dgm:pt modelId="{D3FB218C-A8CF-4EC7-81FD-61C5F0C8C57B}" type="parTrans" cxnId="{56A11BC3-6D41-4179-AD8A-F0044E054713}">
      <dgm:prSet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DCFB872-3332-4C52-8B9D-961DF1C63908}" type="sibTrans" cxnId="{56A11BC3-6D41-4179-AD8A-F0044E0547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7162E0-419C-4568-A640-4E680AA04723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gm:t>
    </dgm:pt>
    <dgm:pt modelId="{5C12A4D9-89D1-46B4-AA7D-1AC57C69DB71}" type="parTrans" cxnId="{22F0D015-5C11-45E0-B7A5-C4AA8A330D1A}">
      <dgm:prSet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C8F202-22AD-4827-B735-FF45E32269F7}" type="sibTrans" cxnId="{22F0D015-5C11-45E0-B7A5-C4AA8A330D1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337979-AD2F-4F7B-AE14-2CF71E6AE29F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gm:t>
    </dgm:pt>
    <dgm:pt modelId="{1C78EC34-6094-4BBC-9BA6-6AA414FFBE32}" type="parTrans" cxnId="{AEB7C7A9-50C3-47D1-B66D-B8E526EAED13}">
      <dgm:prSet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E6FAC79-3DCA-4FEF-9418-8E3D2D43A979}" type="sibTrans" cxnId="{AEB7C7A9-50C3-47D1-B66D-B8E526EAED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AB4DD29B-B8BB-4B1F-A5BB-9F0567073AF5}">
      <dgm:prSet phldrT="[Text]" custT="1"/>
      <dgm:spPr/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gm:t>
    </dgm:pt>
    <dgm:pt modelId="{85A7E752-2D71-4BA1-99F4-75D3C34E666B}" type="par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7A92C7-26BD-4B9E-91DC-53DD85E642F2}" type="sib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DE8D2D3-CF9B-4792-B7CE-4E4E5467EBCB}">
      <dgm:prSet phldrT="[Text]" custT="1"/>
      <dgm:spPr/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gm:t>
    </dgm:pt>
    <dgm:pt modelId="{BA9FC093-432C-48EE-A7C5-8FE91A0C90AC}" type="par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D6D04CE-7943-49DA-8403-B72BDCDAAD46}" type="sib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F869D74-097F-4F5D-AB29-5A647FFB678B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gm:t>
    </dgm:pt>
    <dgm:pt modelId="{DB9AA783-74B6-4ECC-8CBD-C7535E2EEA7D}" type="par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DEAB358-47AE-42BA-8485-4AA9C2CD5285}" type="sib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7E93A31-2192-4325-B41B-B5FD915C26FF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gm:t>
    </dgm:pt>
    <dgm:pt modelId="{E837A393-25AD-4383-A9AB-B8F93A575C99}" type="parTrans" cxnId="{F3F228C3-456B-46D5-9BDA-C70CA6018903}">
      <dgm:prSet/>
      <dgm:spPr>
        <a:ln>
          <a:solidFill>
            <a:srgbClr val="66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EF71E82-FA43-4114-9DF5-23A5AC9841DF}" type="sibTrans" cxnId="{F3F228C3-456B-46D5-9BDA-C70CA601890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83EF1A5-DDD5-48B1-8912-9C61428FBBDA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gm:t>
    </dgm:pt>
    <dgm:pt modelId="{5E2F2955-F4CE-4467-93CF-F4EAA9CAA867}" type="parTrans" cxnId="{81DE663C-3211-45EF-8DF9-13057A756BB8}">
      <dgm:prSet/>
      <dgm:spPr>
        <a:ln>
          <a:solidFill>
            <a:srgbClr val="66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A54FC0-5564-4EBE-8CDA-9F9E452C6091}" type="sibTrans" cxnId="{81DE663C-3211-45EF-8DF9-13057A756BB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CE5FFD1-464D-4932-8ACD-7AA18D2BE2CB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gm:t>
    </dgm:pt>
    <dgm:pt modelId="{82E9628D-74F3-4564-B032-69CEE411D335}" type="parTrans" cxnId="{1C643FB0-042D-49F4-8689-9C07D5E88BCA}">
      <dgm:prSet/>
      <dgm:spPr>
        <a:ln>
          <a:solidFill>
            <a:srgbClr val="66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61C94CC-6F97-4532-B245-BA89A9428E54}" type="sibTrans" cxnId="{1C643FB0-042D-49F4-8689-9C07D5E88BC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380241C8-C325-40C4-ADF9-9E32D675EE03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gm:t>
    </dgm:pt>
    <dgm:pt modelId="{7A70D492-1ECD-4758-BCF2-8B85DD218A11}" type="par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62ED105-625B-4230-8086-657C19DE9C26}" type="sib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9BE673-08D8-43CE-BC42-DE0B215FC96B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gm:t>
    </dgm:pt>
    <dgm:pt modelId="{9647BAB1-2339-41EB-A113-D6E6FD5867FE}" type="parTrans" cxnId="{5E5B14D4-5C1C-4002-9CCA-4FB14F3FA320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32FFECF-6FB9-4843-A4E8-0EF9B6C62CFD}" type="sibTrans" cxnId="{5E5B14D4-5C1C-4002-9CCA-4FB14F3FA32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1E56029-5565-4E95-B9B0-FB32EC1C9B15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gm:t>
    </dgm:pt>
    <dgm:pt modelId="{93820FB7-1753-4205-9CED-925EDBDD6FC5}" type="parTrans" cxnId="{4A69E81C-B97D-446F-B386-5774928819CC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EBCCAA-D736-402C-BFE0-2A1378FA1F38}" type="sibTrans" cxnId="{4A69E81C-B97D-446F-B386-5774928819CC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12FDBEE-6F07-45F4-B43F-85EF35499020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gm:t>
    </dgm:pt>
    <dgm:pt modelId="{0FFA6E07-CA00-4F77-A9D5-D5F756A34AA7}" type="parTrans" cxnId="{21AC3220-3251-49FB-A219-4C2DACFEB90A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5C068F3-997E-49F4-B630-55FD2011B50C}" type="sibTrans" cxnId="{21AC3220-3251-49FB-A219-4C2DACFEB90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FFDDA9CB-F82A-47E7-977E-DE862BA5F747}" type="pres">
      <dgm:prSet presAssocID="{127FB331-B109-44C4-A5A5-F182916D8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046A54-8993-4BDF-BA50-407333EDADD7}" type="pres">
      <dgm:prSet presAssocID="{7F869D74-097F-4F5D-AB29-5A647FFB678B}" presName="hierRoot1" presStyleCnt="0">
        <dgm:presLayoutVars>
          <dgm:hierBranch val="init"/>
        </dgm:presLayoutVars>
      </dgm:prSet>
      <dgm:spPr/>
    </dgm:pt>
    <dgm:pt modelId="{68439B28-995B-436E-86AF-1E4D089C2771}" type="pres">
      <dgm:prSet presAssocID="{7F869D74-097F-4F5D-AB29-5A647FFB678B}" presName="rootComposite1" presStyleCnt="0"/>
      <dgm:spPr/>
    </dgm:pt>
    <dgm:pt modelId="{CA7857E3-CA28-4B53-B6D7-012D51EE97E5}" type="pres">
      <dgm:prSet presAssocID="{7F869D74-097F-4F5D-AB29-5A647FFB678B}" presName="rootText1" presStyleLbl="node0" presStyleIdx="0" presStyleCnt="5" custScaleX="127752">
        <dgm:presLayoutVars>
          <dgm:chPref val="3"/>
        </dgm:presLayoutVars>
      </dgm:prSet>
      <dgm:spPr/>
    </dgm:pt>
    <dgm:pt modelId="{9DAE2D9E-F520-4CBB-9853-00754E17264F}" type="pres">
      <dgm:prSet presAssocID="{7F869D74-097F-4F5D-AB29-5A647FFB678B}" presName="rootConnector1" presStyleLbl="node1" presStyleIdx="0" presStyleCnt="0"/>
      <dgm:spPr/>
    </dgm:pt>
    <dgm:pt modelId="{3284F27D-242A-4E9F-B642-7880F2B692E1}" type="pres">
      <dgm:prSet presAssocID="{7F869D74-097F-4F5D-AB29-5A647FFB678B}" presName="hierChild2" presStyleCnt="0"/>
      <dgm:spPr/>
    </dgm:pt>
    <dgm:pt modelId="{AC4EF6AD-6A77-41D9-9415-229171C659E9}" type="pres">
      <dgm:prSet presAssocID="{E837A393-25AD-4383-A9AB-B8F93A575C99}" presName="Name64" presStyleLbl="parChTrans1D2" presStyleIdx="0" presStyleCnt="14"/>
      <dgm:spPr/>
    </dgm:pt>
    <dgm:pt modelId="{296B1A94-47F6-4B07-B2F7-1AEA058503B2}" type="pres">
      <dgm:prSet presAssocID="{57E93A31-2192-4325-B41B-B5FD915C26FF}" presName="hierRoot2" presStyleCnt="0">
        <dgm:presLayoutVars>
          <dgm:hierBranch val="init"/>
        </dgm:presLayoutVars>
      </dgm:prSet>
      <dgm:spPr/>
    </dgm:pt>
    <dgm:pt modelId="{26289E66-B83E-47BB-A82E-2520C60F1A59}" type="pres">
      <dgm:prSet presAssocID="{57E93A31-2192-4325-B41B-B5FD915C26FF}" presName="rootComposite" presStyleCnt="0"/>
      <dgm:spPr/>
    </dgm:pt>
    <dgm:pt modelId="{2D1564D7-C6FD-451A-9E0C-8BBD7E0F83CA}" type="pres">
      <dgm:prSet presAssocID="{57E93A31-2192-4325-B41B-B5FD915C26FF}" presName="rootText" presStyleLbl="node2" presStyleIdx="0" presStyleCnt="14" custScaleX="187816">
        <dgm:presLayoutVars>
          <dgm:chPref val="3"/>
        </dgm:presLayoutVars>
      </dgm:prSet>
      <dgm:spPr/>
    </dgm:pt>
    <dgm:pt modelId="{B367D8D0-4245-4B35-9CBD-501717CFA8DA}" type="pres">
      <dgm:prSet presAssocID="{57E93A31-2192-4325-B41B-B5FD915C26FF}" presName="rootConnector" presStyleLbl="node2" presStyleIdx="0" presStyleCnt="14"/>
      <dgm:spPr/>
    </dgm:pt>
    <dgm:pt modelId="{B8E95CBE-0667-47EE-A342-E0A430FA9885}" type="pres">
      <dgm:prSet presAssocID="{57E93A31-2192-4325-B41B-B5FD915C26FF}" presName="hierChild4" presStyleCnt="0"/>
      <dgm:spPr/>
    </dgm:pt>
    <dgm:pt modelId="{1D0BF603-299B-4B79-B379-FD58B1D21625}" type="pres">
      <dgm:prSet presAssocID="{57E93A31-2192-4325-B41B-B5FD915C26FF}" presName="hierChild5" presStyleCnt="0"/>
      <dgm:spPr/>
    </dgm:pt>
    <dgm:pt modelId="{341EA19C-3955-47FC-8112-C5721A236395}" type="pres">
      <dgm:prSet presAssocID="{5E2F2955-F4CE-4467-93CF-F4EAA9CAA867}" presName="Name64" presStyleLbl="parChTrans1D2" presStyleIdx="1" presStyleCnt="14"/>
      <dgm:spPr/>
    </dgm:pt>
    <dgm:pt modelId="{DEE21369-AD9D-4475-9198-C1030A7F84F1}" type="pres">
      <dgm:prSet presAssocID="{983EF1A5-DDD5-48B1-8912-9C61428FBBDA}" presName="hierRoot2" presStyleCnt="0">
        <dgm:presLayoutVars>
          <dgm:hierBranch val="init"/>
        </dgm:presLayoutVars>
      </dgm:prSet>
      <dgm:spPr/>
    </dgm:pt>
    <dgm:pt modelId="{1F3A376A-0DF4-4ADE-AD0A-C22904E4D2F7}" type="pres">
      <dgm:prSet presAssocID="{983EF1A5-DDD5-48B1-8912-9C61428FBBDA}" presName="rootComposite" presStyleCnt="0"/>
      <dgm:spPr/>
    </dgm:pt>
    <dgm:pt modelId="{1BB292D1-E8FE-4720-A2B1-00A9D56CDB21}" type="pres">
      <dgm:prSet presAssocID="{983EF1A5-DDD5-48B1-8912-9C61428FBBDA}" presName="rootText" presStyleLbl="node2" presStyleIdx="1" presStyleCnt="14" custScaleX="187816">
        <dgm:presLayoutVars>
          <dgm:chPref val="3"/>
        </dgm:presLayoutVars>
      </dgm:prSet>
      <dgm:spPr/>
    </dgm:pt>
    <dgm:pt modelId="{594A7A69-2DF3-48B0-81A6-B75BC7F559EE}" type="pres">
      <dgm:prSet presAssocID="{983EF1A5-DDD5-48B1-8912-9C61428FBBDA}" presName="rootConnector" presStyleLbl="node2" presStyleIdx="1" presStyleCnt="14"/>
      <dgm:spPr/>
    </dgm:pt>
    <dgm:pt modelId="{AEE789A1-94A4-49CD-920A-7A7C9B41BD6E}" type="pres">
      <dgm:prSet presAssocID="{983EF1A5-DDD5-48B1-8912-9C61428FBBDA}" presName="hierChild4" presStyleCnt="0"/>
      <dgm:spPr/>
    </dgm:pt>
    <dgm:pt modelId="{83032F35-520E-4630-A3AE-49D84DC370A7}" type="pres">
      <dgm:prSet presAssocID="{983EF1A5-DDD5-48B1-8912-9C61428FBBDA}" presName="hierChild5" presStyleCnt="0"/>
      <dgm:spPr/>
    </dgm:pt>
    <dgm:pt modelId="{73A25887-8477-4FCA-8D97-DD83016C9D2F}" type="pres">
      <dgm:prSet presAssocID="{82E9628D-74F3-4564-B032-69CEE411D335}" presName="Name64" presStyleLbl="parChTrans1D2" presStyleIdx="2" presStyleCnt="14"/>
      <dgm:spPr/>
    </dgm:pt>
    <dgm:pt modelId="{B4D8B075-3849-402D-9366-59D501490071}" type="pres">
      <dgm:prSet presAssocID="{CCE5FFD1-464D-4932-8ACD-7AA18D2BE2CB}" presName="hierRoot2" presStyleCnt="0">
        <dgm:presLayoutVars>
          <dgm:hierBranch val="init"/>
        </dgm:presLayoutVars>
      </dgm:prSet>
      <dgm:spPr/>
    </dgm:pt>
    <dgm:pt modelId="{FF51143B-5471-431A-8699-C088C6159CF5}" type="pres">
      <dgm:prSet presAssocID="{CCE5FFD1-464D-4932-8ACD-7AA18D2BE2CB}" presName="rootComposite" presStyleCnt="0"/>
      <dgm:spPr/>
    </dgm:pt>
    <dgm:pt modelId="{38390E30-A926-4A07-908C-ABCD67458B2E}" type="pres">
      <dgm:prSet presAssocID="{CCE5FFD1-464D-4932-8ACD-7AA18D2BE2CB}" presName="rootText" presStyleLbl="node2" presStyleIdx="2" presStyleCnt="14" custScaleX="187816">
        <dgm:presLayoutVars>
          <dgm:chPref val="3"/>
        </dgm:presLayoutVars>
      </dgm:prSet>
      <dgm:spPr/>
    </dgm:pt>
    <dgm:pt modelId="{F8E1CF86-B2FB-4C75-9182-8EF6B15684AE}" type="pres">
      <dgm:prSet presAssocID="{CCE5FFD1-464D-4932-8ACD-7AA18D2BE2CB}" presName="rootConnector" presStyleLbl="node2" presStyleIdx="2" presStyleCnt="14"/>
      <dgm:spPr/>
    </dgm:pt>
    <dgm:pt modelId="{783F2FDA-5FC5-46A8-BE4F-94B04FE9F9CA}" type="pres">
      <dgm:prSet presAssocID="{CCE5FFD1-464D-4932-8ACD-7AA18D2BE2CB}" presName="hierChild4" presStyleCnt="0"/>
      <dgm:spPr/>
    </dgm:pt>
    <dgm:pt modelId="{33155B90-EEA3-4531-8FA6-8977600F27B6}" type="pres">
      <dgm:prSet presAssocID="{CCE5FFD1-464D-4932-8ACD-7AA18D2BE2CB}" presName="hierChild5" presStyleCnt="0"/>
      <dgm:spPr/>
    </dgm:pt>
    <dgm:pt modelId="{45780234-D538-488C-AD4A-72FDAF0C76D3}" type="pres">
      <dgm:prSet presAssocID="{7F869D74-097F-4F5D-AB29-5A647FFB678B}" presName="hierChild3" presStyleCnt="0"/>
      <dgm:spPr/>
    </dgm:pt>
    <dgm:pt modelId="{AE588BC3-799F-4885-B0D0-286A31404F84}" type="pres">
      <dgm:prSet presAssocID="{13FDAAFC-76FC-422D-A81D-2F4B1DC67999}" presName="hierRoot1" presStyleCnt="0">
        <dgm:presLayoutVars>
          <dgm:hierBranch val="init"/>
        </dgm:presLayoutVars>
      </dgm:prSet>
      <dgm:spPr/>
    </dgm:pt>
    <dgm:pt modelId="{879C78F9-498F-4673-9F4E-2D4CD3C045BB}" type="pres">
      <dgm:prSet presAssocID="{13FDAAFC-76FC-422D-A81D-2F4B1DC67999}" presName="rootComposite1" presStyleCnt="0"/>
      <dgm:spPr/>
    </dgm:pt>
    <dgm:pt modelId="{1A5F1335-DFE0-48F8-AB5B-2F73DF1F8D75}" type="pres">
      <dgm:prSet presAssocID="{13FDAAFC-76FC-422D-A81D-2F4B1DC67999}" presName="rootText1" presStyleLbl="node0" presStyleIdx="1" presStyleCnt="5" custScaleX="127752">
        <dgm:presLayoutVars>
          <dgm:chPref val="3"/>
        </dgm:presLayoutVars>
      </dgm:prSet>
      <dgm:spPr/>
    </dgm:pt>
    <dgm:pt modelId="{74EAB16D-978C-432D-B8C0-E9B69225EE5A}" type="pres">
      <dgm:prSet presAssocID="{13FDAAFC-76FC-422D-A81D-2F4B1DC67999}" presName="rootConnector1" presStyleLbl="node1" presStyleIdx="0" presStyleCnt="0"/>
      <dgm:spPr/>
    </dgm:pt>
    <dgm:pt modelId="{A7946A0E-A5D5-4714-A057-A6A3103F73A4}" type="pres">
      <dgm:prSet presAssocID="{13FDAAFC-76FC-422D-A81D-2F4B1DC67999}" presName="hierChild2" presStyleCnt="0"/>
      <dgm:spPr/>
    </dgm:pt>
    <dgm:pt modelId="{076F1D56-899F-4F50-B3F5-961336BA7FCC}" type="pres">
      <dgm:prSet presAssocID="{68EECDD3-D684-4BA4-B267-A3DE28C93D02}" presName="Name64" presStyleLbl="parChTrans1D2" presStyleIdx="3" presStyleCnt="14"/>
      <dgm:spPr/>
    </dgm:pt>
    <dgm:pt modelId="{22D63696-43D0-4D7D-B1C0-685E03905CF1}" type="pres">
      <dgm:prSet presAssocID="{EFB64F43-09EA-4C3F-8A27-037843516C87}" presName="hierRoot2" presStyleCnt="0">
        <dgm:presLayoutVars>
          <dgm:hierBranch val="init"/>
        </dgm:presLayoutVars>
      </dgm:prSet>
      <dgm:spPr/>
    </dgm:pt>
    <dgm:pt modelId="{957F8DFB-2FFD-4A99-96E5-4060B2E103C1}" type="pres">
      <dgm:prSet presAssocID="{EFB64F43-09EA-4C3F-8A27-037843516C87}" presName="rootComposite" presStyleCnt="0"/>
      <dgm:spPr/>
    </dgm:pt>
    <dgm:pt modelId="{BBA35579-C44D-4CF5-94C8-17C32495AF23}" type="pres">
      <dgm:prSet presAssocID="{EFB64F43-09EA-4C3F-8A27-037843516C87}" presName="rootText" presStyleLbl="node2" presStyleIdx="3" presStyleCnt="14" custScaleX="187816">
        <dgm:presLayoutVars>
          <dgm:chPref val="3"/>
        </dgm:presLayoutVars>
      </dgm:prSet>
      <dgm:spPr/>
    </dgm:pt>
    <dgm:pt modelId="{AC3B49D0-19A3-47FD-A0D3-5DF6FE743360}" type="pres">
      <dgm:prSet presAssocID="{EFB64F43-09EA-4C3F-8A27-037843516C87}" presName="rootConnector" presStyleLbl="node2" presStyleIdx="3" presStyleCnt="14"/>
      <dgm:spPr/>
    </dgm:pt>
    <dgm:pt modelId="{1F1DA086-5F05-4C50-913F-331264F5AF6C}" type="pres">
      <dgm:prSet presAssocID="{EFB64F43-09EA-4C3F-8A27-037843516C87}" presName="hierChild4" presStyleCnt="0"/>
      <dgm:spPr/>
    </dgm:pt>
    <dgm:pt modelId="{83C44A07-22FF-4F6C-9F76-5F9B9FA468D1}" type="pres">
      <dgm:prSet presAssocID="{EFB64F43-09EA-4C3F-8A27-037843516C87}" presName="hierChild5" presStyleCnt="0"/>
      <dgm:spPr/>
    </dgm:pt>
    <dgm:pt modelId="{1D49B2A8-EA2E-4E3A-896C-0FBD17FAE33A}" type="pres">
      <dgm:prSet presAssocID="{B1604143-4D48-4940-9FAB-767CDB6BF6EF}" presName="Name64" presStyleLbl="parChTrans1D2" presStyleIdx="4" presStyleCnt="14"/>
      <dgm:spPr/>
    </dgm:pt>
    <dgm:pt modelId="{8C850531-229D-400C-ABDA-F4524927F3DE}" type="pres">
      <dgm:prSet presAssocID="{CD548C16-81DC-4759-94C6-547D711340F6}" presName="hierRoot2" presStyleCnt="0">
        <dgm:presLayoutVars>
          <dgm:hierBranch val="init"/>
        </dgm:presLayoutVars>
      </dgm:prSet>
      <dgm:spPr/>
    </dgm:pt>
    <dgm:pt modelId="{D802F34F-3005-4D32-B00C-6B40886F7F47}" type="pres">
      <dgm:prSet presAssocID="{CD548C16-81DC-4759-94C6-547D711340F6}" presName="rootComposite" presStyleCnt="0"/>
      <dgm:spPr/>
    </dgm:pt>
    <dgm:pt modelId="{9EFDF545-F8FA-4D5F-974A-C04B0982C540}" type="pres">
      <dgm:prSet presAssocID="{CD548C16-81DC-4759-94C6-547D711340F6}" presName="rootText" presStyleLbl="node2" presStyleIdx="4" presStyleCnt="14" custScaleX="187816">
        <dgm:presLayoutVars>
          <dgm:chPref val="3"/>
        </dgm:presLayoutVars>
      </dgm:prSet>
      <dgm:spPr/>
    </dgm:pt>
    <dgm:pt modelId="{08DEA232-E443-462C-90BC-311D66403D5B}" type="pres">
      <dgm:prSet presAssocID="{CD548C16-81DC-4759-94C6-547D711340F6}" presName="rootConnector" presStyleLbl="node2" presStyleIdx="4" presStyleCnt="14"/>
      <dgm:spPr/>
    </dgm:pt>
    <dgm:pt modelId="{D771E271-4D69-4482-8B32-1A694A3F5341}" type="pres">
      <dgm:prSet presAssocID="{CD548C16-81DC-4759-94C6-547D711340F6}" presName="hierChild4" presStyleCnt="0"/>
      <dgm:spPr/>
    </dgm:pt>
    <dgm:pt modelId="{79352D19-D7F9-4D9B-B4C9-C61C283E367C}" type="pres">
      <dgm:prSet presAssocID="{CD548C16-81DC-4759-94C6-547D711340F6}" presName="hierChild5" presStyleCnt="0"/>
      <dgm:spPr/>
    </dgm:pt>
    <dgm:pt modelId="{C0AEF573-F1FC-4BC7-B873-F931E62B7FDF}" type="pres">
      <dgm:prSet presAssocID="{FEE790D2-0B2E-4A6C-9AB8-311A99810C0D}" presName="Name64" presStyleLbl="parChTrans1D2" presStyleIdx="5" presStyleCnt="14"/>
      <dgm:spPr/>
    </dgm:pt>
    <dgm:pt modelId="{B8AAA920-AFD1-486F-A6E8-A6DA248458CE}" type="pres">
      <dgm:prSet presAssocID="{C8CD668F-C519-4C19-8888-EE3F3431BFB1}" presName="hierRoot2" presStyleCnt="0">
        <dgm:presLayoutVars>
          <dgm:hierBranch val="init"/>
        </dgm:presLayoutVars>
      </dgm:prSet>
      <dgm:spPr/>
    </dgm:pt>
    <dgm:pt modelId="{026A68AE-BA57-412D-BB2A-31F1F3B5CC43}" type="pres">
      <dgm:prSet presAssocID="{C8CD668F-C519-4C19-8888-EE3F3431BFB1}" presName="rootComposite" presStyleCnt="0"/>
      <dgm:spPr/>
    </dgm:pt>
    <dgm:pt modelId="{9FDB3AD2-4482-4B44-A25A-1AC6FB9F3BFD}" type="pres">
      <dgm:prSet presAssocID="{C8CD668F-C519-4C19-8888-EE3F3431BFB1}" presName="rootText" presStyleLbl="node2" presStyleIdx="5" presStyleCnt="14" custScaleX="187816">
        <dgm:presLayoutVars>
          <dgm:chPref val="3"/>
        </dgm:presLayoutVars>
      </dgm:prSet>
      <dgm:spPr/>
    </dgm:pt>
    <dgm:pt modelId="{94CAB871-1A78-43C4-A67A-CF5424975548}" type="pres">
      <dgm:prSet presAssocID="{C8CD668F-C519-4C19-8888-EE3F3431BFB1}" presName="rootConnector" presStyleLbl="node2" presStyleIdx="5" presStyleCnt="14"/>
      <dgm:spPr/>
    </dgm:pt>
    <dgm:pt modelId="{ED060B91-6497-4AC8-B84E-A8A505EDFDDA}" type="pres">
      <dgm:prSet presAssocID="{C8CD668F-C519-4C19-8888-EE3F3431BFB1}" presName="hierChild4" presStyleCnt="0"/>
      <dgm:spPr/>
    </dgm:pt>
    <dgm:pt modelId="{5D6B49BC-C697-459D-A686-044F302F0EF2}" type="pres">
      <dgm:prSet presAssocID="{C8CD668F-C519-4C19-8888-EE3F3431BFB1}" presName="hierChild5" presStyleCnt="0"/>
      <dgm:spPr/>
    </dgm:pt>
    <dgm:pt modelId="{745DCFD8-C8EC-4AED-9F45-8A69C6DC856E}" type="pres">
      <dgm:prSet presAssocID="{17B5106A-C786-4FEF-80DD-DA4C505297AF}" presName="Name64" presStyleLbl="parChTrans1D2" presStyleIdx="6" presStyleCnt="14"/>
      <dgm:spPr/>
    </dgm:pt>
    <dgm:pt modelId="{83926413-28D9-4C64-B813-E05ED9236410}" type="pres">
      <dgm:prSet presAssocID="{E32F3CB3-154B-4C12-8E35-9EA759F26B76}" presName="hierRoot2" presStyleCnt="0">
        <dgm:presLayoutVars>
          <dgm:hierBranch val="init"/>
        </dgm:presLayoutVars>
      </dgm:prSet>
      <dgm:spPr/>
    </dgm:pt>
    <dgm:pt modelId="{24CB7FC4-3F54-495E-90ED-5C77BBE81568}" type="pres">
      <dgm:prSet presAssocID="{E32F3CB3-154B-4C12-8E35-9EA759F26B76}" presName="rootComposite" presStyleCnt="0"/>
      <dgm:spPr/>
    </dgm:pt>
    <dgm:pt modelId="{F6B68325-7506-4590-B28C-B9644EDAAE85}" type="pres">
      <dgm:prSet presAssocID="{E32F3CB3-154B-4C12-8E35-9EA759F26B76}" presName="rootText" presStyleLbl="node2" presStyleIdx="6" presStyleCnt="14" custScaleX="187816">
        <dgm:presLayoutVars>
          <dgm:chPref val="3"/>
        </dgm:presLayoutVars>
      </dgm:prSet>
      <dgm:spPr/>
    </dgm:pt>
    <dgm:pt modelId="{D6F8DB1E-E38B-4727-91BF-ED397F2CF9FC}" type="pres">
      <dgm:prSet presAssocID="{E32F3CB3-154B-4C12-8E35-9EA759F26B76}" presName="rootConnector" presStyleLbl="node2" presStyleIdx="6" presStyleCnt="14"/>
      <dgm:spPr/>
    </dgm:pt>
    <dgm:pt modelId="{E0404F6D-CA47-49DD-BAE3-F4284D9981BC}" type="pres">
      <dgm:prSet presAssocID="{E32F3CB3-154B-4C12-8E35-9EA759F26B76}" presName="hierChild4" presStyleCnt="0"/>
      <dgm:spPr/>
    </dgm:pt>
    <dgm:pt modelId="{1345FB64-0F81-4F8F-AF2F-388C52F52749}" type="pres">
      <dgm:prSet presAssocID="{E32F3CB3-154B-4C12-8E35-9EA759F26B76}" presName="hierChild5" presStyleCnt="0"/>
      <dgm:spPr/>
    </dgm:pt>
    <dgm:pt modelId="{24FC78E9-F41C-4735-B787-CB48594F254D}" type="pres">
      <dgm:prSet presAssocID="{13FDAAFC-76FC-422D-A81D-2F4B1DC67999}" presName="hierChild3" presStyleCnt="0"/>
      <dgm:spPr/>
    </dgm:pt>
    <dgm:pt modelId="{684B620D-923E-48D3-8FD4-76902A8664E1}" type="pres">
      <dgm:prSet presAssocID="{04C34B2B-C577-45BD-91F2-71CCB03D37ED}" presName="hierRoot1" presStyleCnt="0">
        <dgm:presLayoutVars>
          <dgm:hierBranch val="init"/>
        </dgm:presLayoutVars>
      </dgm:prSet>
      <dgm:spPr/>
    </dgm:pt>
    <dgm:pt modelId="{1279C02F-663D-4125-82A4-D83DC859D300}" type="pres">
      <dgm:prSet presAssocID="{04C34B2B-C577-45BD-91F2-71CCB03D37ED}" presName="rootComposite1" presStyleCnt="0"/>
      <dgm:spPr/>
    </dgm:pt>
    <dgm:pt modelId="{B0F166F4-25DB-4AF4-A195-B2A62E121DDA}" type="pres">
      <dgm:prSet presAssocID="{04C34B2B-C577-45BD-91F2-71CCB03D37ED}" presName="rootText1" presStyleLbl="node0" presStyleIdx="2" presStyleCnt="5" custScaleX="127752">
        <dgm:presLayoutVars>
          <dgm:chPref val="3"/>
        </dgm:presLayoutVars>
      </dgm:prSet>
      <dgm:spPr/>
    </dgm:pt>
    <dgm:pt modelId="{51EDC5AB-CFDD-42E3-BC1E-C5CCE378C4F1}" type="pres">
      <dgm:prSet presAssocID="{04C34B2B-C577-45BD-91F2-71CCB03D37ED}" presName="rootConnector1" presStyleLbl="node1" presStyleIdx="0" presStyleCnt="0"/>
      <dgm:spPr/>
    </dgm:pt>
    <dgm:pt modelId="{392FACDD-5FC1-4831-908A-969F51429CE2}" type="pres">
      <dgm:prSet presAssocID="{04C34B2B-C577-45BD-91F2-71CCB03D37ED}" presName="hierChild2" presStyleCnt="0"/>
      <dgm:spPr/>
    </dgm:pt>
    <dgm:pt modelId="{609D6012-1CA1-4E08-938D-E162BC9ED96A}" type="pres">
      <dgm:prSet presAssocID="{1C78EC34-6094-4BBC-9BA6-6AA414FFBE32}" presName="Name64" presStyleLbl="parChTrans1D2" presStyleIdx="7" presStyleCnt="14"/>
      <dgm:spPr/>
    </dgm:pt>
    <dgm:pt modelId="{4F9C0D36-30FC-475E-AB0C-E0314930B8DC}" type="pres">
      <dgm:prSet presAssocID="{D6337979-AD2F-4F7B-AE14-2CF71E6AE29F}" presName="hierRoot2" presStyleCnt="0">
        <dgm:presLayoutVars>
          <dgm:hierBranch val="init"/>
        </dgm:presLayoutVars>
      </dgm:prSet>
      <dgm:spPr/>
    </dgm:pt>
    <dgm:pt modelId="{3CBFB31B-9012-439C-821E-1F0F8249905B}" type="pres">
      <dgm:prSet presAssocID="{D6337979-AD2F-4F7B-AE14-2CF71E6AE29F}" presName="rootComposite" presStyleCnt="0"/>
      <dgm:spPr/>
    </dgm:pt>
    <dgm:pt modelId="{F3E031B3-4C4A-4B66-BA2B-F38AAA135319}" type="pres">
      <dgm:prSet presAssocID="{D6337979-AD2F-4F7B-AE14-2CF71E6AE29F}" presName="rootText" presStyleLbl="node2" presStyleIdx="7" presStyleCnt="14" custScaleX="187816">
        <dgm:presLayoutVars>
          <dgm:chPref val="3"/>
        </dgm:presLayoutVars>
      </dgm:prSet>
      <dgm:spPr/>
    </dgm:pt>
    <dgm:pt modelId="{844F651D-D157-4538-A32A-5F9F5F451F95}" type="pres">
      <dgm:prSet presAssocID="{D6337979-AD2F-4F7B-AE14-2CF71E6AE29F}" presName="rootConnector" presStyleLbl="node2" presStyleIdx="7" presStyleCnt="14"/>
      <dgm:spPr/>
    </dgm:pt>
    <dgm:pt modelId="{41225697-4026-4BD4-A7AE-D35B04A00739}" type="pres">
      <dgm:prSet presAssocID="{D6337979-AD2F-4F7B-AE14-2CF71E6AE29F}" presName="hierChild4" presStyleCnt="0"/>
      <dgm:spPr/>
    </dgm:pt>
    <dgm:pt modelId="{C2D7621B-B0CE-4EDB-8771-191195160A5C}" type="pres">
      <dgm:prSet presAssocID="{D6337979-AD2F-4F7B-AE14-2CF71E6AE29F}" presName="hierChild5" presStyleCnt="0"/>
      <dgm:spPr/>
    </dgm:pt>
    <dgm:pt modelId="{FECA7FAD-B8D1-4750-8460-065B3521118E}" type="pres">
      <dgm:prSet presAssocID="{D3FB218C-A8CF-4EC7-81FD-61C5F0C8C57B}" presName="Name64" presStyleLbl="parChTrans1D2" presStyleIdx="8" presStyleCnt="14"/>
      <dgm:spPr/>
    </dgm:pt>
    <dgm:pt modelId="{4E245D02-54E2-44B0-ABAC-9BC08EEB1672}" type="pres">
      <dgm:prSet presAssocID="{59A8B770-BEA1-4AC3-8149-35348AE1A867}" presName="hierRoot2" presStyleCnt="0">
        <dgm:presLayoutVars>
          <dgm:hierBranch val="init"/>
        </dgm:presLayoutVars>
      </dgm:prSet>
      <dgm:spPr/>
    </dgm:pt>
    <dgm:pt modelId="{C1E4A0D0-0B0F-40CE-B6D1-88178ADAD705}" type="pres">
      <dgm:prSet presAssocID="{59A8B770-BEA1-4AC3-8149-35348AE1A867}" presName="rootComposite" presStyleCnt="0"/>
      <dgm:spPr/>
    </dgm:pt>
    <dgm:pt modelId="{1F29990D-A50C-4EF7-9E68-4CCB0A39441B}" type="pres">
      <dgm:prSet presAssocID="{59A8B770-BEA1-4AC3-8149-35348AE1A867}" presName="rootText" presStyleLbl="node2" presStyleIdx="8" presStyleCnt="14" custScaleX="187816">
        <dgm:presLayoutVars>
          <dgm:chPref val="3"/>
        </dgm:presLayoutVars>
      </dgm:prSet>
      <dgm:spPr/>
    </dgm:pt>
    <dgm:pt modelId="{19F34A40-8E11-490F-832D-16E8598F6A8C}" type="pres">
      <dgm:prSet presAssocID="{59A8B770-BEA1-4AC3-8149-35348AE1A867}" presName="rootConnector" presStyleLbl="node2" presStyleIdx="8" presStyleCnt="14"/>
      <dgm:spPr/>
    </dgm:pt>
    <dgm:pt modelId="{3A693149-D734-4362-8927-9D98B28EB46E}" type="pres">
      <dgm:prSet presAssocID="{59A8B770-BEA1-4AC3-8149-35348AE1A867}" presName="hierChild4" presStyleCnt="0"/>
      <dgm:spPr/>
    </dgm:pt>
    <dgm:pt modelId="{E573211C-8C78-4F62-BC5C-A774F8603CF5}" type="pres">
      <dgm:prSet presAssocID="{59A8B770-BEA1-4AC3-8149-35348AE1A867}" presName="hierChild5" presStyleCnt="0"/>
      <dgm:spPr/>
    </dgm:pt>
    <dgm:pt modelId="{7928B48F-E8DC-451D-949A-4E658B8454CA}" type="pres">
      <dgm:prSet presAssocID="{5C12A4D9-89D1-46B4-AA7D-1AC57C69DB71}" presName="Name64" presStyleLbl="parChTrans1D2" presStyleIdx="9" presStyleCnt="14"/>
      <dgm:spPr/>
    </dgm:pt>
    <dgm:pt modelId="{49201969-486D-4231-8932-A08058836064}" type="pres">
      <dgm:prSet presAssocID="{D67162E0-419C-4568-A640-4E680AA04723}" presName="hierRoot2" presStyleCnt="0">
        <dgm:presLayoutVars>
          <dgm:hierBranch val="init"/>
        </dgm:presLayoutVars>
      </dgm:prSet>
      <dgm:spPr/>
    </dgm:pt>
    <dgm:pt modelId="{E3165191-E1B6-4F84-B176-FC4DD2BD166A}" type="pres">
      <dgm:prSet presAssocID="{D67162E0-419C-4568-A640-4E680AA04723}" presName="rootComposite" presStyleCnt="0"/>
      <dgm:spPr/>
    </dgm:pt>
    <dgm:pt modelId="{DF834414-15A8-498F-8FFD-D1A6137E5745}" type="pres">
      <dgm:prSet presAssocID="{D67162E0-419C-4568-A640-4E680AA04723}" presName="rootText" presStyleLbl="node2" presStyleIdx="9" presStyleCnt="14" custScaleX="187816">
        <dgm:presLayoutVars>
          <dgm:chPref val="3"/>
        </dgm:presLayoutVars>
      </dgm:prSet>
      <dgm:spPr/>
    </dgm:pt>
    <dgm:pt modelId="{0393FAAC-ADA2-4DA9-A615-55B124D2648E}" type="pres">
      <dgm:prSet presAssocID="{D67162E0-419C-4568-A640-4E680AA04723}" presName="rootConnector" presStyleLbl="node2" presStyleIdx="9" presStyleCnt="14"/>
      <dgm:spPr/>
    </dgm:pt>
    <dgm:pt modelId="{63F203E1-6C74-44A5-B029-C65256AD456D}" type="pres">
      <dgm:prSet presAssocID="{D67162E0-419C-4568-A640-4E680AA04723}" presName="hierChild4" presStyleCnt="0"/>
      <dgm:spPr/>
    </dgm:pt>
    <dgm:pt modelId="{FA25713E-65F9-4EB6-A7DC-C64C4837EE71}" type="pres">
      <dgm:prSet presAssocID="{D67162E0-419C-4568-A640-4E680AA04723}" presName="hierChild5" presStyleCnt="0"/>
      <dgm:spPr/>
    </dgm:pt>
    <dgm:pt modelId="{814238FA-591E-4457-BEA8-90BB1E551780}" type="pres">
      <dgm:prSet presAssocID="{04C34B2B-C577-45BD-91F2-71CCB03D37ED}" presName="hierChild3" presStyleCnt="0"/>
      <dgm:spPr/>
    </dgm:pt>
    <dgm:pt modelId="{6533DD7E-DFDD-4886-968A-595E02BC8EFF}" type="pres">
      <dgm:prSet presAssocID="{AB4DD29B-B8BB-4B1F-A5BB-9F0567073AF5}" presName="hierRoot1" presStyleCnt="0">
        <dgm:presLayoutVars>
          <dgm:hierBranch val="init"/>
        </dgm:presLayoutVars>
      </dgm:prSet>
      <dgm:spPr/>
    </dgm:pt>
    <dgm:pt modelId="{52D3EF59-4FE0-43D0-8C13-4576ECFF7B4B}" type="pres">
      <dgm:prSet presAssocID="{AB4DD29B-B8BB-4B1F-A5BB-9F0567073AF5}" presName="rootComposite1" presStyleCnt="0"/>
      <dgm:spPr/>
    </dgm:pt>
    <dgm:pt modelId="{A87E932C-D95B-45D3-99DE-8352CEACDC8E}" type="pres">
      <dgm:prSet presAssocID="{AB4DD29B-B8BB-4B1F-A5BB-9F0567073AF5}" presName="rootText1" presStyleLbl="node0" presStyleIdx="3" presStyleCnt="5" custScaleX="127752">
        <dgm:presLayoutVars>
          <dgm:chPref val="3"/>
        </dgm:presLayoutVars>
      </dgm:prSet>
      <dgm:spPr/>
    </dgm:pt>
    <dgm:pt modelId="{8D05DCD7-AD08-473C-8ACA-6CF3C6BD9146}" type="pres">
      <dgm:prSet presAssocID="{AB4DD29B-B8BB-4B1F-A5BB-9F0567073AF5}" presName="rootConnector1" presStyleLbl="node1" presStyleIdx="0" presStyleCnt="0"/>
      <dgm:spPr/>
    </dgm:pt>
    <dgm:pt modelId="{2A62D20F-1DAA-48E3-9FE4-DC7B5908442D}" type="pres">
      <dgm:prSet presAssocID="{AB4DD29B-B8BB-4B1F-A5BB-9F0567073AF5}" presName="hierChild2" presStyleCnt="0"/>
      <dgm:spPr/>
    </dgm:pt>
    <dgm:pt modelId="{F851D400-DA75-4A83-A56B-C259CD20B0CA}" type="pres">
      <dgm:prSet presAssocID="{BA9FC093-432C-48EE-A7C5-8FE91A0C90AC}" presName="Name64" presStyleLbl="parChTrans1D2" presStyleIdx="10" presStyleCnt="14"/>
      <dgm:spPr/>
    </dgm:pt>
    <dgm:pt modelId="{B5AE72E4-EC4F-421C-89CA-2C65C8A3405D}" type="pres">
      <dgm:prSet presAssocID="{0DE8D2D3-CF9B-4792-B7CE-4E4E5467EBCB}" presName="hierRoot2" presStyleCnt="0">
        <dgm:presLayoutVars>
          <dgm:hierBranch val="init"/>
        </dgm:presLayoutVars>
      </dgm:prSet>
      <dgm:spPr/>
    </dgm:pt>
    <dgm:pt modelId="{D0DD0A62-A035-464D-BDDA-F406ADE7A7CA}" type="pres">
      <dgm:prSet presAssocID="{0DE8D2D3-CF9B-4792-B7CE-4E4E5467EBCB}" presName="rootComposite" presStyleCnt="0"/>
      <dgm:spPr/>
    </dgm:pt>
    <dgm:pt modelId="{C583EBC4-D744-4939-A8A7-D5422BA315EA}" type="pres">
      <dgm:prSet presAssocID="{0DE8D2D3-CF9B-4792-B7CE-4E4E5467EBCB}" presName="rootText" presStyleLbl="node2" presStyleIdx="10" presStyleCnt="14" custScaleX="187816">
        <dgm:presLayoutVars>
          <dgm:chPref val="3"/>
        </dgm:presLayoutVars>
      </dgm:prSet>
      <dgm:spPr/>
    </dgm:pt>
    <dgm:pt modelId="{ECB6A168-D12C-49D9-9BB8-78DCCB7E4282}" type="pres">
      <dgm:prSet presAssocID="{0DE8D2D3-CF9B-4792-B7CE-4E4E5467EBCB}" presName="rootConnector" presStyleLbl="node2" presStyleIdx="10" presStyleCnt="14"/>
      <dgm:spPr/>
    </dgm:pt>
    <dgm:pt modelId="{ADB758D8-D506-45E6-9CE7-E9D40FA802BA}" type="pres">
      <dgm:prSet presAssocID="{0DE8D2D3-CF9B-4792-B7CE-4E4E5467EBCB}" presName="hierChild4" presStyleCnt="0"/>
      <dgm:spPr/>
    </dgm:pt>
    <dgm:pt modelId="{28DB6C92-AD4E-49BE-A68F-D56323AEAC33}" type="pres">
      <dgm:prSet presAssocID="{0DE8D2D3-CF9B-4792-B7CE-4E4E5467EBCB}" presName="hierChild5" presStyleCnt="0"/>
      <dgm:spPr/>
    </dgm:pt>
    <dgm:pt modelId="{C6673DB6-4983-4CCC-9BCA-1635AC506B73}" type="pres">
      <dgm:prSet presAssocID="{AB4DD29B-B8BB-4B1F-A5BB-9F0567073AF5}" presName="hierChild3" presStyleCnt="0"/>
      <dgm:spPr/>
    </dgm:pt>
    <dgm:pt modelId="{EB383857-3A2D-4CDE-9A1E-30D9CFCDC67E}" type="pres">
      <dgm:prSet presAssocID="{380241C8-C325-40C4-ADF9-9E32D675EE03}" presName="hierRoot1" presStyleCnt="0">
        <dgm:presLayoutVars>
          <dgm:hierBranch val="init"/>
        </dgm:presLayoutVars>
      </dgm:prSet>
      <dgm:spPr/>
    </dgm:pt>
    <dgm:pt modelId="{911ABDEA-497D-4EA5-821B-ACBEE9AC1D8F}" type="pres">
      <dgm:prSet presAssocID="{380241C8-C325-40C4-ADF9-9E32D675EE03}" presName="rootComposite1" presStyleCnt="0"/>
      <dgm:spPr/>
    </dgm:pt>
    <dgm:pt modelId="{CD236A1A-2D59-443D-8AA3-F29CE493BF3C}" type="pres">
      <dgm:prSet presAssocID="{380241C8-C325-40C4-ADF9-9E32D675EE03}" presName="rootText1" presStyleLbl="node0" presStyleIdx="4" presStyleCnt="5" custScaleX="127752">
        <dgm:presLayoutVars>
          <dgm:chPref val="3"/>
        </dgm:presLayoutVars>
      </dgm:prSet>
      <dgm:spPr/>
    </dgm:pt>
    <dgm:pt modelId="{79CEE319-231F-4C3C-BE0E-74E811E4775F}" type="pres">
      <dgm:prSet presAssocID="{380241C8-C325-40C4-ADF9-9E32D675EE03}" presName="rootConnector1" presStyleLbl="node1" presStyleIdx="0" presStyleCnt="0"/>
      <dgm:spPr/>
    </dgm:pt>
    <dgm:pt modelId="{12753D2B-356D-4BF8-978C-6ACDEB7246BB}" type="pres">
      <dgm:prSet presAssocID="{380241C8-C325-40C4-ADF9-9E32D675EE03}" presName="hierChild2" presStyleCnt="0"/>
      <dgm:spPr/>
    </dgm:pt>
    <dgm:pt modelId="{D49C8B66-55E3-4644-A372-BB0888574E8B}" type="pres">
      <dgm:prSet presAssocID="{9647BAB1-2339-41EB-A113-D6E6FD5867FE}" presName="Name64" presStyleLbl="parChTrans1D2" presStyleIdx="11" presStyleCnt="14"/>
      <dgm:spPr/>
    </dgm:pt>
    <dgm:pt modelId="{704C5A84-C376-4ADB-9EFD-A9694E874E4D}" type="pres">
      <dgm:prSet presAssocID="{E89BE673-08D8-43CE-BC42-DE0B215FC96B}" presName="hierRoot2" presStyleCnt="0">
        <dgm:presLayoutVars>
          <dgm:hierBranch val="init"/>
        </dgm:presLayoutVars>
      </dgm:prSet>
      <dgm:spPr/>
    </dgm:pt>
    <dgm:pt modelId="{979C205F-2695-4696-BDCD-A2D0EC2DBD1E}" type="pres">
      <dgm:prSet presAssocID="{E89BE673-08D8-43CE-BC42-DE0B215FC96B}" presName="rootComposite" presStyleCnt="0"/>
      <dgm:spPr/>
    </dgm:pt>
    <dgm:pt modelId="{2E0FF843-9F8B-418C-B0E1-608577D24915}" type="pres">
      <dgm:prSet presAssocID="{E89BE673-08D8-43CE-BC42-DE0B215FC96B}" presName="rootText" presStyleLbl="node2" presStyleIdx="11" presStyleCnt="14" custScaleX="187816">
        <dgm:presLayoutVars>
          <dgm:chPref val="3"/>
        </dgm:presLayoutVars>
      </dgm:prSet>
      <dgm:spPr/>
    </dgm:pt>
    <dgm:pt modelId="{99EBF720-EBA6-4188-8770-29DCAD589878}" type="pres">
      <dgm:prSet presAssocID="{E89BE673-08D8-43CE-BC42-DE0B215FC96B}" presName="rootConnector" presStyleLbl="node2" presStyleIdx="11" presStyleCnt="14"/>
      <dgm:spPr/>
    </dgm:pt>
    <dgm:pt modelId="{35A94D0C-282B-4175-8B10-C7F31665353E}" type="pres">
      <dgm:prSet presAssocID="{E89BE673-08D8-43CE-BC42-DE0B215FC96B}" presName="hierChild4" presStyleCnt="0"/>
      <dgm:spPr/>
    </dgm:pt>
    <dgm:pt modelId="{A363CCC2-B78F-4E30-85DE-84D19BDA72EC}" type="pres">
      <dgm:prSet presAssocID="{E89BE673-08D8-43CE-BC42-DE0B215FC96B}" presName="hierChild5" presStyleCnt="0"/>
      <dgm:spPr/>
    </dgm:pt>
    <dgm:pt modelId="{71713413-9A47-42AD-A269-8E596B77AB41}" type="pres">
      <dgm:prSet presAssocID="{93820FB7-1753-4205-9CED-925EDBDD6FC5}" presName="Name64" presStyleLbl="parChTrans1D2" presStyleIdx="12" presStyleCnt="14"/>
      <dgm:spPr/>
    </dgm:pt>
    <dgm:pt modelId="{854F5867-D5BC-4164-9BDB-DFAD41746005}" type="pres">
      <dgm:prSet presAssocID="{91E56029-5565-4E95-B9B0-FB32EC1C9B15}" presName="hierRoot2" presStyleCnt="0">
        <dgm:presLayoutVars>
          <dgm:hierBranch val="init"/>
        </dgm:presLayoutVars>
      </dgm:prSet>
      <dgm:spPr/>
    </dgm:pt>
    <dgm:pt modelId="{5570224F-619E-4522-943D-DBD4D3A37B50}" type="pres">
      <dgm:prSet presAssocID="{91E56029-5565-4E95-B9B0-FB32EC1C9B15}" presName="rootComposite" presStyleCnt="0"/>
      <dgm:spPr/>
    </dgm:pt>
    <dgm:pt modelId="{2C6E07D4-91FC-4590-B643-CABF8263B080}" type="pres">
      <dgm:prSet presAssocID="{91E56029-5565-4E95-B9B0-FB32EC1C9B15}" presName="rootText" presStyleLbl="node2" presStyleIdx="12" presStyleCnt="14" custScaleX="187816">
        <dgm:presLayoutVars>
          <dgm:chPref val="3"/>
        </dgm:presLayoutVars>
      </dgm:prSet>
      <dgm:spPr/>
    </dgm:pt>
    <dgm:pt modelId="{4CE7E463-569A-4F06-892D-B1817CA66CED}" type="pres">
      <dgm:prSet presAssocID="{91E56029-5565-4E95-B9B0-FB32EC1C9B15}" presName="rootConnector" presStyleLbl="node2" presStyleIdx="12" presStyleCnt="14"/>
      <dgm:spPr/>
    </dgm:pt>
    <dgm:pt modelId="{EBC3B9C5-B8E5-43DF-89F8-6764F0595BF6}" type="pres">
      <dgm:prSet presAssocID="{91E56029-5565-4E95-B9B0-FB32EC1C9B15}" presName="hierChild4" presStyleCnt="0"/>
      <dgm:spPr/>
    </dgm:pt>
    <dgm:pt modelId="{284A76B7-459F-4CCE-ACC9-A68F9B2B45FF}" type="pres">
      <dgm:prSet presAssocID="{91E56029-5565-4E95-B9B0-FB32EC1C9B15}" presName="hierChild5" presStyleCnt="0"/>
      <dgm:spPr/>
    </dgm:pt>
    <dgm:pt modelId="{33ADFA91-6159-418A-B1A9-D14EC3BC0823}" type="pres">
      <dgm:prSet presAssocID="{0FFA6E07-CA00-4F77-A9D5-D5F756A34AA7}" presName="Name64" presStyleLbl="parChTrans1D2" presStyleIdx="13" presStyleCnt="14"/>
      <dgm:spPr/>
    </dgm:pt>
    <dgm:pt modelId="{DDE48010-628C-4425-BAD6-06DB1B4CE95D}" type="pres">
      <dgm:prSet presAssocID="{C12FDBEE-6F07-45F4-B43F-85EF35499020}" presName="hierRoot2" presStyleCnt="0">
        <dgm:presLayoutVars>
          <dgm:hierBranch val="init"/>
        </dgm:presLayoutVars>
      </dgm:prSet>
      <dgm:spPr/>
    </dgm:pt>
    <dgm:pt modelId="{E5E16E8E-1013-41AC-8325-FB54E8A926CC}" type="pres">
      <dgm:prSet presAssocID="{C12FDBEE-6F07-45F4-B43F-85EF35499020}" presName="rootComposite" presStyleCnt="0"/>
      <dgm:spPr/>
    </dgm:pt>
    <dgm:pt modelId="{0D98A9C7-8BFA-4895-8C50-7ADACC2F4C5A}" type="pres">
      <dgm:prSet presAssocID="{C12FDBEE-6F07-45F4-B43F-85EF35499020}" presName="rootText" presStyleLbl="node2" presStyleIdx="13" presStyleCnt="14" custScaleX="187816">
        <dgm:presLayoutVars>
          <dgm:chPref val="3"/>
        </dgm:presLayoutVars>
      </dgm:prSet>
      <dgm:spPr/>
    </dgm:pt>
    <dgm:pt modelId="{D56C938C-1FEA-4844-B4A5-EAD7E2F853A4}" type="pres">
      <dgm:prSet presAssocID="{C12FDBEE-6F07-45F4-B43F-85EF35499020}" presName="rootConnector" presStyleLbl="node2" presStyleIdx="13" presStyleCnt="14"/>
      <dgm:spPr/>
    </dgm:pt>
    <dgm:pt modelId="{5623E42A-E229-429D-B79A-11A5508401E5}" type="pres">
      <dgm:prSet presAssocID="{C12FDBEE-6F07-45F4-B43F-85EF35499020}" presName="hierChild4" presStyleCnt="0"/>
      <dgm:spPr/>
    </dgm:pt>
    <dgm:pt modelId="{6B5DF6DB-C86C-4CB5-BCD9-323A012B2E99}" type="pres">
      <dgm:prSet presAssocID="{C12FDBEE-6F07-45F4-B43F-85EF35499020}" presName="hierChild5" presStyleCnt="0"/>
      <dgm:spPr/>
    </dgm:pt>
    <dgm:pt modelId="{95687146-E046-43FB-A8E1-D0AFCE703901}" type="pres">
      <dgm:prSet presAssocID="{380241C8-C325-40C4-ADF9-9E32D675EE03}" presName="hierChild3" presStyleCnt="0"/>
      <dgm:spPr/>
    </dgm:pt>
  </dgm:ptLst>
  <dgm:cxnLst>
    <dgm:cxn modelId="{1A19BD06-59C7-4DEA-A9B5-214FBBDF44C8}" type="presOf" srcId="{C12FDBEE-6F07-45F4-B43F-85EF35499020}" destId="{D56C938C-1FEA-4844-B4A5-EAD7E2F853A4}" srcOrd="1" destOrd="0" presId="urn:microsoft.com/office/officeart/2009/3/layout/HorizontalOrganizationChart"/>
    <dgm:cxn modelId="{90D0190B-C981-4191-9FC6-791441B21E0F}" type="presOf" srcId="{E89BE673-08D8-43CE-BC42-DE0B215FC96B}" destId="{99EBF720-EBA6-4188-8770-29DCAD589878}" srcOrd="1" destOrd="0" presId="urn:microsoft.com/office/officeart/2009/3/layout/HorizontalOrganizationChart"/>
    <dgm:cxn modelId="{0373480E-F650-4D33-BFE6-DCBFA663AC37}" type="presOf" srcId="{E32F3CB3-154B-4C12-8E35-9EA759F26B76}" destId="{F6B68325-7506-4590-B28C-B9644EDAAE85}" srcOrd="0" destOrd="0" presId="urn:microsoft.com/office/officeart/2009/3/layout/HorizontalOrganizationChart"/>
    <dgm:cxn modelId="{1EEA190F-4C0B-445E-980F-BFF0357F6A38}" type="presOf" srcId="{AB4DD29B-B8BB-4B1F-A5BB-9F0567073AF5}" destId="{A87E932C-D95B-45D3-99DE-8352CEACDC8E}" srcOrd="0" destOrd="0" presId="urn:microsoft.com/office/officeart/2009/3/layout/HorizontalOrganizationChart"/>
    <dgm:cxn modelId="{22F0D015-5C11-45E0-B7A5-C4AA8A330D1A}" srcId="{04C34B2B-C577-45BD-91F2-71CCB03D37ED}" destId="{D67162E0-419C-4568-A640-4E680AA04723}" srcOrd="2" destOrd="0" parTransId="{5C12A4D9-89D1-46B4-AA7D-1AC57C69DB71}" sibTransId="{0CC8F202-22AD-4827-B735-FF45E32269F7}"/>
    <dgm:cxn modelId="{AED0ED1A-1A1C-41B0-B31D-C0D80E29A1D8}" type="presOf" srcId="{0FFA6E07-CA00-4F77-A9D5-D5F756A34AA7}" destId="{33ADFA91-6159-418A-B1A9-D14EC3BC0823}" srcOrd="0" destOrd="0" presId="urn:microsoft.com/office/officeart/2009/3/layout/HorizontalOrganizationChart"/>
    <dgm:cxn modelId="{4A69E81C-B97D-446F-B386-5774928819CC}" srcId="{380241C8-C325-40C4-ADF9-9E32D675EE03}" destId="{91E56029-5565-4E95-B9B0-FB32EC1C9B15}" srcOrd="1" destOrd="0" parTransId="{93820FB7-1753-4205-9CED-925EDBDD6FC5}" sibTransId="{E9EBCCAA-D736-402C-BFE0-2A1378FA1F38}"/>
    <dgm:cxn modelId="{3216161F-9078-470D-A030-EEE6629017C9}" srcId="{127FB331-B109-44C4-A5A5-F182916D88BA}" destId="{380241C8-C325-40C4-ADF9-9E32D675EE03}" srcOrd="4" destOrd="0" parTransId="{7A70D492-1ECD-4758-BCF2-8B85DD218A11}" sibTransId="{062ED105-625B-4230-8086-657C19DE9C26}"/>
    <dgm:cxn modelId="{26B5551F-82F1-450C-B52D-D8159E93F370}" srcId="{13FDAAFC-76FC-422D-A81D-2F4B1DC67999}" destId="{C8CD668F-C519-4C19-8888-EE3F3431BFB1}" srcOrd="2" destOrd="0" parTransId="{FEE790D2-0B2E-4A6C-9AB8-311A99810C0D}" sibTransId="{508638F1-D367-44A7-BD09-E49AF4B21A6B}"/>
    <dgm:cxn modelId="{21AC3220-3251-49FB-A219-4C2DACFEB90A}" srcId="{380241C8-C325-40C4-ADF9-9E32D675EE03}" destId="{C12FDBEE-6F07-45F4-B43F-85EF35499020}" srcOrd="2" destOrd="0" parTransId="{0FFA6E07-CA00-4F77-A9D5-D5F756A34AA7}" sibTransId="{75C068F3-997E-49F4-B630-55FD2011B50C}"/>
    <dgm:cxn modelId="{B4D9FF20-7253-4199-9695-4A384A5A2F9E}" type="presOf" srcId="{380241C8-C325-40C4-ADF9-9E32D675EE03}" destId="{79CEE319-231F-4C3C-BE0E-74E811E4775F}" srcOrd="1" destOrd="0" presId="urn:microsoft.com/office/officeart/2009/3/layout/HorizontalOrganizationChart"/>
    <dgm:cxn modelId="{F3227C22-ACE0-4AA0-82D0-2756FFA01F07}" type="presOf" srcId="{E837A393-25AD-4383-A9AB-B8F93A575C99}" destId="{AC4EF6AD-6A77-41D9-9415-229171C659E9}" srcOrd="0" destOrd="0" presId="urn:microsoft.com/office/officeart/2009/3/layout/HorizontalOrganizationChart"/>
    <dgm:cxn modelId="{DAF7382A-D497-4A3D-AC3E-C42397B306D8}" type="presOf" srcId="{57E93A31-2192-4325-B41B-B5FD915C26FF}" destId="{B367D8D0-4245-4B35-9CBD-501717CFA8DA}" srcOrd="1" destOrd="0" presId="urn:microsoft.com/office/officeart/2009/3/layout/HorizontalOrganizationChart"/>
    <dgm:cxn modelId="{7570AF2A-D0B5-406E-A62B-645D3908FE49}" srcId="{13FDAAFC-76FC-422D-A81D-2F4B1DC67999}" destId="{EFB64F43-09EA-4C3F-8A27-037843516C87}" srcOrd="0" destOrd="0" parTransId="{68EECDD3-D684-4BA4-B267-A3DE28C93D02}" sibTransId="{2B01328D-5499-43FA-8A3D-75AD2A2715B0}"/>
    <dgm:cxn modelId="{BE75AB2C-577E-46DF-9CBB-8B399BBC3C09}" type="presOf" srcId="{13FDAAFC-76FC-422D-A81D-2F4B1DC67999}" destId="{74EAB16D-978C-432D-B8C0-E9B69225EE5A}" srcOrd="1" destOrd="0" presId="urn:microsoft.com/office/officeart/2009/3/layout/HorizontalOrganizationChart"/>
    <dgm:cxn modelId="{3DCEA02F-1BA1-4A6A-B63F-934F2D1AFAE9}" type="presOf" srcId="{59A8B770-BEA1-4AC3-8149-35348AE1A867}" destId="{19F34A40-8E11-490F-832D-16E8598F6A8C}" srcOrd="1" destOrd="0" presId="urn:microsoft.com/office/officeart/2009/3/layout/HorizontalOrganizationChart"/>
    <dgm:cxn modelId="{191C9434-B326-4286-8A4E-3DE6F507A199}" srcId="{127FB331-B109-44C4-A5A5-F182916D88BA}" destId="{13FDAAFC-76FC-422D-A81D-2F4B1DC67999}" srcOrd="1" destOrd="0" parTransId="{3915E36D-1E65-4F78-B338-404A0A1CD505}" sibTransId="{4BD15B9E-7D1D-4314-B09E-88A8EDF28C38}"/>
    <dgm:cxn modelId="{81DE663C-3211-45EF-8DF9-13057A756BB8}" srcId="{7F869D74-097F-4F5D-AB29-5A647FFB678B}" destId="{983EF1A5-DDD5-48B1-8912-9C61428FBBDA}" srcOrd="1" destOrd="0" parTransId="{5E2F2955-F4CE-4467-93CF-F4EAA9CAA867}" sibTransId="{E8A54FC0-5564-4EBE-8CDA-9F9E452C6091}"/>
    <dgm:cxn modelId="{29049A3C-BBFD-43E8-97DC-9B745BF93408}" srcId="{127FB331-B109-44C4-A5A5-F182916D88BA}" destId="{7F869D74-097F-4F5D-AB29-5A647FFB678B}" srcOrd="0" destOrd="0" parTransId="{DB9AA783-74B6-4ECC-8CBD-C7535E2EEA7D}" sibTransId="{2DEAB358-47AE-42BA-8485-4AA9C2CD5285}"/>
    <dgm:cxn modelId="{366E1B3E-9AAC-4539-86F0-F80A8E5DAD6A}" type="presOf" srcId="{CCE5FFD1-464D-4932-8ACD-7AA18D2BE2CB}" destId="{F8E1CF86-B2FB-4C75-9182-8EF6B15684AE}" srcOrd="1" destOrd="0" presId="urn:microsoft.com/office/officeart/2009/3/layout/HorizontalOrganizationChart"/>
    <dgm:cxn modelId="{7EDA483E-C38B-4950-A924-FA6C46383513}" type="presOf" srcId="{CD548C16-81DC-4759-94C6-547D711340F6}" destId="{08DEA232-E443-462C-90BC-311D66403D5B}" srcOrd="1" destOrd="0" presId="urn:microsoft.com/office/officeart/2009/3/layout/HorizontalOrganizationChart"/>
    <dgm:cxn modelId="{BCD1BE61-B31B-4C7B-99F5-80E66BB72793}" type="presOf" srcId="{E89BE673-08D8-43CE-BC42-DE0B215FC96B}" destId="{2E0FF843-9F8B-418C-B0E1-608577D24915}" srcOrd="0" destOrd="0" presId="urn:microsoft.com/office/officeart/2009/3/layout/HorizontalOrganizationChart"/>
    <dgm:cxn modelId="{78323A64-E283-45DD-8DA7-3A355DE99BFE}" srcId="{AB4DD29B-B8BB-4B1F-A5BB-9F0567073AF5}" destId="{0DE8D2D3-CF9B-4792-B7CE-4E4E5467EBCB}" srcOrd="0" destOrd="0" parTransId="{BA9FC093-432C-48EE-A7C5-8FE91A0C90AC}" sibTransId="{5D6D04CE-7943-49DA-8403-B72BDCDAAD46}"/>
    <dgm:cxn modelId="{A7564C44-233F-4E48-85E3-0242AB8C31EB}" type="presOf" srcId="{7F869D74-097F-4F5D-AB29-5A647FFB678B}" destId="{CA7857E3-CA28-4B53-B6D7-012D51EE97E5}" srcOrd="0" destOrd="0" presId="urn:microsoft.com/office/officeart/2009/3/layout/HorizontalOrganizationChart"/>
    <dgm:cxn modelId="{A908AD65-B7A2-4871-8B9E-89A1F292A88A}" srcId="{127FB331-B109-44C4-A5A5-F182916D88BA}" destId="{AB4DD29B-B8BB-4B1F-A5BB-9F0567073AF5}" srcOrd="3" destOrd="0" parTransId="{85A7E752-2D71-4BA1-99F4-75D3C34E666B}" sibTransId="{0C7A92C7-26BD-4B9E-91DC-53DD85E642F2}"/>
    <dgm:cxn modelId="{608CB94B-5A81-4E81-AC2C-1DA29FA2C0AC}" type="presOf" srcId="{C8CD668F-C519-4C19-8888-EE3F3431BFB1}" destId="{94CAB871-1A78-43C4-A67A-CF5424975548}" srcOrd="1" destOrd="0" presId="urn:microsoft.com/office/officeart/2009/3/layout/HorizontalOrganizationChart"/>
    <dgm:cxn modelId="{14FCF44B-A5E6-46AC-BE55-D319F4A9C8D7}" type="presOf" srcId="{BA9FC093-432C-48EE-A7C5-8FE91A0C90AC}" destId="{F851D400-DA75-4A83-A56B-C259CD20B0CA}" srcOrd="0" destOrd="0" presId="urn:microsoft.com/office/officeart/2009/3/layout/HorizontalOrganizationChart"/>
    <dgm:cxn modelId="{778DEF6D-06CF-4C83-B300-B9025C8C2FE7}" type="presOf" srcId="{D6337979-AD2F-4F7B-AE14-2CF71E6AE29F}" destId="{F3E031B3-4C4A-4B66-BA2B-F38AAA135319}" srcOrd="0" destOrd="0" presId="urn:microsoft.com/office/officeart/2009/3/layout/HorizontalOrganizationChart"/>
    <dgm:cxn modelId="{CC436155-2D2F-4AA1-8AC2-C7414030FF43}" type="presOf" srcId="{93820FB7-1753-4205-9CED-925EDBDD6FC5}" destId="{71713413-9A47-42AD-A269-8E596B77AB41}" srcOrd="0" destOrd="0" presId="urn:microsoft.com/office/officeart/2009/3/layout/HorizontalOrganizationChart"/>
    <dgm:cxn modelId="{58ECB655-4579-4E0F-8361-7153E638A0B5}" srcId="{13FDAAFC-76FC-422D-A81D-2F4B1DC67999}" destId="{CD548C16-81DC-4759-94C6-547D711340F6}" srcOrd="1" destOrd="0" parTransId="{B1604143-4D48-4940-9FAB-767CDB6BF6EF}" sibTransId="{E26AFDE2-0DDF-48EA-BCA8-A919DA088F2B}"/>
    <dgm:cxn modelId="{7A756877-ADC6-4555-8FC8-29B11AB56AD1}" type="presOf" srcId="{C12FDBEE-6F07-45F4-B43F-85EF35499020}" destId="{0D98A9C7-8BFA-4895-8C50-7ADACC2F4C5A}" srcOrd="0" destOrd="0" presId="urn:microsoft.com/office/officeart/2009/3/layout/HorizontalOrganizationChart"/>
    <dgm:cxn modelId="{C604D058-FF01-4316-9EDB-74CB1D666EE5}" type="presOf" srcId="{1C78EC34-6094-4BBC-9BA6-6AA414FFBE32}" destId="{609D6012-1CA1-4E08-938D-E162BC9ED96A}" srcOrd="0" destOrd="0" presId="urn:microsoft.com/office/officeart/2009/3/layout/HorizontalOrganizationChart"/>
    <dgm:cxn modelId="{127A3F7E-8802-41CF-89A4-E472187D0A54}" type="presOf" srcId="{9647BAB1-2339-41EB-A113-D6E6FD5867FE}" destId="{D49C8B66-55E3-4644-A372-BB0888574E8B}" srcOrd="0" destOrd="0" presId="urn:microsoft.com/office/officeart/2009/3/layout/HorizontalOrganizationChart"/>
    <dgm:cxn modelId="{E1B6947F-9743-4BDA-8976-ABEBD82AD7D4}" type="presOf" srcId="{B1604143-4D48-4940-9FAB-767CDB6BF6EF}" destId="{1D49B2A8-EA2E-4E3A-896C-0FBD17FAE33A}" srcOrd="0" destOrd="0" presId="urn:microsoft.com/office/officeart/2009/3/layout/HorizontalOrganizationChart"/>
    <dgm:cxn modelId="{364A2C82-7265-43B1-A988-1D3F62976312}" type="presOf" srcId="{0DE8D2D3-CF9B-4792-B7CE-4E4E5467EBCB}" destId="{C583EBC4-D744-4939-A8A7-D5422BA315EA}" srcOrd="0" destOrd="0" presId="urn:microsoft.com/office/officeart/2009/3/layout/HorizontalOrganizationChart"/>
    <dgm:cxn modelId="{9443B883-24F9-4DB1-8006-1646A861B87A}" type="presOf" srcId="{983EF1A5-DDD5-48B1-8912-9C61428FBBDA}" destId="{1BB292D1-E8FE-4720-A2B1-00A9D56CDB21}" srcOrd="0" destOrd="0" presId="urn:microsoft.com/office/officeart/2009/3/layout/HorizontalOrganizationChart"/>
    <dgm:cxn modelId="{CFEBD284-A6C7-464F-B56E-5CDCD4CC3C97}" type="presOf" srcId="{AB4DD29B-B8BB-4B1F-A5BB-9F0567073AF5}" destId="{8D05DCD7-AD08-473C-8ACA-6CF3C6BD9146}" srcOrd="1" destOrd="0" presId="urn:microsoft.com/office/officeart/2009/3/layout/HorizontalOrganizationChart"/>
    <dgm:cxn modelId="{CDF04587-1A03-4E0D-947B-1473C5D27FD7}" type="presOf" srcId="{0DE8D2D3-CF9B-4792-B7CE-4E4E5467EBCB}" destId="{ECB6A168-D12C-49D9-9BB8-78DCCB7E4282}" srcOrd="1" destOrd="0" presId="urn:microsoft.com/office/officeart/2009/3/layout/HorizontalOrganizationChart"/>
    <dgm:cxn modelId="{CDF8348A-D70E-4969-8960-A46B0AFC461F}" type="presOf" srcId="{FEE790D2-0B2E-4A6C-9AB8-311A99810C0D}" destId="{C0AEF573-F1FC-4BC7-B873-F931E62B7FDF}" srcOrd="0" destOrd="0" presId="urn:microsoft.com/office/officeart/2009/3/layout/HorizontalOrganizationChart"/>
    <dgm:cxn modelId="{F1F53F8E-F334-4AA0-B6C9-25169FA06B7A}" type="presOf" srcId="{68EECDD3-D684-4BA4-B267-A3DE28C93D02}" destId="{076F1D56-899F-4F50-B3F5-961336BA7FCC}" srcOrd="0" destOrd="0" presId="urn:microsoft.com/office/officeart/2009/3/layout/HorizontalOrganizationChart"/>
    <dgm:cxn modelId="{39F60A91-21D2-4AD6-B8CE-49ABF49DBCF4}" type="presOf" srcId="{17B5106A-C786-4FEF-80DD-DA4C505297AF}" destId="{745DCFD8-C8EC-4AED-9F45-8A69C6DC856E}" srcOrd="0" destOrd="0" presId="urn:microsoft.com/office/officeart/2009/3/layout/HorizontalOrganizationChart"/>
    <dgm:cxn modelId="{9B68F792-26F6-4B50-8F9C-C99612B67F7F}" type="presOf" srcId="{D67162E0-419C-4568-A640-4E680AA04723}" destId="{0393FAAC-ADA2-4DA9-A615-55B124D2648E}" srcOrd="1" destOrd="0" presId="urn:microsoft.com/office/officeart/2009/3/layout/HorizontalOrganizationChart"/>
    <dgm:cxn modelId="{B5095C9E-B24B-4E0D-9FF3-73284C1D3A95}" type="presOf" srcId="{D3FB218C-A8CF-4EC7-81FD-61C5F0C8C57B}" destId="{FECA7FAD-B8D1-4750-8460-065B3521118E}" srcOrd="0" destOrd="0" presId="urn:microsoft.com/office/officeart/2009/3/layout/HorizontalOrganizationChart"/>
    <dgm:cxn modelId="{DE0C9AA0-157F-4A0E-A1F1-9047E5F0B21D}" type="presOf" srcId="{57E93A31-2192-4325-B41B-B5FD915C26FF}" destId="{2D1564D7-C6FD-451A-9E0C-8BBD7E0F83CA}" srcOrd="0" destOrd="0" presId="urn:microsoft.com/office/officeart/2009/3/layout/HorizontalOrganizationChart"/>
    <dgm:cxn modelId="{51CC7EA3-1535-4B26-A2D6-8E4BD245176F}" type="presOf" srcId="{127FB331-B109-44C4-A5A5-F182916D88BA}" destId="{FFDDA9CB-F82A-47E7-977E-DE862BA5F747}" srcOrd="0" destOrd="0" presId="urn:microsoft.com/office/officeart/2009/3/layout/HorizontalOrganizationChart"/>
    <dgm:cxn modelId="{3F614DA5-E790-4BF9-AC7F-49C648BCCBE7}" type="presOf" srcId="{EFB64F43-09EA-4C3F-8A27-037843516C87}" destId="{BBA35579-C44D-4CF5-94C8-17C32495AF23}" srcOrd="0" destOrd="0" presId="urn:microsoft.com/office/officeart/2009/3/layout/HorizontalOrganizationChart"/>
    <dgm:cxn modelId="{F7CD05A6-2EB2-495A-84B8-04192F30A27B}" type="presOf" srcId="{5E2F2955-F4CE-4467-93CF-F4EAA9CAA867}" destId="{341EA19C-3955-47FC-8112-C5721A236395}" srcOrd="0" destOrd="0" presId="urn:microsoft.com/office/officeart/2009/3/layout/HorizontalOrganizationChart"/>
    <dgm:cxn modelId="{AEB7C7A9-50C3-47D1-B66D-B8E526EAED13}" srcId="{04C34B2B-C577-45BD-91F2-71CCB03D37ED}" destId="{D6337979-AD2F-4F7B-AE14-2CF71E6AE29F}" srcOrd="0" destOrd="0" parTransId="{1C78EC34-6094-4BBC-9BA6-6AA414FFBE32}" sibTransId="{BE6FAC79-3DCA-4FEF-9418-8E3D2D43A979}"/>
    <dgm:cxn modelId="{1C643FB0-042D-49F4-8689-9C07D5E88BCA}" srcId="{7F869D74-097F-4F5D-AB29-5A647FFB678B}" destId="{CCE5FFD1-464D-4932-8ACD-7AA18D2BE2CB}" srcOrd="2" destOrd="0" parTransId="{82E9628D-74F3-4564-B032-69CEE411D335}" sibTransId="{E61C94CC-6F97-4532-B245-BA89A9428E54}"/>
    <dgm:cxn modelId="{0AF54DB6-CC32-4A3F-9FC8-3ABF3608D254}" type="presOf" srcId="{E32F3CB3-154B-4C12-8E35-9EA759F26B76}" destId="{D6F8DB1E-E38B-4727-91BF-ED397F2CF9FC}" srcOrd="1" destOrd="0" presId="urn:microsoft.com/office/officeart/2009/3/layout/HorizontalOrganizationChart"/>
    <dgm:cxn modelId="{AD420EBB-668A-4158-AB15-644EEF83757C}" type="presOf" srcId="{13FDAAFC-76FC-422D-A81D-2F4B1DC67999}" destId="{1A5F1335-DFE0-48F8-AB5B-2F73DF1F8D75}" srcOrd="0" destOrd="0" presId="urn:microsoft.com/office/officeart/2009/3/layout/HorizontalOrganizationChart"/>
    <dgm:cxn modelId="{387FDCBB-8E33-4CE9-AF87-ACBA3EBE66EE}" type="presOf" srcId="{82E9628D-74F3-4564-B032-69CEE411D335}" destId="{73A25887-8477-4FCA-8D97-DD83016C9D2F}" srcOrd="0" destOrd="0" presId="urn:microsoft.com/office/officeart/2009/3/layout/HorizontalOrganizationChart"/>
    <dgm:cxn modelId="{31CF73BD-FCC5-4F3C-A834-CC7C40039B03}" type="presOf" srcId="{5C12A4D9-89D1-46B4-AA7D-1AC57C69DB71}" destId="{7928B48F-E8DC-451D-949A-4E658B8454CA}" srcOrd="0" destOrd="0" presId="urn:microsoft.com/office/officeart/2009/3/layout/HorizontalOrganizationChart"/>
    <dgm:cxn modelId="{56A11BC3-6D41-4179-AD8A-F0044E054713}" srcId="{04C34B2B-C577-45BD-91F2-71CCB03D37ED}" destId="{59A8B770-BEA1-4AC3-8149-35348AE1A867}" srcOrd="1" destOrd="0" parTransId="{D3FB218C-A8CF-4EC7-81FD-61C5F0C8C57B}" sibTransId="{BDCFB872-3332-4C52-8B9D-961DF1C63908}"/>
    <dgm:cxn modelId="{F3F228C3-456B-46D5-9BDA-C70CA6018903}" srcId="{7F869D74-097F-4F5D-AB29-5A647FFB678B}" destId="{57E93A31-2192-4325-B41B-B5FD915C26FF}" srcOrd="0" destOrd="0" parTransId="{E837A393-25AD-4383-A9AB-B8F93A575C99}" sibTransId="{9EF71E82-FA43-4114-9DF5-23A5AC9841DF}"/>
    <dgm:cxn modelId="{D8B0BFC3-B47A-4759-A10F-22221D2FD757}" type="presOf" srcId="{D6337979-AD2F-4F7B-AE14-2CF71E6AE29F}" destId="{844F651D-D157-4538-A32A-5F9F5F451F95}" srcOrd="1" destOrd="0" presId="urn:microsoft.com/office/officeart/2009/3/layout/HorizontalOrganizationChart"/>
    <dgm:cxn modelId="{085BC5D3-C759-432E-9947-DF8F7F0B643C}" type="presOf" srcId="{983EF1A5-DDD5-48B1-8912-9C61428FBBDA}" destId="{594A7A69-2DF3-48B0-81A6-B75BC7F559EE}" srcOrd="1" destOrd="0" presId="urn:microsoft.com/office/officeart/2009/3/layout/HorizontalOrganizationChart"/>
    <dgm:cxn modelId="{5E5B14D4-5C1C-4002-9CCA-4FB14F3FA320}" srcId="{380241C8-C325-40C4-ADF9-9E32D675EE03}" destId="{E89BE673-08D8-43CE-BC42-DE0B215FC96B}" srcOrd="0" destOrd="0" parTransId="{9647BAB1-2339-41EB-A113-D6E6FD5867FE}" sibTransId="{932FFECF-6FB9-4843-A4E8-0EF9B6C62CFD}"/>
    <dgm:cxn modelId="{F12F78D7-95B6-4FB5-9CAD-4BFE83821BFD}" type="presOf" srcId="{04C34B2B-C577-45BD-91F2-71CCB03D37ED}" destId="{51EDC5AB-CFDD-42E3-BC1E-C5CCE378C4F1}" srcOrd="1" destOrd="0" presId="urn:microsoft.com/office/officeart/2009/3/layout/HorizontalOrganizationChart"/>
    <dgm:cxn modelId="{D3ABADDE-EA2C-44AD-9E43-CE29D4D9C99F}" type="presOf" srcId="{EFB64F43-09EA-4C3F-8A27-037843516C87}" destId="{AC3B49D0-19A3-47FD-A0D3-5DF6FE743360}" srcOrd="1" destOrd="0" presId="urn:microsoft.com/office/officeart/2009/3/layout/HorizontalOrganizationChart"/>
    <dgm:cxn modelId="{05D577E1-C28C-4500-8CBC-C67EA99C935D}" type="presOf" srcId="{CCE5FFD1-464D-4932-8ACD-7AA18D2BE2CB}" destId="{38390E30-A926-4A07-908C-ABCD67458B2E}" srcOrd="0" destOrd="0" presId="urn:microsoft.com/office/officeart/2009/3/layout/HorizontalOrganizationChart"/>
    <dgm:cxn modelId="{3B2866E3-F14B-4E00-8A67-62B3A4D7CEB0}" type="presOf" srcId="{04C34B2B-C577-45BD-91F2-71CCB03D37ED}" destId="{B0F166F4-25DB-4AF4-A195-B2A62E121DDA}" srcOrd="0" destOrd="0" presId="urn:microsoft.com/office/officeart/2009/3/layout/HorizontalOrganizationChart"/>
    <dgm:cxn modelId="{C33F6AE3-77BC-4F04-9A81-F16A29FA4DBA}" type="presOf" srcId="{91E56029-5565-4E95-B9B0-FB32EC1C9B15}" destId="{4CE7E463-569A-4F06-892D-B1817CA66CED}" srcOrd="1" destOrd="0" presId="urn:microsoft.com/office/officeart/2009/3/layout/HorizontalOrganizationChart"/>
    <dgm:cxn modelId="{A3A295E6-7094-45D7-8BDD-99BA5608B76A}" type="presOf" srcId="{91E56029-5565-4E95-B9B0-FB32EC1C9B15}" destId="{2C6E07D4-91FC-4590-B643-CABF8263B080}" srcOrd="0" destOrd="0" presId="urn:microsoft.com/office/officeart/2009/3/layout/HorizontalOrganizationChart"/>
    <dgm:cxn modelId="{3C0F53E9-A916-4135-AB67-624BB49DBA3D}" type="presOf" srcId="{7F869D74-097F-4F5D-AB29-5A647FFB678B}" destId="{9DAE2D9E-F520-4CBB-9853-00754E17264F}" srcOrd="1" destOrd="0" presId="urn:microsoft.com/office/officeart/2009/3/layout/HorizontalOrganizationChart"/>
    <dgm:cxn modelId="{E17122EA-FEDB-4145-BBAD-FC0FCF662261}" srcId="{127FB331-B109-44C4-A5A5-F182916D88BA}" destId="{04C34B2B-C577-45BD-91F2-71CCB03D37ED}" srcOrd="2" destOrd="0" parTransId="{39B2FCB9-31D6-43DE-B92E-73706961CEC0}" sibTransId="{9DFB886E-17FC-4E32-A32A-691EFA2C9333}"/>
    <dgm:cxn modelId="{E993FDED-EADA-4070-BBF9-B7842FE29A88}" type="presOf" srcId="{C8CD668F-C519-4C19-8888-EE3F3431BFB1}" destId="{9FDB3AD2-4482-4B44-A25A-1AC6FB9F3BFD}" srcOrd="0" destOrd="0" presId="urn:microsoft.com/office/officeart/2009/3/layout/HorizontalOrganizationChart"/>
    <dgm:cxn modelId="{448F42F3-FA52-4A22-8654-25B0F243A982}" type="presOf" srcId="{D67162E0-419C-4568-A640-4E680AA04723}" destId="{DF834414-15A8-498F-8FFD-D1A6137E5745}" srcOrd="0" destOrd="0" presId="urn:microsoft.com/office/officeart/2009/3/layout/HorizontalOrganizationChart"/>
    <dgm:cxn modelId="{463277F4-85CE-4B63-9861-5964410469B4}" type="presOf" srcId="{380241C8-C325-40C4-ADF9-9E32D675EE03}" destId="{CD236A1A-2D59-443D-8AA3-F29CE493BF3C}" srcOrd="0" destOrd="0" presId="urn:microsoft.com/office/officeart/2009/3/layout/HorizontalOrganizationChart"/>
    <dgm:cxn modelId="{080A2DF7-08C1-4354-ABFF-4E4C8CD48F3B}" type="presOf" srcId="{59A8B770-BEA1-4AC3-8149-35348AE1A867}" destId="{1F29990D-A50C-4EF7-9E68-4CCB0A39441B}" srcOrd="0" destOrd="0" presId="urn:microsoft.com/office/officeart/2009/3/layout/HorizontalOrganizationChart"/>
    <dgm:cxn modelId="{F895E2F9-4A85-4EAC-9BDE-4A142203240D}" srcId="{13FDAAFC-76FC-422D-A81D-2F4B1DC67999}" destId="{E32F3CB3-154B-4C12-8E35-9EA759F26B76}" srcOrd="3" destOrd="0" parTransId="{17B5106A-C786-4FEF-80DD-DA4C505297AF}" sibTransId="{E9C67C74-508F-4514-8626-8C090804F693}"/>
    <dgm:cxn modelId="{2E12C9FF-9C7A-4C96-A52D-D03FE581801A}" type="presOf" srcId="{CD548C16-81DC-4759-94C6-547D711340F6}" destId="{9EFDF545-F8FA-4D5F-974A-C04B0982C540}" srcOrd="0" destOrd="0" presId="urn:microsoft.com/office/officeart/2009/3/layout/HorizontalOrganizationChart"/>
    <dgm:cxn modelId="{8BE0E36F-6292-4AE4-9E5D-D323938451C2}" type="presParOf" srcId="{FFDDA9CB-F82A-47E7-977E-DE862BA5F747}" destId="{75046A54-8993-4BDF-BA50-407333EDADD7}" srcOrd="0" destOrd="0" presId="urn:microsoft.com/office/officeart/2009/3/layout/HorizontalOrganizationChart"/>
    <dgm:cxn modelId="{6C4A7B8B-D86F-4934-B20A-808B799B4D02}" type="presParOf" srcId="{75046A54-8993-4BDF-BA50-407333EDADD7}" destId="{68439B28-995B-436E-86AF-1E4D089C2771}" srcOrd="0" destOrd="0" presId="urn:microsoft.com/office/officeart/2009/3/layout/HorizontalOrganizationChart"/>
    <dgm:cxn modelId="{5C54F4A6-E95B-4B0B-B2B0-5E44F3EB34E9}" type="presParOf" srcId="{68439B28-995B-436E-86AF-1E4D089C2771}" destId="{CA7857E3-CA28-4B53-B6D7-012D51EE97E5}" srcOrd="0" destOrd="0" presId="urn:microsoft.com/office/officeart/2009/3/layout/HorizontalOrganizationChart"/>
    <dgm:cxn modelId="{96FB63B3-ED85-406D-81BF-644EEB38DCFC}" type="presParOf" srcId="{68439B28-995B-436E-86AF-1E4D089C2771}" destId="{9DAE2D9E-F520-4CBB-9853-00754E17264F}" srcOrd="1" destOrd="0" presId="urn:microsoft.com/office/officeart/2009/3/layout/HorizontalOrganizationChart"/>
    <dgm:cxn modelId="{FCF04605-E3D7-4FDA-85CF-30C92F5A6E28}" type="presParOf" srcId="{75046A54-8993-4BDF-BA50-407333EDADD7}" destId="{3284F27D-242A-4E9F-B642-7880F2B692E1}" srcOrd="1" destOrd="0" presId="urn:microsoft.com/office/officeart/2009/3/layout/HorizontalOrganizationChart"/>
    <dgm:cxn modelId="{0893CB59-4B31-49F4-A15B-0308D5CC3E11}" type="presParOf" srcId="{3284F27D-242A-4E9F-B642-7880F2B692E1}" destId="{AC4EF6AD-6A77-41D9-9415-229171C659E9}" srcOrd="0" destOrd="0" presId="urn:microsoft.com/office/officeart/2009/3/layout/HorizontalOrganizationChart"/>
    <dgm:cxn modelId="{6CDEA038-2496-4C74-92F4-C7D192293631}" type="presParOf" srcId="{3284F27D-242A-4E9F-B642-7880F2B692E1}" destId="{296B1A94-47F6-4B07-B2F7-1AEA058503B2}" srcOrd="1" destOrd="0" presId="urn:microsoft.com/office/officeart/2009/3/layout/HorizontalOrganizationChart"/>
    <dgm:cxn modelId="{B434392D-89E0-4392-B8AC-E5BB7E43A81C}" type="presParOf" srcId="{296B1A94-47F6-4B07-B2F7-1AEA058503B2}" destId="{26289E66-B83E-47BB-A82E-2520C60F1A59}" srcOrd="0" destOrd="0" presId="urn:microsoft.com/office/officeart/2009/3/layout/HorizontalOrganizationChart"/>
    <dgm:cxn modelId="{0F80070B-E683-4964-8282-2D788FD2BB7A}" type="presParOf" srcId="{26289E66-B83E-47BB-A82E-2520C60F1A59}" destId="{2D1564D7-C6FD-451A-9E0C-8BBD7E0F83CA}" srcOrd="0" destOrd="0" presId="urn:microsoft.com/office/officeart/2009/3/layout/HorizontalOrganizationChart"/>
    <dgm:cxn modelId="{312AAD1A-CBA1-4F04-ADA8-F72AB5E8E1E1}" type="presParOf" srcId="{26289E66-B83E-47BB-A82E-2520C60F1A59}" destId="{B367D8D0-4245-4B35-9CBD-501717CFA8DA}" srcOrd="1" destOrd="0" presId="urn:microsoft.com/office/officeart/2009/3/layout/HorizontalOrganizationChart"/>
    <dgm:cxn modelId="{1D8B06F7-8AE5-4C94-9C02-D454725A06F6}" type="presParOf" srcId="{296B1A94-47F6-4B07-B2F7-1AEA058503B2}" destId="{B8E95CBE-0667-47EE-A342-E0A430FA9885}" srcOrd="1" destOrd="0" presId="urn:microsoft.com/office/officeart/2009/3/layout/HorizontalOrganizationChart"/>
    <dgm:cxn modelId="{CF88FF47-A6A7-44B7-BDEB-3D0EAD00CF5B}" type="presParOf" srcId="{296B1A94-47F6-4B07-B2F7-1AEA058503B2}" destId="{1D0BF603-299B-4B79-B379-FD58B1D21625}" srcOrd="2" destOrd="0" presId="urn:microsoft.com/office/officeart/2009/3/layout/HorizontalOrganizationChart"/>
    <dgm:cxn modelId="{DCD2A3B3-9D48-4490-BA83-96E7FE07325D}" type="presParOf" srcId="{3284F27D-242A-4E9F-B642-7880F2B692E1}" destId="{341EA19C-3955-47FC-8112-C5721A236395}" srcOrd="2" destOrd="0" presId="urn:microsoft.com/office/officeart/2009/3/layout/HorizontalOrganizationChart"/>
    <dgm:cxn modelId="{57D2D107-32F9-4DC0-911A-29E0CDC73BED}" type="presParOf" srcId="{3284F27D-242A-4E9F-B642-7880F2B692E1}" destId="{DEE21369-AD9D-4475-9198-C1030A7F84F1}" srcOrd="3" destOrd="0" presId="urn:microsoft.com/office/officeart/2009/3/layout/HorizontalOrganizationChart"/>
    <dgm:cxn modelId="{AD16A245-CEC7-4F98-8DBF-1F6383011BED}" type="presParOf" srcId="{DEE21369-AD9D-4475-9198-C1030A7F84F1}" destId="{1F3A376A-0DF4-4ADE-AD0A-C22904E4D2F7}" srcOrd="0" destOrd="0" presId="urn:microsoft.com/office/officeart/2009/3/layout/HorizontalOrganizationChart"/>
    <dgm:cxn modelId="{A9DFA24F-97D2-4C74-B4E7-5450FEF66209}" type="presParOf" srcId="{1F3A376A-0DF4-4ADE-AD0A-C22904E4D2F7}" destId="{1BB292D1-E8FE-4720-A2B1-00A9D56CDB21}" srcOrd="0" destOrd="0" presId="urn:microsoft.com/office/officeart/2009/3/layout/HorizontalOrganizationChart"/>
    <dgm:cxn modelId="{C3DC864D-0248-4B48-B30D-0CFCD84B9721}" type="presParOf" srcId="{1F3A376A-0DF4-4ADE-AD0A-C22904E4D2F7}" destId="{594A7A69-2DF3-48B0-81A6-B75BC7F559EE}" srcOrd="1" destOrd="0" presId="urn:microsoft.com/office/officeart/2009/3/layout/HorizontalOrganizationChart"/>
    <dgm:cxn modelId="{7E3C00C3-64EC-4972-A796-F48169907273}" type="presParOf" srcId="{DEE21369-AD9D-4475-9198-C1030A7F84F1}" destId="{AEE789A1-94A4-49CD-920A-7A7C9B41BD6E}" srcOrd="1" destOrd="0" presId="urn:microsoft.com/office/officeart/2009/3/layout/HorizontalOrganizationChart"/>
    <dgm:cxn modelId="{08E5CF1F-D6BF-42D3-B040-453354A50A6E}" type="presParOf" srcId="{DEE21369-AD9D-4475-9198-C1030A7F84F1}" destId="{83032F35-520E-4630-A3AE-49D84DC370A7}" srcOrd="2" destOrd="0" presId="urn:microsoft.com/office/officeart/2009/3/layout/HorizontalOrganizationChart"/>
    <dgm:cxn modelId="{DAEB5B6E-DAA4-4E7B-87CE-3A40230E5124}" type="presParOf" srcId="{3284F27D-242A-4E9F-B642-7880F2B692E1}" destId="{73A25887-8477-4FCA-8D97-DD83016C9D2F}" srcOrd="4" destOrd="0" presId="urn:microsoft.com/office/officeart/2009/3/layout/HorizontalOrganizationChart"/>
    <dgm:cxn modelId="{881F40C9-EDF1-4504-9627-0B488DA0CBBA}" type="presParOf" srcId="{3284F27D-242A-4E9F-B642-7880F2B692E1}" destId="{B4D8B075-3849-402D-9366-59D501490071}" srcOrd="5" destOrd="0" presId="urn:microsoft.com/office/officeart/2009/3/layout/HorizontalOrganizationChart"/>
    <dgm:cxn modelId="{C3AF8298-9135-4EAB-987F-E33ACC090D05}" type="presParOf" srcId="{B4D8B075-3849-402D-9366-59D501490071}" destId="{FF51143B-5471-431A-8699-C088C6159CF5}" srcOrd="0" destOrd="0" presId="urn:microsoft.com/office/officeart/2009/3/layout/HorizontalOrganizationChart"/>
    <dgm:cxn modelId="{6965C3B6-76F7-4846-99E5-D529B574D7FE}" type="presParOf" srcId="{FF51143B-5471-431A-8699-C088C6159CF5}" destId="{38390E30-A926-4A07-908C-ABCD67458B2E}" srcOrd="0" destOrd="0" presId="urn:microsoft.com/office/officeart/2009/3/layout/HorizontalOrganizationChart"/>
    <dgm:cxn modelId="{8C066031-B2C3-4276-811F-8483776C55BC}" type="presParOf" srcId="{FF51143B-5471-431A-8699-C088C6159CF5}" destId="{F8E1CF86-B2FB-4C75-9182-8EF6B15684AE}" srcOrd="1" destOrd="0" presId="urn:microsoft.com/office/officeart/2009/3/layout/HorizontalOrganizationChart"/>
    <dgm:cxn modelId="{3C1439DC-74EB-4180-A51F-9DA469CFB8A2}" type="presParOf" srcId="{B4D8B075-3849-402D-9366-59D501490071}" destId="{783F2FDA-5FC5-46A8-BE4F-94B04FE9F9CA}" srcOrd="1" destOrd="0" presId="urn:microsoft.com/office/officeart/2009/3/layout/HorizontalOrganizationChart"/>
    <dgm:cxn modelId="{D679AA6B-B88F-4D8A-BD50-982754B82C49}" type="presParOf" srcId="{B4D8B075-3849-402D-9366-59D501490071}" destId="{33155B90-EEA3-4531-8FA6-8977600F27B6}" srcOrd="2" destOrd="0" presId="urn:microsoft.com/office/officeart/2009/3/layout/HorizontalOrganizationChart"/>
    <dgm:cxn modelId="{31C47C1C-DE8E-4EB6-8EFE-38A37940AF19}" type="presParOf" srcId="{75046A54-8993-4BDF-BA50-407333EDADD7}" destId="{45780234-D538-488C-AD4A-72FDAF0C76D3}" srcOrd="2" destOrd="0" presId="urn:microsoft.com/office/officeart/2009/3/layout/HorizontalOrganizationChart"/>
    <dgm:cxn modelId="{D1FFF3A5-115A-4BFE-8597-F267EA889B59}" type="presParOf" srcId="{FFDDA9CB-F82A-47E7-977E-DE862BA5F747}" destId="{AE588BC3-799F-4885-B0D0-286A31404F84}" srcOrd="1" destOrd="0" presId="urn:microsoft.com/office/officeart/2009/3/layout/HorizontalOrganizationChart"/>
    <dgm:cxn modelId="{BBA8A3C2-BA76-4132-9430-F58139CFB1CE}" type="presParOf" srcId="{AE588BC3-799F-4885-B0D0-286A31404F84}" destId="{879C78F9-498F-4673-9F4E-2D4CD3C045BB}" srcOrd="0" destOrd="0" presId="urn:microsoft.com/office/officeart/2009/3/layout/HorizontalOrganizationChart"/>
    <dgm:cxn modelId="{622A346B-439D-48B9-97B4-4655D9971D8F}" type="presParOf" srcId="{879C78F9-498F-4673-9F4E-2D4CD3C045BB}" destId="{1A5F1335-DFE0-48F8-AB5B-2F73DF1F8D75}" srcOrd="0" destOrd="0" presId="urn:microsoft.com/office/officeart/2009/3/layout/HorizontalOrganizationChart"/>
    <dgm:cxn modelId="{4F87FA50-E75A-428B-91EE-DAFEFE6787FB}" type="presParOf" srcId="{879C78F9-498F-4673-9F4E-2D4CD3C045BB}" destId="{74EAB16D-978C-432D-B8C0-E9B69225EE5A}" srcOrd="1" destOrd="0" presId="urn:microsoft.com/office/officeart/2009/3/layout/HorizontalOrganizationChart"/>
    <dgm:cxn modelId="{A40F8651-8E77-4E6D-BB4D-B64E2B44F751}" type="presParOf" srcId="{AE588BC3-799F-4885-B0D0-286A31404F84}" destId="{A7946A0E-A5D5-4714-A057-A6A3103F73A4}" srcOrd="1" destOrd="0" presId="urn:microsoft.com/office/officeart/2009/3/layout/HorizontalOrganizationChart"/>
    <dgm:cxn modelId="{4784CA53-01C0-4429-97CA-2BD847E55390}" type="presParOf" srcId="{A7946A0E-A5D5-4714-A057-A6A3103F73A4}" destId="{076F1D56-899F-4F50-B3F5-961336BA7FCC}" srcOrd="0" destOrd="0" presId="urn:microsoft.com/office/officeart/2009/3/layout/HorizontalOrganizationChart"/>
    <dgm:cxn modelId="{888A0EE0-F4D4-408B-AAD6-5C1BFEEB5AAF}" type="presParOf" srcId="{A7946A0E-A5D5-4714-A057-A6A3103F73A4}" destId="{22D63696-43D0-4D7D-B1C0-685E03905CF1}" srcOrd="1" destOrd="0" presId="urn:microsoft.com/office/officeart/2009/3/layout/HorizontalOrganizationChart"/>
    <dgm:cxn modelId="{0CD5DAD4-C7C4-4A45-8450-53154BCA0868}" type="presParOf" srcId="{22D63696-43D0-4D7D-B1C0-685E03905CF1}" destId="{957F8DFB-2FFD-4A99-96E5-4060B2E103C1}" srcOrd="0" destOrd="0" presId="urn:microsoft.com/office/officeart/2009/3/layout/HorizontalOrganizationChart"/>
    <dgm:cxn modelId="{00D5D4E9-506D-493D-9A75-9026B11546C8}" type="presParOf" srcId="{957F8DFB-2FFD-4A99-96E5-4060B2E103C1}" destId="{BBA35579-C44D-4CF5-94C8-17C32495AF23}" srcOrd="0" destOrd="0" presId="urn:microsoft.com/office/officeart/2009/3/layout/HorizontalOrganizationChart"/>
    <dgm:cxn modelId="{68DF28FF-16DC-438B-B129-68BC76283522}" type="presParOf" srcId="{957F8DFB-2FFD-4A99-96E5-4060B2E103C1}" destId="{AC3B49D0-19A3-47FD-A0D3-5DF6FE743360}" srcOrd="1" destOrd="0" presId="urn:microsoft.com/office/officeart/2009/3/layout/HorizontalOrganizationChart"/>
    <dgm:cxn modelId="{541A3996-7CA7-466B-9203-5365AB8D2BE6}" type="presParOf" srcId="{22D63696-43D0-4D7D-B1C0-685E03905CF1}" destId="{1F1DA086-5F05-4C50-913F-331264F5AF6C}" srcOrd="1" destOrd="0" presId="urn:microsoft.com/office/officeart/2009/3/layout/HorizontalOrganizationChart"/>
    <dgm:cxn modelId="{9956E24E-8C62-4BDB-B949-4C201CC8D5FB}" type="presParOf" srcId="{22D63696-43D0-4D7D-B1C0-685E03905CF1}" destId="{83C44A07-22FF-4F6C-9F76-5F9B9FA468D1}" srcOrd="2" destOrd="0" presId="urn:microsoft.com/office/officeart/2009/3/layout/HorizontalOrganizationChart"/>
    <dgm:cxn modelId="{6E70D96D-E522-47DB-9AFF-E0140B3043A3}" type="presParOf" srcId="{A7946A0E-A5D5-4714-A057-A6A3103F73A4}" destId="{1D49B2A8-EA2E-4E3A-896C-0FBD17FAE33A}" srcOrd="2" destOrd="0" presId="urn:microsoft.com/office/officeart/2009/3/layout/HorizontalOrganizationChart"/>
    <dgm:cxn modelId="{AED6C546-6F42-428E-A017-19B51D3FCC72}" type="presParOf" srcId="{A7946A0E-A5D5-4714-A057-A6A3103F73A4}" destId="{8C850531-229D-400C-ABDA-F4524927F3DE}" srcOrd="3" destOrd="0" presId="urn:microsoft.com/office/officeart/2009/3/layout/HorizontalOrganizationChart"/>
    <dgm:cxn modelId="{6B04CD10-844F-4DC6-8458-83FEE830F2D5}" type="presParOf" srcId="{8C850531-229D-400C-ABDA-F4524927F3DE}" destId="{D802F34F-3005-4D32-B00C-6B40886F7F47}" srcOrd="0" destOrd="0" presId="urn:microsoft.com/office/officeart/2009/3/layout/HorizontalOrganizationChart"/>
    <dgm:cxn modelId="{77BEBF95-88A6-4711-AD74-6E71C829E304}" type="presParOf" srcId="{D802F34F-3005-4D32-B00C-6B40886F7F47}" destId="{9EFDF545-F8FA-4D5F-974A-C04B0982C540}" srcOrd="0" destOrd="0" presId="urn:microsoft.com/office/officeart/2009/3/layout/HorizontalOrganizationChart"/>
    <dgm:cxn modelId="{321CD0D8-AD1E-43EF-B834-8729080DAC72}" type="presParOf" srcId="{D802F34F-3005-4D32-B00C-6B40886F7F47}" destId="{08DEA232-E443-462C-90BC-311D66403D5B}" srcOrd="1" destOrd="0" presId="urn:microsoft.com/office/officeart/2009/3/layout/HorizontalOrganizationChart"/>
    <dgm:cxn modelId="{BFC0A9DD-A083-4930-BF41-C0A629CE83CA}" type="presParOf" srcId="{8C850531-229D-400C-ABDA-F4524927F3DE}" destId="{D771E271-4D69-4482-8B32-1A694A3F5341}" srcOrd="1" destOrd="0" presId="urn:microsoft.com/office/officeart/2009/3/layout/HorizontalOrganizationChart"/>
    <dgm:cxn modelId="{4FF54718-A631-4511-A92C-344DA04C8765}" type="presParOf" srcId="{8C850531-229D-400C-ABDA-F4524927F3DE}" destId="{79352D19-D7F9-4D9B-B4C9-C61C283E367C}" srcOrd="2" destOrd="0" presId="urn:microsoft.com/office/officeart/2009/3/layout/HorizontalOrganizationChart"/>
    <dgm:cxn modelId="{D6CA379D-DBB9-45DC-821A-6D3FCD101596}" type="presParOf" srcId="{A7946A0E-A5D5-4714-A057-A6A3103F73A4}" destId="{C0AEF573-F1FC-4BC7-B873-F931E62B7FDF}" srcOrd="4" destOrd="0" presId="urn:microsoft.com/office/officeart/2009/3/layout/HorizontalOrganizationChart"/>
    <dgm:cxn modelId="{2DD12243-19D4-4D9D-BAAE-2ADDF381E452}" type="presParOf" srcId="{A7946A0E-A5D5-4714-A057-A6A3103F73A4}" destId="{B8AAA920-AFD1-486F-A6E8-A6DA248458CE}" srcOrd="5" destOrd="0" presId="urn:microsoft.com/office/officeart/2009/3/layout/HorizontalOrganizationChart"/>
    <dgm:cxn modelId="{E70ECEE6-0BFC-4A21-9C2E-250A2B82BF3D}" type="presParOf" srcId="{B8AAA920-AFD1-486F-A6E8-A6DA248458CE}" destId="{026A68AE-BA57-412D-BB2A-31F1F3B5CC43}" srcOrd="0" destOrd="0" presId="urn:microsoft.com/office/officeart/2009/3/layout/HorizontalOrganizationChart"/>
    <dgm:cxn modelId="{08A85375-B696-4FD7-AAEB-3A2ACC2139EF}" type="presParOf" srcId="{026A68AE-BA57-412D-BB2A-31F1F3B5CC43}" destId="{9FDB3AD2-4482-4B44-A25A-1AC6FB9F3BFD}" srcOrd="0" destOrd="0" presId="urn:microsoft.com/office/officeart/2009/3/layout/HorizontalOrganizationChart"/>
    <dgm:cxn modelId="{F5D3D705-67CA-4ED7-A8AD-84CED83289E1}" type="presParOf" srcId="{026A68AE-BA57-412D-BB2A-31F1F3B5CC43}" destId="{94CAB871-1A78-43C4-A67A-CF5424975548}" srcOrd="1" destOrd="0" presId="urn:microsoft.com/office/officeart/2009/3/layout/HorizontalOrganizationChart"/>
    <dgm:cxn modelId="{485A90F2-A188-4C08-979A-1868E925143F}" type="presParOf" srcId="{B8AAA920-AFD1-486F-A6E8-A6DA248458CE}" destId="{ED060B91-6497-4AC8-B84E-A8A505EDFDDA}" srcOrd="1" destOrd="0" presId="urn:microsoft.com/office/officeart/2009/3/layout/HorizontalOrganizationChart"/>
    <dgm:cxn modelId="{704E4B32-1692-45E5-9404-51E008742AA6}" type="presParOf" srcId="{B8AAA920-AFD1-486F-A6E8-A6DA248458CE}" destId="{5D6B49BC-C697-459D-A686-044F302F0EF2}" srcOrd="2" destOrd="0" presId="urn:microsoft.com/office/officeart/2009/3/layout/HorizontalOrganizationChart"/>
    <dgm:cxn modelId="{88C75A7B-928D-4E7B-BD08-D10CE21AF1A6}" type="presParOf" srcId="{A7946A0E-A5D5-4714-A057-A6A3103F73A4}" destId="{745DCFD8-C8EC-4AED-9F45-8A69C6DC856E}" srcOrd="6" destOrd="0" presId="urn:microsoft.com/office/officeart/2009/3/layout/HorizontalOrganizationChart"/>
    <dgm:cxn modelId="{11E44ADC-062E-476E-8229-1453F00BB67F}" type="presParOf" srcId="{A7946A0E-A5D5-4714-A057-A6A3103F73A4}" destId="{83926413-28D9-4C64-B813-E05ED9236410}" srcOrd="7" destOrd="0" presId="urn:microsoft.com/office/officeart/2009/3/layout/HorizontalOrganizationChart"/>
    <dgm:cxn modelId="{3C57736A-5B9A-474E-B68A-9014360BA62C}" type="presParOf" srcId="{83926413-28D9-4C64-B813-E05ED9236410}" destId="{24CB7FC4-3F54-495E-90ED-5C77BBE81568}" srcOrd="0" destOrd="0" presId="urn:microsoft.com/office/officeart/2009/3/layout/HorizontalOrganizationChart"/>
    <dgm:cxn modelId="{E0AEDA82-96AC-4A0E-89DE-A7C5A911B232}" type="presParOf" srcId="{24CB7FC4-3F54-495E-90ED-5C77BBE81568}" destId="{F6B68325-7506-4590-B28C-B9644EDAAE85}" srcOrd="0" destOrd="0" presId="urn:microsoft.com/office/officeart/2009/3/layout/HorizontalOrganizationChart"/>
    <dgm:cxn modelId="{A199D10B-685E-4BA3-AADF-283BF4249A0E}" type="presParOf" srcId="{24CB7FC4-3F54-495E-90ED-5C77BBE81568}" destId="{D6F8DB1E-E38B-4727-91BF-ED397F2CF9FC}" srcOrd="1" destOrd="0" presId="urn:microsoft.com/office/officeart/2009/3/layout/HorizontalOrganizationChart"/>
    <dgm:cxn modelId="{30290DDA-2BD4-45C0-8931-0DC8514F1636}" type="presParOf" srcId="{83926413-28D9-4C64-B813-E05ED9236410}" destId="{E0404F6D-CA47-49DD-BAE3-F4284D9981BC}" srcOrd="1" destOrd="0" presId="urn:microsoft.com/office/officeart/2009/3/layout/HorizontalOrganizationChart"/>
    <dgm:cxn modelId="{06A430BC-6B19-4693-B6D5-4F82351F5A21}" type="presParOf" srcId="{83926413-28D9-4C64-B813-E05ED9236410}" destId="{1345FB64-0F81-4F8F-AF2F-388C52F52749}" srcOrd="2" destOrd="0" presId="urn:microsoft.com/office/officeart/2009/3/layout/HorizontalOrganizationChart"/>
    <dgm:cxn modelId="{EE2F57FA-0693-448F-9C0D-7F4826D30DB8}" type="presParOf" srcId="{AE588BC3-799F-4885-B0D0-286A31404F84}" destId="{24FC78E9-F41C-4735-B787-CB48594F254D}" srcOrd="2" destOrd="0" presId="urn:microsoft.com/office/officeart/2009/3/layout/HorizontalOrganizationChart"/>
    <dgm:cxn modelId="{37862D4A-2B25-499D-A87E-80A771E00E0F}" type="presParOf" srcId="{FFDDA9CB-F82A-47E7-977E-DE862BA5F747}" destId="{684B620D-923E-48D3-8FD4-76902A8664E1}" srcOrd="2" destOrd="0" presId="urn:microsoft.com/office/officeart/2009/3/layout/HorizontalOrganizationChart"/>
    <dgm:cxn modelId="{95F93BA1-AF09-4BEC-A2C0-79EA4B636EBE}" type="presParOf" srcId="{684B620D-923E-48D3-8FD4-76902A8664E1}" destId="{1279C02F-663D-4125-82A4-D83DC859D300}" srcOrd="0" destOrd="0" presId="urn:microsoft.com/office/officeart/2009/3/layout/HorizontalOrganizationChart"/>
    <dgm:cxn modelId="{EB0F70E4-469B-44B2-B86E-E2DDF6FB5A79}" type="presParOf" srcId="{1279C02F-663D-4125-82A4-D83DC859D300}" destId="{B0F166F4-25DB-4AF4-A195-B2A62E121DDA}" srcOrd="0" destOrd="0" presId="urn:microsoft.com/office/officeart/2009/3/layout/HorizontalOrganizationChart"/>
    <dgm:cxn modelId="{FB2613AE-CBD6-417C-B1FA-53AE5D0145DA}" type="presParOf" srcId="{1279C02F-663D-4125-82A4-D83DC859D300}" destId="{51EDC5AB-CFDD-42E3-BC1E-C5CCE378C4F1}" srcOrd="1" destOrd="0" presId="urn:microsoft.com/office/officeart/2009/3/layout/HorizontalOrganizationChart"/>
    <dgm:cxn modelId="{BE1AFC2A-7E77-45D0-AFE5-7F776BEA4498}" type="presParOf" srcId="{684B620D-923E-48D3-8FD4-76902A8664E1}" destId="{392FACDD-5FC1-4831-908A-969F51429CE2}" srcOrd="1" destOrd="0" presId="urn:microsoft.com/office/officeart/2009/3/layout/HorizontalOrganizationChart"/>
    <dgm:cxn modelId="{AE89DEA6-6FEA-4D59-AC0F-96BF609B3DC4}" type="presParOf" srcId="{392FACDD-5FC1-4831-908A-969F51429CE2}" destId="{609D6012-1CA1-4E08-938D-E162BC9ED96A}" srcOrd="0" destOrd="0" presId="urn:microsoft.com/office/officeart/2009/3/layout/HorizontalOrganizationChart"/>
    <dgm:cxn modelId="{B02008EE-8154-4FBC-9897-789D70B28633}" type="presParOf" srcId="{392FACDD-5FC1-4831-908A-969F51429CE2}" destId="{4F9C0D36-30FC-475E-AB0C-E0314930B8DC}" srcOrd="1" destOrd="0" presId="urn:microsoft.com/office/officeart/2009/3/layout/HorizontalOrganizationChart"/>
    <dgm:cxn modelId="{1E27CB48-8BB2-46F4-9451-F36C94CA4885}" type="presParOf" srcId="{4F9C0D36-30FC-475E-AB0C-E0314930B8DC}" destId="{3CBFB31B-9012-439C-821E-1F0F8249905B}" srcOrd="0" destOrd="0" presId="urn:microsoft.com/office/officeart/2009/3/layout/HorizontalOrganizationChart"/>
    <dgm:cxn modelId="{6071BED5-E9AB-4117-BD36-A0DE36F0CAB1}" type="presParOf" srcId="{3CBFB31B-9012-439C-821E-1F0F8249905B}" destId="{F3E031B3-4C4A-4B66-BA2B-F38AAA135319}" srcOrd="0" destOrd="0" presId="urn:microsoft.com/office/officeart/2009/3/layout/HorizontalOrganizationChart"/>
    <dgm:cxn modelId="{1D58640F-8098-4867-B9FB-024AB62015F1}" type="presParOf" srcId="{3CBFB31B-9012-439C-821E-1F0F8249905B}" destId="{844F651D-D157-4538-A32A-5F9F5F451F95}" srcOrd="1" destOrd="0" presId="urn:microsoft.com/office/officeart/2009/3/layout/HorizontalOrganizationChart"/>
    <dgm:cxn modelId="{5BFD5B62-6A79-49AF-9AA8-91F314D0EBF0}" type="presParOf" srcId="{4F9C0D36-30FC-475E-AB0C-E0314930B8DC}" destId="{41225697-4026-4BD4-A7AE-D35B04A00739}" srcOrd="1" destOrd="0" presId="urn:microsoft.com/office/officeart/2009/3/layout/HorizontalOrganizationChart"/>
    <dgm:cxn modelId="{47E3416B-94EE-4D85-89D0-F15D14C88793}" type="presParOf" srcId="{4F9C0D36-30FC-475E-AB0C-E0314930B8DC}" destId="{C2D7621B-B0CE-4EDB-8771-191195160A5C}" srcOrd="2" destOrd="0" presId="urn:microsoft.com/office/officeart/2009/3/layout/HorizontalOrganizationChart"/>
    <dgm:cxn modelId="{1F3A9475-FA9E-487E-9017-C8A779555188}" type="presParOf" srcId="{392FACDD-5FC1-4831-908A-969F51429CE2}" destId="{FECA7FAD-B8D1-4750-8460-065B3521118E}" srcOrd="2" destOrd="0" presId="urn:microsoft.com/office/officeart/2009/3/layout/HorizontalOrganizationChart"/>
    <dgm:cxn modelId="{4C911808-680C-4AF0-8770-38E824E30371}" type="presParOf" srcId="{392FACDD-5FC1-4831-908A-969F51429CE2}" destId="{4E245D02-54E2-44B0-ABAC-9BC08EEB1672}" srcOrd="3" destOrd="0" presId="urn:microsoft.com/office/officeart/2009/3/layout/HorizontalOrganizationChart"/>
    <dgm:cxn modelId="{5B2E3E6B-FBF0-4187-86D8-E3DDF72CBAB8}" type="presParOf" srcId="{4E245D02-54E2-44B0-ABAC-9BC08EEB1672}" destId="{C1E4A0D0-0B0F-40CE-B6D1-88178ADAD705}" srcOrd="0" destOrd="0" presId="urn:microsoft.com/office/officeart/2009/3/layout/HorizontalOrganizationChart"/>
    <dgm:cxn modelId="{8524AC93-849C-42EC-9F57-9996C851332D}" type="presParOf" srcId="{C1E4A0D0-0B0F-40CE-B6D1-88178ADAD705}" destId="{1F29990D-A50C-4EF7-9E68-4CCB0A39441B}" srcOrd="0" destOrd="0" presId="urn:microsoft.com/office/officeart/2009/3/layout/HorizontalOrganizationChart"/>
    <dgm:cxn modelId="{45CE275E-E64F-4628-9D87-C225CAEF53E5}" type="presParOf" srcId="{C1E4A0D0-0B0F-40CE-B6D1-88178ADAD705}" destId="{19F34A40-8E11-490F-832D-16E8598F6A8C}" srcOrd="1" destOrd="0" presId="urn:microsoft.com/office/officeart/2009/3/layout/HorizontalOrganizationChart"/>
    <dgm:cxn modelId="{2669EDE6-79CD-45AD-8743-379F999C3B8D}" type="presParOf" srcId="{4E245D02-54E2-44B0-ABAC-9BC08EEB1672}" destId="{3A693149-D734-4362-8927-9D98B28EB46E}" srcOrd="1" destOrd="0" presId="urn:microsoft.com/office/officeart/2009/3/layout/HorizontalOrganizationChart"/>
    <dgm:cxn modelId="{B4ADDE11-9A23-4BED-927C-A0245D5A486C}" type="presParOf" srcId="{4E245D02-54E2-44B0-ABAC-9BC08EEB1672}" destId="{E573211C-8C78-4F62-BC5C-A774F8603CF5}" srcOrd="2" destOrd="0" presId="urn:microsoft.com/office/officeart/2009/3/layout/HorizontalOrganizationChart"/>
    <dgm:cxn modelId="{172B1AEE-2896-4592-AA42-CFC2AA0B309F}" type="presParOf" srcId="{392FACDD-5FC1-4831-908A-969F51429CE2}" destId="{7928B48F-E8DC-451D-949A-4E658B8454CA}" srcOrd="4" destOrd="0" presId="urn:microsoft.com/office/officeart/2009/3/layout/HorizontalOrganizationChart"/>
    <dgm:cxn modelId="{993F76C6-65E7-41CC-AE5F-D35011711B1F}" type="presParOf" srcId="{392FACDD-5FC1-4831-908A-969F51429CE2}" destId="{49201969-486D-4231-8932-A08058836064}" srcOrd="5" destOrd="0" presId="urn:microsoft.com/office/officeart/2009/3/layout/HorizontalOrganizationChart"/>
    <dgm:cxn modelId="{797A7C00-F9C2-4AF9-B29A-DC33AF9A6D1A}" type="presParOf" srcId="{49201969-486D-4231-8932-A08058836064}" destId="{E3165191-E1B6-4F84-B176-FC4DD2BD166A}" srcOrd="0" destOrd="0" presId="urn:microsoft.com/office/officeart/2009/3/layout/HorizontalOrganizationChart"/>
    <dgm:cxn modelId="{2A45ED9D-7B9C-49EF-8CCD-A3D0ACA134C6}" type="presParOf" srcId="{E3165191-E1B6-4F84-B176-FC4DD2BD166A}" destId="{DF834414-15A8-498F-8FFD-D1A6137E5745}" srcOrd="0" destOrd="0" presId="urn:microsoft.com/office/officeart/2009/3/layout/HorizontalOrganizationChart"/>
    <dgm:cxn modelId="{0DF314C0-BF9E-4C3D-BC81-9D68EE64F00D}" type="presParOf" srcId="{E3165191-E1B6-4F84-B176-FC4DD2BD166A}" destId="{0393FAAC-ADA2-4DA9-A615-55B124D2648E}" srcOrd="1" destOrd="0" presId="urn:microsoft.com/office/officeart/2009/3/layout/HorizontalOrganizationChart"/>
    <dgm:cxn modelId="{3981685A-31BA-46ED-A859-CEBB2750E67D}" type="presParOf" srcId="{49201969-486D-4231-8932-A08058836064}" destId="{63F203E1-6C74-44A5-B029-C65256AD456D}" srcOrd="1" destOrd="0" presId="urn:microsoft.com/office/officeart/2009/3/layout/HorizontalOrganizationChart"/>
    <dgm:cxn modelId="{DA08193A-1076-428D-B877-B4DC0AB5D1AB}" type="presParOf" srcId="{49201969-486D-4231-8932-A08058836064}" destId="{FA25713E-65F9-4EB6-A7DC-C64C4837EE71}" srcOrd="2" destOrd="0" presId="urn:microsoft.com/office/officeart/2009/3/layout/HorizontalOrganizationChart"/>
    <dgm:cxn modelId="{B60A544C-53C7-47B8-BAF0-D03F2FE696B6}" type="presParOf" srcId="{684B620D-923E-48D3-8FD4-76902A8664E1}" destId="{814238FA-591E-4457-BEA8-90BB1E551780}" srcOrd="2" destOrd="0" presId="urn:microsoft.com/office/officeart/2009/3/layout/HorizontalOrganizationChart"/>
    <dgm:cxn modelId="{2C6CF90E-E12E-4CF8-A6B7-F029A73BCBD4}" type="presParOf" srcId="{FFDDA9CB-F82A-47E7-977E-DE862BA5F747}" destId="{6533DD7E-DFDD-4886-968A-595E02BC8EFF}" srcOrd="3" destOrd="0" presId="urn:microsoft.com/office/officeart/2009/3/layout/HorizontalOrganizationChart"/>
    <dgm:cxn modelId="{269DBE34-6023-4F50-BEB4-089EC9B217EF}" type="presParOf" srcId="{6533DD7E-DFDD-4886-968A-595E02BC8EFF}" destId="{52D3EF59-4FE0-43D0-8C13-4576ECFF7B4B}" srcOrd="0" destOrd="0" presId="urn:microsoft.com/office/officeart/2009/3/layout/HorizontalOrganizationChart"/>
    <dgm:cxn modelId="{6885E49A-42DC-43F7-8606-E03D5A3AC63F}" type="presParOf" srcId="{52D3EF59-4FE0-43D0-8C13-4576ECFF7B4B}" destId="{A87E932C-D95B-45D3-99DE-8352CEACDC8E}" srcOrd="0" destOrd="0" presId="urn:microsoft.com/office/officeart/2009/3/layout/HorizontalOrganizationChart"/>
    <dgm:cxn modelId="{807AB245-A178-4453-BD92-FA5A77618328}" type="presParOf" srcId="{52D3EF59-4FE0-43D0-8C13-4576ECFF7B4B}" destId="{8D05DCD7-AD08-473C-8ACA-6CF3C6BD9146}" srcOrd="1" destOrd="0" presId="urn:microsoft.com/office/officeart/2009/3/layout/HorizontalOrganizationChart"/>
    <dgm:cxn modelId="{9172A3DE-308C-479F-85DA-54B6AE73359B}" type="presParOf" srcId="{6533DD7E-DFDD-4886-968A-595E02BC8EFF}" destId="{2A62D20F-1DAA-48E3-9FE4-DC7B5908442D}" srcOrd="1" destOrd="0" presId="urn:microsoft.com/office/officeart/2009/3/layout/HorizontalOrganizationChart"/>
    <dgm:cxn modelId="{484B5542-7C0D-49A7-89E0-D7BCD7C61206}" type="presParOf" srcId="{2A62D20F-1DAA-48E3-9FE4-DC7B5908442D}" destId="{F851D400-DA75-4A83-A56B-C259CD20B0CA}" srcOrd="0" destOrd="0" presId="urn:microsoft.com/office/officeart/2009/3/layout/HorizontalOrganizationChart"/>
    <dgm:cxn modelId="{7734EE2B-1A3B-43D5-A0FE-632092200216}" type="presParOf" srcId="{2A62D20F-1DAA-48E3-9FE4-DC7B5908442D}" destId="{B5AE72E4-EC4F-421C-89CA-2C65C8A3405D}" srcOrd="1" destOrd="0" presId="urn:microsoft.com/office/officeart/2009/3/layout/HorizontalOrganizationChart"/>
    <dgm:cxn modelId="{D81048B6-BC99-4CDC-B4BF-1D81AD828363}" type="presParOf" srcId="{B5AE72E4-EC4F-421C-89CA-2C65C8A3405D}" destId="{D0DD0A62-A035-464D-BDDA-F406ADE7A7CA}" srcOrd="0" destOrd="0" presId="urn:microsoft.com/office/officeart/2009/3/layout/HorizontalOrganizationChart"/>
    <dgm:cxn modelId="{CC30195F-62F1-4A26-97E8-D28675AE4772}" type="presParOf" srcId="{D0DD0A62-A035-464D-BDDA-F406ADE7A7CA}" destId="{C583EBC4-D744-4939-A8A7-D5422BA315EA}" srcOrd="0" destOrd="0" presId="urn:microsoft.com/office/officeart/2009/3/layout/HorizontalOrganizationChart"/>
    <dgm:cxn modelId="{6A6753DE-6C3B-402D-B932-3829572AD581}" type="presParOf" srcId="{D0DD0A62-A035-464D-BDDA-F406ADE7A7CA}" destId="{ECB6A168-D12C-49D9-9BB8-78DCCB7E4282}" srcOrd="1" destOrd="0" presId="urn:microsoft.com/office/officeart/2009/3/layout/HorizontalOrganizationChart"/>
    <dgm:cxn modelId="{BCDF52FD-FF6E-4187-A8ED-B698D488E129}" type="presParOf" srcId="{B5AE72E4-EC4F-421C-89CA-2C65C8A3405D}" destId="{ADB758D8-D506-45E6-9CE7-E9D40FA802BA}" srcOrd="1" destOrd="0" presId="urn:microsoft.com/office/officeart/2009/3/layout/HorizontalOrganizationChart"/>
    <dgm:cxn modelId="{EAFA7635-C601-4055-A36D-7B800F5AF841}" type="presParOf" srcId="{B5AE72E4-EC4F-421C-89CA-2C65C8A3405D}" destId="{28DB6C92-AD4E-49BE-A68F-D56323AEAC33}" srcOrd="2" destOrd="0" presId="urn:microsoft.com/office/officeart/2009/3/layout/HorizontalOrganizationChart"/>
    <dgm:cxn modelId="{8CD6FE10-A0F3-4C15-8E1C-9C51073C8300}" type="presParOf" srcId="{6533DD7E-DFDD-4886-968A-595E02BC8EFF}" destId="{C6673DB6-4983-4CCC-9BCA-1635AC506B73}" srcOrd="2" destOrd="0" presId="urn:microsoft.com/office/officeart/2009/3/layout/HorizontalOrganizationChart"/>
    <dgm:cxn modelId="{CC74161E-49FB-4A03-97AA-D1BC9DEA23DC}" type="presParOf" srcId="{FFDDA9CB-F82A-47E7-977E-DE862BA5F747}" destId="{EB383857-3A2D-4CDE-9A1E-30D9CFCDC67E}" srcOrd="4" destOrd="0" presId="urn:microsoft.com/office/officeart/2009/3/layout/HorizontalOrganizationChart"/>
    <dgm:cxn modelId="{C1A01948-40DD-4D34-ACC0-9531AB1B1E9B}" type="presParOf" srcId="{EB383857-3A2D-4CDE-9A1E-30D9CFCDC67E}" destId="{911ABDEA-497D-4EA5-821B-ACBEE9AC1D8F}" srcOrd="0" destOrd="0" presId="urn:microsoft.com/office/officeart/2009/3/layout/HorizontalOrganizationChart"/>
    <dgm:cxn modelId="{A098018F-D267-4010-B694-13A5D4E23CBD}" type="presParOf" srcId="{911ABDEA-497D-4EA5-821B-ACBEE9AC1D8F}" destId="{CD236A1A-2D59-443D-8AA3-F29CE493BF3C}" srcOrd="0" destOrd="0" presId="urn:microsoft.com/office/officeart/2009/3/layout/HorizontalOrganizationChart"/>
    <dgm:cxn modelId="{95EADF50-79DA-4984-892D-381958D6C79E}" type="presParOf" srcId="{911ABDEA-497D-4EA5-821B-ACBEE9AC1D8F}" destId="{79CEE319-231F-4C3C-BE0E-74E811E4775F}" srcOrd="1" destOrd="0" presId="urn:microsoft.com/office/officeart/2009/3/layout/HorizontalOrganizationChart"/>
    <dgm:cxn modelId="{38C76B57-10C0-42BD-83D7-F21B1D7F8B48}" type="presParOf" srcId="{EB383857-3A2D-4CDE-9A1E-30D9CFCDC67E}" destId="{12753D2B-356D-4BF8-978C-6ACDEB7246BB}" srcOrd="1" destOrd="0" presId="urn:microsoft.com/office/officeart/2009/3/layout/HorizontalOrganizationChart"/>
    <dgm:cxn modelId="{BA6C75D0-2FFC-424A-8F72-FB01C0575C00}" type="presParOf" srcId="{12753D2B-356D-4BF8-978C-6ACDEB7246BB}" destId="{D49C8B66-55E3-4644-A372-BB0888574E8B}" srcOrd="0" destOrd="0" presId="urn:microsoft.com/office/officeart/2009/3/layout/HorizontalOrganizationChart"/>
    <dgm:cxn modelId="{61FCC972-B662-45F3-B5D9-A7B46ED22E04}" type="presParOf" srcId="{12753D2B-356D-4BF8-978C-6ACDEB7246BB}" destId="{704C5A84-C376-4ADB-9EFD-A9694E874E4D}" srcOrd="1" destOrd="0" presId="urn:microsoft.com/office/officeart/2009/3/layout/HorizontalOrganizationChart"/>
    <dgm:cxn modelId="{6623B9D1-0C91-45C1-8AFB-43A6CA347488}" type="presParOf" srcId="{704C5A84-C376-4ADB-9EFD-A9694E874E4D}" destId="{979C205F-2695-4696-BDCD-A2D0EC2DBD1E}" srcOrd="0" destOrd="0" presId="urn:microsoft.com/office/officeart/2009/3/layout/HorizontalOrganizationChart"/>
    <dgm:cxn modelId="{AE01530B-C824-4802-AF9B-9FD4C7A4588A}" type="presParOf" srcId="{979C205F-2695-4696-BDCD-A2D0EC2DBD1E}" destId="{2E0FF843-9F8B-418C-B0E1-608577D24915}" srcOrd="0" destOrd="0" presId="urn:microsoft.com/office/officeart/2009/3/layout/HorizontalOrganizationChart"/>
    <dgm:cxn modelId="{92C9B303-49DC-47F5-AD86-FF4BB3D9D2B6}" type="presParOf" srcId="{979C205F-2695-4696-BDCD-A2D0EC2DBD1E}" destId="{99EBF720-EBA6-4188-8770-29DCAD589878}" srcOrd="1" destOrd="0" presId="urn:microsoft.com/office/officeart/2009/3/layout/HorizontalOrganizationChart"/>
    <dgm:cxn modelId="{63916531-202F-4CAA-B763-DA383AAA2F2C}" type="presParOf" srcId="{704C5A84-C376-4ADB-9EFD-A9694E874E4D}" destId="{35A94D0C-282B-4175-8B10-C7F31665353E}" srcOrd="1" destOrd="0" presId="urn:microsoft.com/office/officeart/2009/3/layout/HorizontalOrganizationChart"/>
    <dgm:cxn modelId="{2190970A-8CC4-417C-A2F4-C406FC34491E}" type="presParOf" srcId="{704C5A84-C376-4ADB-9EFD-A9694E874E4D}" destId="{A363CCC2-B78F-4E30-85DE-84D19BDA72EC}" srcOrd="2" destOrd="0" presId="urn:microsoft.com/office/officeart/2009/3/layout/HorizontalOrganizationChart"/>
    <dgm:cxn modelId="{77ACD555-45EA-45B3-A532-227905BDA9DB}" type="presParOf" srcId="{12753D2B-356D-4BF8-978C-6ACDEB7246BB}" destId="{71713413-9A47-42AD-A269-8E596B77AB41}" srcOrd="2" destOrd="0" presId="urn:microsoft.com/office/officeart/2009/3/layout/HorizontalOrganizationChart"/>
    <dgm:cxn modelId="{FDA842DF-A1FD-4960-85CF-E58AA9C66ABD}" type="presParOf" srcId="{12753D2B-356D-4BF8-978C-6ACDEB7246BB}" destId="{854F5867-D5BC-4164-9BDB-DFAD41746005}" srcOrd="3" destOrd="0" presId="urn:microsoft.com/office/officeart/2009/3/layout/HorizontalOrganizationChart"/>
    <dgm:cxn modelId="{0E7C9B1E-52DC-4CDA-87ED-2B7C64668108}" type="presParOf" srcId="{854F5867-D5BC-4164-9BDB-DFAD41746005}" destId="{5570224F-619E-4522-943D-DBD4D3A37B50}" srcOrd="0" destOrd="0" presId="urn:microsoft.com/office/officeart/2009/3/layout/HorizontalOrganizationChart"/>
    <dgm:cxn modelId="{7A8DCDA3-1F57-4E7F-A21C-E682C8A808F0}" type="presParOf" srcId="{5570224F-619E-4522-943D-DBD4D3A37B50}" destId="{2C6E07D4-91FC-4590-B643-CABF8263B080}" srcOrd="0" destOrd="0" presId="urn:microsoft.com/office/officeart/2009/3/layout/HorizontalOrganizationChart"/>
    <dgm:cxn modelId="{97F284A6-A6BE-454F-B129-3C4B9E272BFD}" type="presParOf" srcId="{5570224F-619E-4522-943D-DBD4D3A37B50}" destId="{4CE7E463-569A-4F06-892D-B1817CA66CED}" srcOrd="1" destOrd="0" presId="urn:microsoft.com/office/officeart/2009/3/layout/HorizontalOrganizationChart"/>
    <dgm:cxn modelId="{D348E626-E1B1-4144-99E3-6BC60020873F}" type="presParOf" srcId="{854F5867-D5BC-4164-9BDB-DFAD41746005}" destId="{EBC3B9C5-B8E5-43DF-89F8-6764F0595BF6}" srcOrd="1" destOrd="0" presId="urn:microsoft.com/office/officeart/2009/3/layout/HorizontalOrganizationChart"/>
    <dgm:cxn modelId="{7E4FB022-67D4-42CB-B4B1-958C734CC350}" type="presParOf" srcId="{854F5867-D5BC-4164-9BDB-DFAD41746005}" destId="{284A76B7-459F-4CCE-ACC9-A68F9B2B45FF}" srcOrd="2" destOrd="0" presId="urn:microsoft.com/office/officeart/2009/3/layout/HorizontalOrganizationChart"/>
    <dgm:cxn modelId="{321F1F9C-7799-4340-BF26-071AAEE67A6A}" type="presParOf" srcId="{12753D2B-356D-4BF8-978C-6ACDEB7246BB}" destId="{33ADFA91-6159-418A-B1A9-D14EC3BC0823}" srcOrd="4" destOrd="0" presId="urn:microsoft.com/office/officeart/2009/3/layout/HorizontalOrganizationChart"/>
    <dgm:cxn modelId="{4AEC0151-680D-4580-B895-2D83B9B0FAC0}" type="presParOf" srcId="{12753D2B-356D-4BF8-978C-6ACDEB7246BB}" destId="{DDE48010-628C-4425-BAD6-06DB1B4CE95D}" srcOrd="5" destOrd="0" presId="urn:microsoft.com/office/officeart/2009/3/layout/HorizontalOrganizationChart"/>
    <dgm:cxn modelId="{24F930DD-1AA7-4736-B6F3-52C33E12F1A3}" type="presParOf" srcId="{DDE48010-628C-4425-BAD6-06DB1B4CE95D}" destId="{E5E16E8E-1013-41AC-8325-FB54E8A926CC}" srcOrd="0" destOrd="0" presId="urn:microsoft.com/office/officeart/2009/3/layout/HorizontalOrganizationChart"/>
    <dgm:cxn modelId="{0632ADA4-5F6E-4237-8D35-B1C669CC4268}" type="presParOf" srcId="{E5E16E8E-1013-41AC-8325-FB54E8A926CC}" destId="{0D98A9C7-8BFA-4895-8C50-7ADACC2F4C5A}" srcOrd="0" destOrd="0" presId="urn:microsoft.com/office/officeart/2009/3/layout/HorizontalOrganizationChart"/>
    <dgm:cxn modelId="{3BA48F76-AF50-4B28-A11A-A72A16DB582A}" type="presParOf" srcId="{E5E16E8E-1013-41AC-8325-FB54E8A926CC}" destId="{D56C938C-1FEA-4844-B4A5-EAD7E2F853A4}" srcOrd="1" destOrd="0" presId="urn:microsoft.com/office/officeart/2009/3/layout/HorizontalOrganizationChart"/>
    <dgm:cxn modelId="{E9950AA6-0B44-4127-A88D-9922534F5773}" type="presParOf" srcId="{DDE48010-628C-4425-BAD6-06DB1B4CE95D}" destId="{5623E42A-E229-429D-B79A-11A5508401E5}" srcOrd="1" destOrd="0" presId="urn:microsoft.com/office/officeart/2009/3/layout/HorizontalOrganizationChart"/>
    <dgm:cxn modelId="{4557AD2D-C7CF-4CD9-AE76-C99D00503F03}" type="presParOf" srcId="{DDE48010-628C-4425-BAD6-06DB1B4CE95D}" destId="{6B5DF6DB-C86C-4CB5-BCD9-323A012B2E99}" srcOrd="2" destOrd="0" presId="urn:microsoft.com/office/officeart/2009/3/layout/HorizontalOrganizationChart"/>
    <dgm:cxn modelId="{BB848EE4-C314-4C21-B59B-1FDE71D454F8}" type="presParOf" srcId="{EB383857-3A2D-4CDE-9A1E-30D9CFCDC67E}" destId="{95687146-E046-43FB-A8E1-D0AFCE7039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FB331-B109-44C4-A5A5-F182916D88B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DAAFC-76FC-422D-A81D-2F4B1DC67999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gm:t>
    </dgm:pt>
    <dgm:pt modelId="{3915E36D-1E65-4F78-B338-404A0A1CD505}" type="par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4BD15B9E-7D1D-4314-B09E-88A8EDF28C38}" type="sib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FB64F43-09EA-4C3F-8A27-037843516C8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gm:t>
    </dgm:pt>
    <dgm:pt modelId="{68EECDD3-D684-4BA4-B267-A3DE28C93D02}" type="parTrans" cxnId="{7570AF2A-D0B5-406E-A62B-645D3908FE49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B01328D-5499-43FA-8A3D-75AD2A2715B0}" type="sibTrans" cxnId="{7570AF2A-D0B5-406E-A62B-645D3908FE4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D548C16-81DC-4759-94C6-547D711340F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gm:t>
    </dgm:pt>
    <dgm:pt modelId="{B1604143-4D48-4940-9FAB-767CDB6BF6EF}" type="parTrans" cxnId="{58ECB655-4579-4E0F-8361-7153E638A0B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26AFDE2-0DDF-48EA-BCA8-A919DA088F2B}" type="sibTrans" cxnId="{58ECB655-4579-4E0F-8361-7153E638A0B5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8CD668F-C519-4C19-8888-EE3F3431BFB1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gm:t>
    </dgm:pt>
    <dgm:pt modelId="{FEE790D2-0B2E-4A6C-9AB8-311A99810C0D}" type="parTrans" cxnId="{26B5551F-82F1-450C-B52D-D8159E93F370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08638F1-D367-44A7-BD09-E49AF4B21A6B}" type="sibTrans" cxnId="{26B5551F-82F1-450C-B52D-D8159E93F37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32F3CB3-154B-4C12-8E35-9EA759F26B7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gm:t>
    </dgm:pt>
    <dgm:pt modelId="{17B5106A-C786-4FEF-80DD-DA4C505297AF}" type="parTrans" cxnId="{F895E2F9-4A85-4EAC-9BDE-4A142203240D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C67C74-508F-4514-8626-8C090804F693}" type="sibTrans" cxnId="{F895E2F9-4A85-4EAC-9BDE-4A142203240D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4C34B2B-C577-45BD-91F2-71CCB03D37ED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gm:t>
    </dgm:pt>
    <dgm:pt modelId="{39B2FCB9-31D6-43DE-B92E-73706961CEC0}" type="par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DFB886E-17FC-4E32-A32A-691EFA2C9333}" type="sib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9A8B770-BEA1-4AC3-8149-35348AE1A86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gm:t>
    </dgm:pt>
    <dgm:pt modelId="{D3FB218C-A8CF-4EC7-81FD-61C5F0C8C57B}" type="parTrans" cxnId="{56A11BC3-6D41-4179-AD8A-F0044E0547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DCFB872-3332-4C52-8B9D-961DF1C63908}" type="sibTrans" cxnId="{56A11BC3-6D41-4179-AD8A-F0044E0547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7162E0-419C-4568-A640-4E680AA0472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gm:t>
    </dgm:pt>
    <dgm:pt modelId="{5C12A4D9-89D1-46B4-AA7D-1AC57C69DB71}" type="parTrans" cxnId="{22F0D015-5C11-45E0-B7A5-C4AA8A330D1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C8F202-22AD-4827-B735-FF45E32269F7}" type="sibTrans" cxnId="{22F0D015-5C11-45E0-B7A5-C4AA8A330D1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337979-AD2F-4F7B-AE14-2CF71E6AE29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gm:t>
    </dgm:pt>
    <dgm:pt modelId="{1C78EC34-6094-4BBC-9BA6-6AA414FFBE32}" type="parTrans" cxnId="{AEB7C7A9-50C3-47D1-B66D-B8E526EAED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E6FAC79-3DCA-4FEF-9418-8E3D2D43A979}" type="sibTrans" cxnId="{AEB7C7A9-50C3-47D1-B66D-B8E526EAED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AB4DD29B-B8BB-4B1F-A5BB-9F0567073AF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gm:t>
    </dgm:pt>
    <dgm:pt modelId="{85A7E752-2D71-4BA1-99F4-75D3C34E666B}" type="par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7A92C7-26BD-4B9E-91DC-53DD85E642F2}" type="sib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DE8D2D3-CF9B-4792-B7CE-4E4E5467EB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gm:t>
    </dgm:pt>
    <dgm:pt modelId="{BA9FC093-432C-48EE-A7C5-8FE91A0C90AC}" type="parTrans" cxnId="{78323A64-E283-45DD-8DA7-3A355DE99BFE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D6D04CE-7943-49DA-8403-B72BDCDAAD46}" type="sib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F869D74-097F-4F5D-AB29-5A647FFB678B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gm:t>
    </dgm:pt>
    <dgm:pt modelId="{DB9AA783-74B6-4ECC-8CBD-C7535E2EEA7D}" type="par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DEAB358-47AE-42BA-8485-4AA9C2CD5285}" type="sib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7E93A31-2192-4325-B41B-B5FD915C26FF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gm:t>
    </dgm:pt>
    <dgm:pt modelId="{E837A393-25AD-4383-A9AB-B8F93A575C99}" type="parTrans" cxnId="{F3F228C3-456B-46D5-9BDA-C70CA6018903}">
      <dgm:prSet/>
      <dgm:spPr>
        <a:ln>
          <a:solidFill>
            <a:srgbClr val="66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EF71E82-FA43-4114-9DF5-23A5AC9841DF}" type="sibTrans" cxnId="{F3F228C3-456B-46D5-9BDA-C70CA601890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83EF1A5-DDD5-48B1-8912-9C61428FBBDA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gm:t>
    </dgm:pt>
    <dgm:pt modelId="{5E2F2955-F4CE-4467-93CF-F4EAA9CAA867}" type="parTrans" cxnId="{81DE663C-3211-45EF-8DF9-13057A756BB8}">
      <dgm:prSet/>
      <dgm:spPr>
        <a:ln>
          <a:solidFill>
            <a:srgbClr val="66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A54FC0-5564-4EBE-8CDA-9F9E452C6091}" type="sibTrans" cxnId="{81DE663C-3211-45EF-8DF9-13057A756BB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CE5FFD1-464D-4932-8ACD-7AA18D2BE2CB}">
      <dgm:prSet phldrT="[Text]" custT="1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gm:t>
    </dgm:pt>
    <dgm:pt modelId="{82E9628D-74F3-4564-B032-69CEE411D335}" type="parTrans" cxnId="{1C643FB0-042D-49F4-8689-9C07D5E88BCA}">
      <dgm:prSet/>
      <dgm:spPr>
        <a:ln>
          <a:solidFill>
            <a:srgbClr val="66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61C94CC-6F97-4532-B245-BA89A9428E54}" type="sibTrans" cxnId="{1C643FB0-042D-49F4-8689-9C07D5E88BC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380241C8-C325-40C4-ADF9-9E32D675EE0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gm:t>
    </dgm:pt>
    <dgm:pt modelId="{7A70D492-1ECD-4758-BCF2-8B85DD218A11}" type="par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62ED105-625B-4230-8086-657C19DE9C26}" type="sib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9BE673-08D8-43CE-BC42-DE0B215FC96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gm:t>
    </dgm:pt>
    <dgm:pt modelId="{9647BAB1-2339-41EB-A113-D6E6FD5867FE}" type="parTrans" cxnId="{5E5B14D4-5C1C-4002-9CCA-4FB14F3FA320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32FFECF-6FB9-4843-A4E8-0EF9B6C62CFD}" type="sibTrans" cxnId="{5E5B14D4-5C1C-4002-9CCA-4FB14F3FA32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1E56029-5565-4E95-B9B0-FB32EC1C9B1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gm:t>
    </dgm:pt>
    <dgm:pt modelId="{93820FB7-1753-4205-9CED-925EDBDD6FC5}" type="parTrans" cxnId="{4A69E81C-B97D-446F-B386-5774928819CC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EBCCAA-D736-402C-BFE0-2A1378FA1F38}" type="sibTrans" cxnId="{4A69E81C-B97D-446F-B386-5774928819CC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12FDBEE-6F07-45F4-B43F-85EF35499020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gm:t>
    </dgm:pt>
    <dgm:pt modelId="{0FFA6E07-CA00-4F77-A9D5-D5F756A34AA7}" type="parTrans" cxnId="{21AC3220-3251-49FB-A219-4C2DACFEB90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5C068F3-997E-49F4-B630-55FD2011B50C}" type="sibTrans" cxnId="{21AC3220-3251-49FB-A219-4C2DACFEB90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FFDDA9CB-F82A-47E7-977E-DE862BA5F747}" type="pres">
      <dgm:prSet presAssocID="{127FB331-B109-44C4-A5A5-F182916D8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046A54-8993-4BDF-BA50-407333EDADD7}" type="pres">
      <dgm:prSet presAssocID="{7F869D74-097F-4F5D-AB29-5A647FFB678B}" presName="hierRoot1" presStyleCnt="0">
        <dgm:presLayoutVars>
          <dgm:hierBranch val="init"/>
        </dgm:presLayoutVars>
      </dgm:prSet>
      <dgm:spPr/>
    </dgm:pt>
    <dgm:pt modelId="{68439B28-995B-436E-86AF-1E4D089C2771}" type="pres">
      <dgm:prSet presAssocID="{7F869D74-097F-4F5D-AB29-5A647FFB678B}" presName="rootComposite1" presStyleCnt="0"/>
      <dgm:spPr/>
    </dgm:pt>
    <dgm:pt modelId="{CA7857E3-CA28-4B53-B6D7-012D51EE97E5}" type="pres">
      <dgm:prSet presAssocID="{7F869D74-097F-4F5D-AB29-5A647FFB678B}" presName="rootText1" presStyleLbl="node0" presStyleIdx="0" presStyleCnt="5" custScaleX="127752">
        <dgm:presLayoutVars>
          <dgm:chPref val="3"/>
        </dgm:presLayoutVars>
      </dgm:prSet>
      <dgm:spPr/>
    </dgm:pt>
    <dgm:pt modelId="{9DAE2D9E-F520-4CBB-9853-00754E17264F}" type="pres">
      <dgm:prSet presAssocID="{7F869D74-097F-4F5D-AB29-5A647FFB678B}" presName="rootConnector1" presStyleLbl="node1" presStyleIdx="0" presStyleCnt="0"/>
      <dgm:spPr/>
    </dgm:pt>
    <dgm:pt modelId="{3284F27D-242A-4E9F-B642-7880F2B692E1}" type="pres">
      <dgm:prSet presAssocID="{7F869D74-097F-4F5D-AB29-5A647FFB678B}" presName="hierChild2" presStyleCnt="0"/>
      <dgm:spPr/>
    </dgm:pt>
    <dgm:pt modelId="{AC4EF6AD-6A77-41D9-9415-229171C659E9}" type="pres">
      <dgm:prSet presAssocID="{E837A393-25AD-4383-A9AB-B8F93A575C99}" presName="Name64" presStyleLbl="parChTrans1D2" presStyleIdx="0" presStyleCnt="14"/>
      <dgm:spPr/>
    </dgm:pt>
    <dgm:pt modelId="{296B1A94-47F6-4B07-B2F7-1AEA058503B2}" type="pres">
      <dgm:prSet presAssocID="{57E93A31-2192-4325-B41B-B5FD915C26FF}" presName="hierRoot2" presStyleCnt="0">
        <dgm:presLayoutVars>
          <dgm:hierBranch val="init"/>
        </dgm:presLayoutVars>
      </dgm:prSet>
      <dgm:spPr/>
    </dgm:pt>
    <dgm:pt modelId="{26289E66-B83E-47BB-A82E-2520C60F1A59}" type="pres">
      <dgm:prSet presAssocID="{57E93A31-2192-4325-B41B-B5FD915C26FF}" presName="rootComposite" presStyleCnt="0"/>
      <dgm:spPr/>
    </dgm:pt>
    <dgm:pt modelId="{2D1564D7-C6FD-451A-9E0C-8BBD7E0F83CA}" type="pres">
      <dgm:prSet presAssocID="{57E93A31-2192-4325-B41B-B5FD915C26FF}" presName="rootText" presStyleLbl="node2" presStyleIdx="0" presStyleCnt="14" custScaleX="187816">
        <dgm:presLayoutVars>
          <dgm:chPref val="3"/>
        </dgm:presLayoutVars>
      </dgm:prSet>
      <dgm:spPr/>
    </dgm:pt>
    <dgm:pt modelId="{B367D8D0-4245-4B35-9CBD-501717CFA8DA}" type="pres">
      <dgm:prSet presAssocID="{57E93A31-2192-4325-B41B-B5FD915C26FF}" presName="rootConnector" presStyleLbl="node2" presStyleIdx="0" presStyleCnt="14"/>
      <dgm:spPr/>
    </dgm:pt>
    <dgm:pt modelId="{B8E95CBE-0667-47EE-A342-E0A430FA9885}" type="pres">
      <dgm:prSet presAssocID="{57E93A31-2192-4325-B41B-B5FD915C26FF}" presName="hierChild4" presStyleCnt="0"/>
      <dgm:spPr/>
    </dgm:pt>
    <dgm:pt modelId="{1D0BF603-299B-4B79-B379-FD58B1D21625}" type="pres">
      <dgm:prSet presAssocID="{57E93A31-2192-4325-B41B-B5FD915C26FF}" presName="hierChild5" presStyleCnt="0"/>
      <dgm:spPr/>
    </dgm:pt>
    <dgm:pt modelId="{341EA19C-3955-47FC-8112-C5721A236395}" type="pres">
      <dgm:prSet presAssocID="{5E2F2955-F4CE-4467-93CF-F4EAA9CAA867}" presName="Name64" presStyleLbl="parChTrans1D2" presStyleIdx="1" presStyleCnt="14"/>
      <dgm:spPr/>
    </dgm:pt>
    <dgm:pt modelId="{DEE21369-AD9D-4475-9198-C1030A7F84F1}" type="pres">
      <dgm:prSet presAssocID="{983EF1A5-DDD5-48B1-8912-9C61428FBBDA}" presName="hierRoot2" presStyleCnt="0">
        <dgm:presLayoutVars>
          <dgm:hierBranch val="init"/>
        </dgm:presLayoutVars>
      </dgm:prSet>
      <dgm:spPr/>
    </dgm:pt>
    <dgm:pt modelId="{1F3A376A-0DF4-4ADE-AD0A-C22904E4D2F7}" type="pres">
      <dgm:prSet presAssocID="{983EF1A5-DDD5-48B1-8912-9C61428FBBDA}" presName="rootComposite" presStyleCnt="0"/>
      <dgm:spPr/>
    </dgm:pt>
    <dgm:pt modelId="{1BB292D1-E8FE-4720-A2B1-00A9D56CDB21}" type="pres">
      <dgm:prSet presAssocID="{983EF1A5-DDD5-48B1-8912-9C61428FBBDA}" presName="rootText" presStyleLbl="node2" presStyleIdx="1" presStyleCnt="14" custScaleX="187816">
        <dgm:presLayoutVars>
          <dgm:chPref val="3"/>
        </dgm:presLayoutVars>
      </dgm:prSet>
      <dgm:spPr/>
    </dgm:pt>
    <dgm:pt modelId="{594A7A69-2DF3-48B0-81A6-B75BC7F559EE}" type="pres">
      <dgm:prSet presAssocID="{983EF1A5-DDD5-48B1-8912-9C61428FBBDA}" presName="rootConnector" presStyleLbl="node2" presStyleIdx="1" presStyleCnt="14"/>
      <dgm:spPr/>
    </dgm:pt>
    <dgm:pt modelId="{AEE789A1-94A4-49CD-920A-7A7C9B41BD6E}" type="pres">
      <dgm:prSet presAssocID="{983EF1A5-DDD5-48B1-8912-9C61428FBBDA}" presName="hierChild4" presStyleCnt="0"/>
      <dgm:spPr/>
    </dgm:pt>
    <dgm:pt modelId="{83032F35-520E-4630-A3AE-49D84DC370A7}" type="pres">
      <dgm:prSet presAssocID="{983EF1A5-DDD5-48B1-8912-9C61428FBBDA}" presName="hierChild5" presStyleCnt="0"/>
      <dgm:spPr/>
    </dgm:pt>
    <dgm:pt modelId="{73A25887-8477-4FCA-8D97-DD83016C9D2F}" type="pres">
      <dgm:prSet presAssocID="{82E9628D-74F3-4564-B032-69CEE411D335}" presName="Name64" presStyleLbl="parChTrans1D2" presStyleIdx="2" presStyleCnt="14"/>
      <dgm:spPr/>
    </dgm:pt>
    <dgm:pt modelId="{B4D8B075-3849-402D-9366-59D501490071}" type="pres">
      <dgm:prSet presAssocID="{CCE5FFD1-464D-4932-8ACD-7AA18D2BE2CB}" presName="hierRoot2" presStyleCnt="0">
        <dgm:presLayoutVars>
          <dgm:hierBranch val="init"/>
        </dgm:presLayoutVars>
      </dgm:prSet>
      <dgm:spPr/>
    </dgm:pt>
    <dgm:pt modelId="{FF51143B-5471-431A-8699-C088C6159CF5}" type="pres">
      <dgm:prSet presAssocID="{CCE5FFD1-464D-4932-8ACD-7AA18D2BE2CB}" presName="rootComposite" presStyleCnt="0"/>
      <dgm:spPr/>
    </dgm:pt>
    <dgm:pt modelId="{38390E30-A926-4A07-908C-ABCD67458B2E}" type="pres">
      <dgm:prSet presAssocID="{CCE5FFD1-464D-4932-8ACD-7AA18D2BE2CB}" presName="rootText" presStyleLbl="node2" presStyleIdx="2" presStyleCnt="14" custScaleX="187816">
        <dgm:presLayoutVars>
          <dgm:chPref val="3"/>
        </dgm:presLayoutVars>
      </dgm:prSet>
      <dgm:spPr/>
    </dgm:pt>
    <dgm:pt modelId="{F8E1CF86-B2FB-4C75-9182-8EF6B15684AE}" type="pres">
      <dgm:prSet presAssocID="{CCE5FFD1-464D-4932-8ACD-7AA18D2BE2CB}" presName="rootConnector" presStyleLbl="node2" presStyleIdx="2" presStyleCnt="14"/>
      <dgm:spPr/>
    </dgm:pt>
    <dgm:pt modelId="{783F2FDA-5FC5-46A8-BE4F-94B04FE9F9CA}" type="pres">
      <dgm:prSet presAssocID="{CCE5FFD1-464D-4932-8ACD-7AA18D2BE2CB}" presName="hierChild4" presStyleCnt="0"/>
      <dgm:spPr/>
    </dgm:pt>
    <dgm:pt modelId="{33155B90-EEA3-4531-8FA6-8977600F27B6}" type="pres">
      <dgm:prSet presAssocID="{CCE5FFD1-464D-4932-8ACD-7AA18D2BE2CB}" presName="hierChild5" presStyleCnt="0"/>
      <dgm:spPr/>
    </dgm:pt>
    <dgm:pt modelId="{45780234-D538-488C-AD4A-72FDAF0C76D3}" type="pres">
      <dgm:prSet presAssocID="{7F869D74-097F-4F5D-AB29-5A647FFB678B}" presName="hierChild3" presStyleCnt="0"/>
      <dgm:spPr/>
    </dgm:pt>
    <dgm:pt modelId="{AE588BC3-799F-4885-B0D0-286A31404F84}" type="pres">
      <dgm:prSet presAssocID="{13FDAAFC-76FC-422D-A81D-2F4B1DC67999}" presName="hierRoot1" presStyleCnt="0">
        <dgm:presLayoutVars>
          <dgm:hierBranch val="init"/>
        </dgm:presLayoutVars>
      </dgm:prSet>
      <dgm:spPr/>
    </dgm:pt>
    <dgm:pt modelId="{879C78F9-498F-4673-9F4E-2D4CD3C045BB}" type="pres">
      <dgm:prSet presAssocID="{13FDAAFC-76FC-422D-A81D-2F4B1DC67999}" presName="rootComposite1" presStyleCnt="0"/>
      <dgm:spPr/>
    </dgm:pt>
    <dgm:pt modelId="{1A5F1335-DFE0-48F8-AB5B-2F73DF1F8D75}" type="pres">
      <dgm:prSet presAssocID="{13FDAAFC-76FC-422D-A81D-2F4B1DC67999}" presName="rootText1" presStyleLbl="node0" presStyleIdx="1" presStyleCnt="5" custScaleX="127752">
        <dgm:presLayoutVars>
          <dgm:chPref val="3"/>
        </dgm:presLayoutVars>
      </dgm:prSet>
      <dgm:spPr/>
    </dgm:pt>
    <dgm:pt modelId="{74EAB16D-978C-432D-B8C0-E9B69225EE5A}" type="pres">
      <dgm:prSet presAssocID="{13FDAAFC-76FC-422D-A81D-2F4B1DC67999}" presName="rootConnector1" presStyleLbl="node1" presStyleIdx="0" presStyleCnt="0"/>
      <dgm:spPr/>
    </dgm:pt>
    <dgm:pt modelId="{A7946A0E-A5D5-4714-A057-A6A3103F73A4}" type="pres">
      <dgm:prSet presAssocID="{13FDAAFC-76FC-422D-A81D-2F4B1DC67999}" presName="hierChild2" presStyleCnt="0"/>
      <dgm:spPr/>
    </dgm:pt>
    <dgm:pt modelId="{076F1D56-899F-4F50-B3F5-961336BA7FCC}" type="pres">
      <dgm:prSet presAssocID="{68EECDD3-D684-4BA4-B267-A3DE28C93D02}" presName="Name64" presStyleLbl="parChTrans1D2" presStyleIdx="3" presStyleCnt="14"/>
      <dgm:spPr/>
    </dgm:pt>
    <dgm:pt modelId="{22D63696-43D0-4D7D-B1C0-685E03905CF1}" type="pres">
      <dgm:prSet presAssocID="{EFB64F43-09EA-4C3F-8A27-037843516C87}" presName="hierRoot2" presStyleCnt="0">
        <dgm:presLayoutVars>
          <dgm:hierBranch val="init"/>
        </dgm:presLayoutVars>
      </dgm:prSet>
      <dgm:spPr/>
    </dgm:pt>
    <dgm:pt modelId="{957F8DFB-2FFD-4A99-96E5-4060B2E103C1}" type="pres">
      <dgm:prSet presAssocID="{EFB64F43-09EA-4C3F-8A27-037843516C87}" presName="rootComposite" presStyleCnt="0"/>
      <dgm:spPr/>
    </dgm:pt>
    <dgm:pt modelId="{BBA35579-C44D-4CF5-94C8-17C32495AF23}" type="pres">
      <dgm:prSet presAssocID="{EFB64F43-09EA-4C3F-8A27-037843516C87}" presName="rootText" presStyleLbl="node2" presStyleIdx="3" presStyleCnt="14" custScaleX="187816">
        <dgm:presLayoutVars>
          <dgm:chPref val="3"/>
        </dgm:presLayoutVars>
      </dgm:prSet>
      <dgm:spPr/>
    </dgm:pt>
    <dgm:pt modelId="{AC3B49D0-19A3-47FD-A0D3-5DF6FE743360}" type="pres">
      <dgm:prSet presAssocID="{EFB64F43-09EA-4C3F-8A27-037843516C87}" presName="rootConnector" presStyleLbl="node2" presStyleIdx="3" presStyleCnt="14"/>
      <dgm:spPr/>
    </dgm:pt>
    <dgm:pt modelId="{1F1DA086-5F05-4C50-913F-331264F5AF6C}" type="pres">
      <dgm:prSet presAssocID="{EFB64F43-09EA-4C3F-8A27-037843516C87}" presName="hierChild4" presStyleCnt="0"/>
      <dgm:spPr/>
    </dgm:pt>
    <dgm:pt modelId="{83C44A07-22FF-4F6C-9F76-5F9B9FA468D1}" type="pres">
      <dgm:prSet presAssocID="{EFB64F43-09EA-4C3F-8A27-037843516C87}" presName="hierChild5" presStyleCnt="0"/>
      <dgm:spPr/>
    </dgm:pt>
    <dgm:pt modelId="{1D49B2A8-EA2E-4E3A-896C-0FBD17FAE33A}" type="pres">
      <dgm:prSet presAssocID="{B1604143-4D48-4940-9FAB-767CDB6BF6EF}" presName="Name64" presStyleLbl="parChTrans1D2" presStyleIdx="4" presStyleCnt="14"/>
      <dgm:spPr/>
    </dgm:pt>
    <dgm:pt modelId="{8C850531-229D-400C-ABDA-F4524927F3DE}" type="pres">
      <dgm:prSet presAssocID="{CD548C16-81DC-4759-94C6-547D711340F6}" presName="hierRoot2" presStyleCnt="0">
        <dgm:presLayoutVars>
          <dgm:hierBranch val="init"/>
        </dgm:presLayoutVars>
      </dgm:prSet>
      <dgm:spPr/>
    </dgm:pt>
    <dgm:pt modelId="{D802F34F-3005-4D32-B00C-6B40886F7F47}" type="pres">
      <dgm:prSet presAssocID="{CD548C16-81DC-4759-94C6-547D711340F6}" presName="rootComposite" presStyleCnt="0"/>
      <dgm:spPr/>
    </dgm:pt>
    <dgm:pt modelId="{9EFDF545-F8FA-4D5F-974A-C04B0982C540}" type="pres">
      <dgm:prSet presAssocID="{CD548C16-81DC-4759-94C6-547D711340F6}" presName="rootText" presStyleLbl="node2" presStyleIdx="4" presStyleCnt="14" custScaleX="187816">
        <dgm:presLayoutVars>
          <dgm:chPref val="3"/>
        </dgm:presLayoutVars>
      </dgm:prSet>
      <dgm:spPr/>
    </dgm:pt>
    <dgm:pt modelId="{08DEA232-E443-462C-90BC-311D66403D5B}" type="pres">
      <dgm:prSet presAssocID="{CD548C16-81DC-4759-94C6-547D711340F6}" presName="rootConnector" presStyleLbl="node2" presStyleIdx="4" presStyleCnt="14"/>
      <dgm:spPr/>
    </dgm:pt>
    <dgm:pt modelId="{D771E271-4D69-4482-8B32-1A694A3F5341}" type="pres">
      <dgm:prSet presAssocID="{CD548C16-81DC-4759-94C6-547D711340F6}" presName="hierChild4" presStyleCnt="0"/>
      <dgm:spPr/>
    </dgm:pt>
    <dgm:pt modelId="{79352D19-D7F9-4D9B-B4C9-C61C283E367C}" type="pres">
      <dgm:prSet presAssocID="{CD548C16-81DC-4759-94C6-547D711340F6}" presName="hierChild5" presStyleCnt="0"/>
      <dgm:spPr/>
    </dgm:pt>
    <dgm:pt modelId="{C0AEF573-F1FC-4BC7-B873-F931E62B7FDF}" type="pres">
      <dgm:prSet presAssocID="{FEE790D2-0B2E-4A6C-9AB8-311A99810C0D}" presName="Name64" presStyleLbl="parChTrans1D2" presStyleIdx="5" presStyleCnt="14"/>
      <dgm:spPr/>
    </dgm:pt>
    <dgm:pt modelId="{B8AAA920-AFD1-486F-A6E8-A6DA248458CE}" type="pres">
      <dgm:prSet presAssocID="{C8CD668F-C519-4C19-8888-EE3F3431BFB1}" presName="hierRoot2" presStyleCnt="0">
        <dgm:presLayoutVars>
          <dgm:hierBranch val="init"/>
        </dgm:presLayoutVars>
      </dgm:prSet>
      <dgm:spPr/>
    </dgm:pt>
    <dgm:pt modelId="{026A68AE-BA57-412D-BB2A-31F1F3B5CC43}" type="pres">
      <dgm:prSet presAssocID="{C8CD668F-C519-4C19-8888-EE3F3431BFB1}" presName="rootComposite" presStyleCnt="0"/>
      <dgm:spPr/>
    </dgm:pt>
    <dgm:pt modelId="{9FDB3AD2-4482-4B44-A25A-1AC6FB9F3BFD}" type="pres">
      <dgm:prSet presAssocID="{C8CD668F-C519-4C19-8888-EE3F3431BFB1}" presName="rootText" presStyleLbl="node2" presStyleIdx="5" presStyleCnt="14" custScaleX="187816">
        <dgm:presLayoutVars>
          <dgm:chPref val="3"/>
        </dgm:presLayoutVars>
      </dgm:prSet>
      <dgm:spPr/>
    </dgm:pt>
    <dgm:pt modelId="{94CAB871-1A78-43C4-A67A-CF5424975548}" type="pres">
      <dgm:prSet presAssocID="{C8CD668F-C519-4C19-8888-EE3F3431BFB1}" presName="rootConnector" presStyleLbl="node2" presStyleIdx="5" presStyleCnt="14"/>
      <dgm:spPr/>
    </dgm:pt>
    <dgm:pt modelId="{ED060B91-6497-4AC8-B84E-A8A505EDFDDA}" type="pres">
      <dgm:prSet presAssocID="{C8CD668F-C519-4C19-8888-EE3F3431BFB1}" presName="hierChild4" presStyleCnt="0"/>
      <dgm:spPr/>
    </dgm:pt>
    <dgm:pt modelId="{5D6B49BC-C697-459D-A686-044F302F0EF2}" type="pres">
      <dgm:prSet presAssocID="{C8CD668F-C519-4C19-8888-EE3F3431BFB1}" presName="hierChild5" presStyleCnt="0"/>
      <dgm:spPr/>
    </dgm:pt>
    <dgm:pt modelId="{745DCFD8-C8EC-4AED-9F45-8A69C6DC856E}" type="pres">
      <dgm:prSet presAssocID="{17B5106A-C786-4FEF-80DD-DA4C505297AF}" presName="Name64" presStyleLbl="parChTrans1D2" presStyleIdx="6" presStyleCnt="14"/>
      <dgm:spPr/>
    </dgm:pt>
    <dgm:pt modelId="{83926413-28D9-4C64-B813-E05ED9236410}" type="pres">
      <dgm:prSet presAssocID="{E32F3CB3-154B-4C12-8E35-9EA759F26B76}" presName="hierRoot2" presStyleCnt="0">
        <dgm:presLayoutVars>
          <dgm:hierBranch val="init"/>
        </dgm:presLayoutVars>
      </dgm:prSet>
      <dgm:spPr/>
    </dgm:pt>
    <dgm:pt modelId="{24CB7FC4-3F54-495E-90ED-5C77BBE81568}" type="pres">
      <dgm:prSet presAssocID="{E32F3CB3-154B-4C12-8E35-9EA759F26B76}" presName="rootComposite" presStyleCnt="0"/>
      <dgm:spPr/>
    </dgm:pt>
    <dgm:pt modelId="{F6B68325-7506-4590-B28C-B9644EDAAE85}" type="pres">
      <dgm:prSet presAssocID="{E32F3CB3-154B-4C12-8E35-9EA759F26B76}" presName="rootText" presStyleLbl="node2" presStyleIdx="6" presStyleCnt="14" custScaleX="187816">
        <dgm:presLayoutVars>
          <dgm:chPref val="3"/>
        </dgm:presLayoutVars>
      </dgm:prSet>
      <dgm:spPr/>
    </dgm:pt>
    <dgm:pt modelId="{D6F8DB1E-E38B-4727-91BF-ED397F2CF9FC}" type="pres">
      <dgm:prSet presAssocID="{E32F3CB3-154B-4C12-8E35-9EA759F26B76}" presName="rootConnector" presStyleLbl="node2" presStyleIdx="6" presStyleCnt="14"/>
      <dgm:spPr/>
    </dgm:pt>
    <dgm:pt modelId="{E0404F6D-CA47-49DD-BAE3-F4284D9981BC}" type="pres">
      <dgm:prSet presAssocID="{E32F3CB3-154B-4C12-8E35-9EA759F26B76}" presName="hierChild4" presStyleCnt="0"/>
      <dgm:spPr/>
    </dgm:pt>
    <dgm:pt modelId="{1345FB64-0F81-4F8F-AF2F-388C52F52749}" type="pres">
      <dgm:prSet presAssocID="{E32F3CB3-154B-4C12-8E35-9EA759F26B76}" presName="hierChild5" presStyleCnt="0"/>
      <dgm:spPr/>
    </dgm:pt>
    <dgm:pt modelId="{24FC78E9-F41C-4735-B787-CB48594F254D}" type="pres">
      <dgm:prSet presAssocID="{13FDAAFC-76FC-422D-A81D-2F4B1DC67999}" presName="hierChild3" presStyleCnt="0"/>
      <dgm:spPr/>
    </dgm:pt>
    <dgm:pt modelId="{684B620D-923E-48D3-8FD4-76902A8664E1}" type="pres">
      <dgm:prSet presAssocID="{04C34B2B-C577-45BD-91F2-71CCB03D37ED}" presName="hierRoot1" presStyleCnt="0">
        <dgm:presLayoutVars>
          <dgm:hierBranch val="init"/>
        </dgm:presLayoutVars>
      </dgm:prSet>
      <dgm:spPr/>
    </dgm:pt>
    <dgm:pt modelId="{1279C02F-663D-4125-82A4-D83DC859D300}" type="pres">
      <dgm:prSet presAssocID="{04C34B2B-C577-45BD-91F2-71CCB03D37ED}" presName="rootComposite1" presStyleCnt="0"/>
      <dgm:spPr/>
    </dgm:pt>
    <dgm:pt modelId="{B0F166F4-25DB-4AF4-A195-B2A62E121DDA}" type="pres">
      <dgm:prSet presAssocID="{04C34B2B-C577-45BD-91F2-71CCB03D37ED}" presName="rootText1" presStyleLbl="node0" presStyleIdx="2" presStyleCnt="5" custScaleX="127752">
        <dgm:presLayoutVars>
          <dgm:chPref val="3"/>
        </dgm:presLayoutVars>
      </dgm:prSet>
      <dgm:spPr/>
    </dgm:pt>
    <dgm:pt modelId="{51EDC5AB-CFDD-42E3-BC1E-C5CCE378C4F1}" type="pres">
      <dgm:prSet presAssocID="{04C34B2B-C577-45BD-91F2-71CCB03D37ED}" presName="rootConnector1" presStyleLbl="node1" presStyleIdx="0" presStyleCnt="0"/>
      <dgm:spPr/>
    </dgm:pt>
    <dgm:pt modelId="{392FACDD-5FC1-4831-908A-969F51429CE2}" type="pres">
      <dgm:prSet presAssocID="{04C34B2B-C577-45BD-91F2-71CCB03D37ED}" presName="hierChild2" presStyleCnt="0"/>
      <dgm:spPr/>
    </dgm:pt>
    <dgm:pt modelId="{609D6012-1CA1-4E08-938D-E162BC9ED96A}" type="pres">
      <dgm:prSet presAssocID="{1C78EC34-6094-4BBC-9BA6-6AA414FFBE32}" presName="Name64" presStyleLbl="parChTrans1D2" presStyleIdx="7" presStyleCnt="14"/>
      <dgm:spPr/>
    </dgm:pt>
    <dgm:pt modelId="{4F9C0D36-30FC-475E-AB0C-E0314930B8DC}" type="pres">
      <dgm:prSet presAssocID="{D6337979-AD2F-4F7B-AE14-2CF71E6AE29F}" presName="hierRoot2" presStyleCnt="0">
        <dgm:presLayoutVars>
          <dgm:hierBranch val="init"/>
        </dgm:presLayoutVars>
      </dgm:prSet>
      <dgm:spPr/>
    </dgm:pt>
    <dgm:pt modelId="{3CBFB31B-9012-439C-821E-1F0F8249905B}" type="pres">
      <dgm:prSet presAssocID="{D6337979-AD2F-4F7B-AE14-2CF71E6AE29F}" presName="rootComposite" presStyleCnt="0"/>
      <dgm:spPr/>
    </dgm:pt>
    <dgm:pt modelId="{F3E031B3-4C4A-4B66-BA2B-F38AAA135319}" type="pres">
      <dgm:prSet presAssocID="{D6337979-AD2F-4F7B-AE14-2CF71E6AE29F}" presName="rootText" presStyleLbl="node2" presStyleIdx="7" presStyleCnt="14" custScaleX="187816">
        <dgm:presLayoutVars>
          <dgm:chPref val="3"/>
        </dgm:presLayoutVars>
      </dgm:prSet>
      <dgm:spPr/>
    </dgm:pt>
    <dgm:pt modelId="{844F651D-D157-4538-A32A-5F9F5F451F95}" type="pres">
      <dgm:prSet presAssocID="{D6337979-AD2F-4F7B-AE14-2CF71E6AE29F}" presName="rootConnector" presStyleLbl="node2" presStyleIdx="7" presStyleCnt="14"/>
      <dgm:spPr/>
    </dgm:pt>
    <dgm:pt modelId="{41225697-4026-4BD4-A7AE-D35B04A00739}" type="pres">
      <dgm:prSet presAssocID="{D6337979-AD2F-4F7B-AE14-2CF71E6AE29F}" presName="hierChild4" presStyleCnt="0"/>
      <dgm:spPr/>
    </dgm:pt>
    <dgm:pt modelId="{C2D7621B-B0CE-4EDB-8771-191195160A5C}" type="pres">
      <dgm:prSet presAssocID="{D6337979-AD2F-4F7B-AE14-2CF71E6AE29F}" presName="hierChild5" presStyleCnt="0"/>
      <dgm:spPr/>
    </dgm:pt>
    <dgm:pt modelId="{FECA7FAD-B8D1-4750-8460-065B3521118E}" type="pres">
      <dgm:prSet presAssocID="{D3FB218C-A8CF-4EC7-81FD-61C5F0C8C57B}" presName="Name64" presStyleLbl="parChTrans1D2" presStyleIdx="8" presStyleCnt="14"/>
      <dgm:spPr/>
    </dgm:pt>
    <dgm:pt modelId="{4E245D02-54E2-44B0-ABAC-9BC08EEB1672}" type="pres">
      <dgm:prSet presAssocID="{59A8B770-BEA1-4AC3-8149-35348AE1A867}" presName="hierRoot2" presStyleCnt="0">
        <dgm:presLayoutVars>
          <dgm:hierBranch val="init"/>
        </dgm:presLayoutVars>
      </dgm:prSet>
      <dgm:spPr/>
    </dgm:pt>
    <dgm:pt modelId="{C1E4A0D0-0B0F-40CE-B6D1-88178ADAD705}" type="pres">
      <dgm:prSet presAssocID="{59A8B770-BEA1-4AC3-8149-35348AE1A867}" presName="rootComposite" presStyleCnt="0"/>
      <dgm:spPr/>
    </dgm:pt>
    <dgm:pt modelId="{1F29990D-A50C-4EF7-9E68-4CCB0A39441B}" type="pres">
      <dgm:prSet presAssocID="{59A8B770-BEA1-4AC3-8149-35348AE1A867}" presName="rootText" presStyleLbl="node2" presStyleIdx="8" presStyleCnt="14" custScaleX="187816">
        <dgm:presLayoutVars>
          <dgm:chPref val="3"/>
        </dgm:presLayoutVars>
      </dgm:prSet>
      <dgm:spPr/>
    </dgm:pt>
    <dgm:pt modelId="{19F34A40-8E11-490F-832D-16E8598F6A8C}" type="pres">
      <dgm:prSet presAssocID="{59A8B770-BEA1-4AC3-8149-35348AE1A867}" presName="rootConnector" presStyleLbl="node2" presStyleIdx="8" presStyleCnt="14"/>
      <dgm:spPr/>
    </dgm:pt>
    <dgm:pt modelId="{3A693149-D734-4362-8927-9D98B28EB46E}" type="pres">
      <dgm:prSet presAssocID="{59A8B770-BEA1-4AC3-8149-35348AE1A867}" presName="hierChild4" presStyleCnt="0"/>
      <dgm:spPr/>
    </dgm:pt>
    <dgm:pt modelId="{E573211C-8C78-4F62-BC5C-A774F8603CF5}" type="pres">
      <dgm:prSet presAssocID="{59A8B770-BEA1-4AC3-8149-35348AE1A867}" presName="hierChild5" presStyleCnt="0"/>
      <dgm:spPr/>
    </dgm:pt>
    <dgm:pt modelId="{7928B48F-E8DC-451D-949A-4E658B8454CA}" type="pres">
      <dgm:prSet presAssocID="{5C12A4D9-89D1-46B4-AA7D-1AC57C69DB71}" presName="Name64" presStyleLbl="parChTrans1D2" presStyleIdx="9" presStyleCnt="14"/>
      <dgm:spPr/>
    </dgm:pt>
    <dgm:pt modelId="{49201969-486D-4231-8932-A08058836064}" type="pres">
      <dgm:prSet presAssocID="{D67162E0-419C-4568-A640-4E680AA04723}" presName="hierRoot2" presStyleCnt="0">
        <dgm:presLayoutVars>
          <dgm:hierBranch val="init"/>
        </dgm:presLayoutVars>
      </dgm:prSet>
      <dgm:spPr/>
    </dgm:pt>
    <dgm:pt modelId="{E3165191-E1B6-4F84-B176-FC4DD2BD166A}" type="pres">
      <dgm:prSet presAssocID="{D67162E0-419C-4568-A640-4E680AA04723}" presName="rootComposite" presStyleCnt="0"/>
      <dgm:spPr/>
    </dgm:pt>
    <dgm:pt modelId="{DF834414-15A8-498F-8FFD-D1A6137E5745}" type="pres">
      <dgm:prSet presAssocID="{D67162E0-419C-4568-A640-4E680AA04723}" presName="rootText" presStyleLbl="node2" presStyleIdx="9" presStyleCnt="14" custScaleX="187816">
        <dgm:presLayoutVars>
          <dgm:chPref val="3"/>
        </dgm:presLayoutVars>
      </dgm:prSet>
      <dgm:spPr/>
    </dgm:pt>
    <dgm:pt modelId="{0393FAAC-ADA2-4DA9-A615-55B124D2648E}" type="pres">
      <dgm:prSet presAssocID="{D67162E0-419C-4568-A640-4E680AA04723}" presName="rootConnector" presStyleLbl="node2" presStyleIdx="9" presStyleCnt="14"/>
      <dgm:spPr/>
    </dgm:pt>
    <dgm:pt modelId="{63F203E1-6C74-44A5-B029-C65256AD456D}" type="pres">
      <dgm:prSet presAssocID="{D67162E0-419C-4568-A640-4E680AA04723}" presName="hierChild4" presStyleCnt="0"/>
      <dgm:spPr/>
    </dgm:pt>
    <dgm:pt modelId="{FA25713E-65F9-4EB6-A7DC-C64C4837EE71}" type="pres">
      <dgm:prSet presAssocID="{D67162E0-419C-4568-A640-4E680AA04723}" presName="hierChild5" presStyleCnt="0"/>
      <dgm:spPr/>
    </dgm:pt>
    <dgm:pt modelId="{814238FA-591E-4457-BEA8-90BB1E551780}" type="pres">
      <dgm:prSet presAssocID="{04C34B2B-C577-45BD-91F2-71CCB03D37ED}" presName="hierChild3" presStyleCnt="0"/>
      <dgm:spPr/>
    </dgm:pt>
    <dgm:pt modelId="{6533DD7E-DFDD-4886-968A-595E02BC8EFF}" type="pres">
      <dgm:prSet presAssocID="{AB4DD29B-B8BB-4B1F-A5BB-9F0567073AF5}" presName="hierRoot1" presStyleCnt="0">
        <dgm:presLayoutVars>
          <dgm:hierBranch val="init"/>
        </dgm:presLayoutVars>
      </dgm:prSet>
      <dgm:spPr/>
    </dgm:pt>
    <dgm:pt modelId="{52D3EF59-4FE0-43D0-8C13-4576ECFF7B4B}" type="pres">
      <dgm:prSet presAssocID="{AB4DD29B-B8BB-4B1F-A5BB-9F0567073AF5}" presName="rootComposite1" presStyleCnt="0"/>
      <dgm:spPr/>
    </dgm:pt>
    <dgm:pt modelId="{A87E932C-D95B-45D3-99DE-8352CEACDC8E}" type="pres">
      <dgm:prSet presAssocID="{AB4DD29B-B8BB-4B1F-A5BB-9F0567073AF5}" presName="rootText1" presStyleLbl="node0" presStyleIdx="3" presStyleCnt="5" custScaleX="127752">
        <dgm:presLayoutVars>
          <dgm:chPref val="3"/>
        </dgm:presLayoutVars>
      </dgm:prSet>
      <dgm:spPr/>
    </dgm:pt>
    <dgm:pt modelId="{8D05DCD7-AD08-473C-8ACA-6CF3C6BD9146}" type="pres">
      <dgm:prSet presAssocID="{AB4DD29B-B8BB-4B1F-A5BB-9F0567073AF5}" presName="rootConnector1" presStyleLbl="node1" presStyleIdx="0" presStyleCnt="0"/>
      <dgm:spPr/>
    </dgm:pt>
    <dgm:pt modelId="{2A62D20F-1DAA-48E3-9FE4-DC7B5908442D}" type="pres">
      <dgm:prSet presAssocID="{AB4DD29B-B8BB-4B1F-A5BB-9F0567073AF5}" presName="hierChild2" presStyleCnt="0"/>
      <dgm:spPr/>
    </dgm:pt>
    <dgm:pt modelId="{F851D400-DA75-4A83-A56B-C259CD20B0CA}" type="pres">
      <dgm:prSet presAssocID="{BA9FC093-432C-48EE-A7C5-8FE91A0C90AC}" presName="Name64" presStyleLbl="parChTrans1D2" presStyleIdx="10" presStyleCnt="14"/>
      <dgm:spPr/>
    </dgm:pt>
    <dgm:pt modelId="{B5AE72E4-EC4F-421C-89CA-2C65C8A3405D}" type="pres">
      <dgm:prSet presAssocID="{0DE8D2D3-CF9B-4792-B7CE-4E4E5467EBCB}" presName="hierRoot2" presStyleCnt="0">
        <dgm:presLayoutVars>
          <dgm:hierBranch val="init"/>
        </dgm:presLayoutVars>
      </dgm:prSet>
      <dgm:spPr/>
    </dgm:pt>
    <dgm:pt modelId="{D0DD0A62-A035-464D-BDDA-F406ADE7A7CA}" type="pres">
      <dgm:prSet presAssocID="{0DE8D2D3-CF9B-4792-B7CE-4E4E5467EBCB}" presName="rootComposite" presStyleCnt="0"/>
      <dgm:spPr/>
    </dgm:pt>
    <dgm:pt modelId="{C583EBC4-D744-4939-A8A7-D5422BA315EA}" type="pres">
      <dgm:prSet presAssocID="{0DE8D2D3-CF9B-4792-B7CE-4E4E5467EBCB}" presName="rootText" presStyleLbl="node2" presStyleIdx="10" presStyleCnt="14" custScaleX="187816">
        <dgm:presLayoutVars>
          <dgm:chPref val="3"/>
        </dgm:presLayoutVars>
      </dgm:prSet>
      <dgm:spPr/>
    </dgm:pt>
    <dgm:pt modelId="{ECB6A168-D12C-49D9-9BB8-78DCCB7E4282}" type="pres">
      <dgm:prSet presAssocID="{0DE8D2D3-CF9B-4792-B7CE-4E4E5467EBCB}" presName="rootConnector" presStyleLbl="node2" presStyleIdx="10" presStyleCnt="14"/>
      <dgm:spPr/>
    </dgm:pt>
    <dgm:pt modelId="{ADB758D8-D506-45E6-9CE7-E9D40FA802BA}" type="pres">
      <dgm:prSet presAssocID="{0DE8D2D3-CF9B-4792-B7CE-4E4E5467EBCB}" presName="hierChild4" presStyleCnt="0"/>
      <dgm:spPr/>
    </dgm:pt>
    <dgm:pt modelId="{28DB6C92-AD4E-49BE-A68F-D56323AEAC33}" type="pres">
      <dgm:prSet presAssocID="{0DE8D2D3-CF9B-4792-B7CE-4E4E5467EBCB}" presName="hierChild5" presStyleCnt="0"/>
      <dgm:spPr/>
    </dgm:pt>
    <dgm:pt modelId="{C6673DB6-4983-4CCC-9BCA-1635AC506B73}" type="pres">
      <dgm:prSet presAssocID="{AB4DD29B-B8BB-4B1F-A5BB-9F0567073AF5}" presName="hierChild3" presStyleCnt="0"/>
      <dgm:spPr/>
    </dgm:pt>
    <dgm:pt modelId="{EB383857-3A2D-4CDE-9A1E-30D9CFCDC67E}" type="pres">
      <dgm:prSet presAssocID="{380241C8-C325-40C4-ADF9-9E32D675EE03}" presName="hierRoot1" presStyleCnt="0">
        <dgm:presLayoutVars>
          <dgm:hierBranch val="init"/>
        </dgm:presLayoutVars>
      </dgm:prSet>
      <dgm:spPr/>
    </dgm:pt>
    <dgm:pt modelId="{911ABDEA-497D-4EA5-821B-ACBEE9AC1D8F}" type="pres">
      <dgm:prSet presAssocID="{380241C8-C325-40C4-ADF9-9E32D675EE03}" presName="rootComposite1" presStyleCnt="0"/>
      <dgm:spPr/>
    </dgm:pt>
    <dgm:pt modelId="{CD236A1A-2D59-443D-8AA3-F29CE493BF3C}" type="pres">
      <dgm:prSet presAssocID="{380241C8-C325-40C4-ADF9-9E32D675EE03}" presName="rootText1" presStyleLbl="node0" presStyleIdx="4" presStyleCnt="5" custScaleX="127752">
        <dgm:presLayoutVars>
          <dgm:chPref val="3"/>
        </dgm:presLayoutVars>
      </dgm:prSet>
      <dgm:spPr/>
    </dgm:pt>
    <dgm:pt modelId="{79CEE319-231F-4C3C-BE0E-74E811E4775F}" type="pres">
      <dgm:prSet presAssocID="{380241C8-C325-40C4-ADF9-9E32D675EE03}" presName="rootConnector1" presStyleLbl="node1" presStyleIdx="0" presStyleCnt="0"/>
      <dgm:spPr/>
    </dgm:pt>
    <dgm:pt modelId="{12753D2B-356D-4BF8-978C-6ACDEB7246BB}" type="pres">
      <dgm:prSet presAssocID="{380241C8-C325-40C4-ADF9-9E32D675EE03}" presName="hierChild2" presStyleCnt="0"/>
      <dgm:spPr/>
    </dgm:pt>
    <dgm:pt modelId="{D49C8B66-55E3-4644-A372-BB0888574E8B}" type="pres">
      <dgm:prSet presAssocID="{9647BAB1-2339-41EB-A113-D6E6FD5867FE}" presName="Name64" presStyleLbl="parChTrans1D2" presStyleIdx="11" presStyleCnt="14"/>
      <dgm:spPr/>
    </dgm:pt>
    <dgm:pt modelId="{704C5A84-C376-4ADB-9EFD-A9694E874E4D}" type="pres">
      <dgm:prSet presAssocID="{E89BE673-08D8-43CE-BC42-DE0B215FC96B}" presName="hierRoot2" presStyleCnt="0">
        <dgm:presLayoutVars>
          <dgm:hierBranch val="init"/>
        </dgm:presLayoutVars>
      </dgm:prSet>
      <dgm:spPr/>
    </dgm:pt>
    <dgm:pt modelId="{979C205F-2695-4696-BDCD-A2D0EC2DBD1E}" type="pres">
      <dgm:prSet presAssocID="{E89BE673-08D8-43CE-BC42-DE0B215FC96B}" presName="rootComposite" presStyleCnt="0"/>
      <dgm:spPr/>
    </dgm:pt>
    <dgm:pt modelId="{2E0FF843-9F8B-418C-B0E1-608577D24915}" type="pres">
      <dgm:prSet presAssocID="{E89BE673-08D8-43CE-BC42-DE0B215FC96B}" presName="rootText" presStyleLbl="node2" presStyleIdx="11" presStyleCnt="14" custScaleX="187816">
        <dgm:presLayoutVars>
          <dgm:chPref val="3"/>
        </dgm:presLayoutVars>
      </dgm:prSet>
      <dgm:spPr/>
    </dgm:pt>
    <dgm:pt modelId="{99EBF720-EBA6-4188-8770-29DCAD589878}" type="pres">
      <dgm:prSet presAssocID="{E89BE673-08D8-43CE-BC42-DE0B215FC96B}" presName="rootConnector" presStyleLbl="node2" presStyleIdx="11" presStyleCnt="14"/>
      <dgm:spPr/>
    </dgm:pt>
    <dgm:pt modelId="{35A94D0C-282B-4175-8B10-C7F31665353E}" type="pres">
      <dgm:prSet presAssocID="{E89BE673-08D8-43CE-BC42-DE0B215FC96B}" presName="hierChild4" presStyleCnt="0"/>
      <dgm:spPr/>
    </dgm:pt>
    <dgm:pt modelId="{A363CCC2-B78F-4E30-85DE-84D19BDA72EC}" type="pres">
      <dgm:prSet presAssocID="{E89BE673-08D8-43CE-BC42-DE0B215FC96B}" presName="hierChild5" presStyleCnt="0"/>
      <dgm:spPr/>
    </dgm:pt>
    <dgm:pt modelId="{71713413-9A47-42AD-A269-8E596B77AB41}" type="pres">
      <dgm:prSet presAssocID="{93820FB7-1753-4205-9CED-925EDBDD6FC5}" presName="Name64" presStyleLbl="parChTrans1D2" presStyleIdx="12" presStyleCnt="14"/>
      <dgm:spPr/>
    </dgm:pt>
    <dgm:pt modelId="{854F5867-D5BC-4164-9BDB-DFAD41746005}" type="pres">
      <dgm:prSet presAssocID="{91E56029-5565-4E95-B9B0-FB32EC1C9B15}" presName="hierRoot2" presStyleCnt="0">
        <dgm:presLayoutVars>
          <dgm:hierBranch val="init"/>
        </dgm:presLayoutVars>
      </dgm:prSet>
      <dgm:spPr/>
    </dgm:pt>
    <dgm:pt modelId="{5570224F-619E-4522-943D-DBD4D3A37B50}" type="pres">
      <dgm:prSet presAssocID="{91E56029-5565-4E95-B9B0-FB32EC1C9B15}" presName="rootComposite" presStyleCnt="0"/>
      <dgm:spPr/>
    </dgm:pt>
    <dgm:pt modelId="{2C6E07D4-91FC-4590-B643-CABF8263B080}" type="pres">
      <dgm:prSet presAssocID="{91E56029-5565-4E95-B9B0-FB32EC1C9B15}" presName="rootText" presStyleLbl="node2" presStyleIdx="12" presStyleCnt="14" custScaleX="187816">
        <dgm:presLayoutVars>
          <dgm:chPref val="3"/>
        </dgm:presLayoutVars>
      </dgm:prSet>
      <dgm:spPr/>
    </dgm:pt>
    <dgm:pt modelId="{4CE7E463-569A-4F06-892D-B1817CA66CED}" type="pres">
      <dgm:prSet presAssocID="{91E56029-5565-4E95-B9B0-FB32EC1C9B15}" presName="rootConnector" presStyleLbl="node2" presStyleIdx="12" presStyleCnt="14"/>
      <dgm:spPr/>
    </dgm:pt>
    <dgm:pt modelId="{EBC3B9C5-B8E5-43DF-89F8-6764F0595BF6}" type="pres">
      <dgm:prSet presAssocID="{91E56029-5565-4E95-B9B0-FB32EC1C9B15}" presName="hierChild4" presStyleCnt="0"/>
      <dgm:spPr/>
    </dgm:pt>
    <dgm:pt modelId="{284A76B7-459F-4CCE-ACC9-A68F9B2B45FF}" type="pres">
      <dgm:prSet presAssocID="{91E56029-5565-4E95-B9B0-FB32EC1C9B15}" presName="hierChild5" presStyleCnt="0"/>
      <dgm:spPr/>
    </dgm:pt>
    <dgm:pt modelId="{33ADFA91-6159-418A-B1A9-D14EC3BC0823}" type="pres">
      <dgm:prSet presAssocID="{0FFA6E07-CA00-4F77-A9D5-D5F756A34AA7}" presName="Name64" presStyleLbl="parChTrans1D2" presStyleIdx="13" presStyleCnt="14"/>
      <dgm:spPr/>
    </dgm:pt>
    <dgm:pt modelId="{DDE48010-628C-4425-BAD6-06DB1B4CE95D}" type="pres">
      <dgm:prSet presAssocID="{C12FDBEE-6F07-45F4-B43F-85EF35499020}" presName="hierRoot2" presStyleCnt="0">
        <dgm:presLayoutVars>
          <dgm:hierBranch val="init"/>
        </dgm:presLayoutVars>
      </dgm:prSet>
      <dgm:spPr/>
    </dgm:pt>
    <dgm:pt modelId="{E5E16E8E-1013-41AC-8325-FB54E8A926CC}" type="pres">
      <dgm:prSet presAssocID="{C12FDBEE-6F07-45F4-B43F-85EF35499020}" presName="rootComposite" presStyleCnt="0"/>
      <dgm:spPr/>
    </dgm:pt>
    <dgm:pt modelId="{0D98A9C7-8BFA-4895-8C50-7ADACC2F4C5A}" type="pres">
      <dgm:prSet presAssocID="{C12FDBEE-6F07-45F4-B43F-85EF35499020}" presName="rootText" presStyleLbl="node2" presStyleIdx="13" presStyleCnt="14" custScaleX="187816">
        <dgm:presLayoutVars>
          <dgm:chPref val="3"/>
        </dgm:presLayoutVars>
      </dgm:prSet>
      <dgm:spPr/>
    </dgm:pt>
    <dgm:pt modelId="{D56C938C-1FEA-4844-B4A5-EAD7E2F853A4}" type="pres">
      <dgm:prSet presAssocID="{C12FDBEE-6F07-45F4-B43F-85EF35499020}" presName="rootConnector" presStyleLbl="node2" presStyleIdx="13" presStyleCnt="14"/>
      <dgm:spPr/>
    </dgm:pt>
    <dgm:pt modelId="{5623E42A-E229-429D-B79A-11A5508401E5}" type="pres">
      <dgm:prSet presAssocID="{C12FDBEE-6F07-45F4-B43F-85EF35499020}" presName="hierChild4" presStyleCnt="0"/>
      <dgm:spPr/>
    </dgm:pt>
    <dgm:pt modelId="{6B5DF6DB-C86C-4CB5-BCD9-323A012B2E99}" type="pres">
      <dgm:prSet presAssocID="{C12FDBEE-6F07-45F4-B43F-85EF35499020}" presName="hierChild5" presStyleCnt="0"/>
      <dgm:spPr/>
    </dgm:pt>
    <dgm:pt modelId="{95687146-E046-43FB-A8E1-D0AFCE703901}" type="pres">
      <dgm:prSet presAssocID="{380241C8-C325-40C4-ADF9-9E32D675EE03}" presName="hierChild3" presStyleCnt="0"/>
      <dgm:spPr/>
    </dgm:pt>
  </dgm:ptLst>
  <dgm:cxnLst>
    <dgm:cxn modelId="{1A19BD06-59C7-4DEA-A9B5-214FBBDF44C8}" type="presOf" srcId="{C12FDBEE-6F07-45F4-B43F-85EF35499020}" destId="{D56C938C-1FEA-4844-B4A5-EAD7E2F853A4}" srcOrd="1" destOrd="0" presId="urn:microsoft.com/office/officeart/2009/3/layout/HorizontalOrganizationChart"/>
    <dgm:cxn modelId="{90D0190B-C981-4191-9FC6-791441B21E0F}" type="presOf" srcId="{E89BE673-08D8-43CE-BC42-DE0B215FC96B}" destId="{99EBF720-EBA6-4188-8770-29DCAD589878}" srcOrd="1" destOrd="0" presId="urn:microsoft.com/office/officeart/2009/3/layout/HorizontalOrganizationChart"/>
    <dgm:cxn modelId="{0373480E-F650-4D33-BFE6-DCBFA663AC37}" type="presOf" srcId="{E32F3CB3-154B-4C12-8E35-9EA759F26B76}" destId="{F6B68325-7506-4590-B28C-B9644EDAAE85}" srcOrd="0" destOrd="0" presId="urn:microsoft.com/office/officeart/2009/3/layout/HorizontalOrganizationChart"/>
    <dgm:cxn modelId="{1EEA190F-4C0B-445E-980F-BFF0357F6A38}" type="presOf" srcId="{AB4DD29B-B8BB-4B1F-A5BB-9F0567073AF5}" destId="{A87E932C-D95B-45D3-99DE-8352CEACDC8E}" srcOrd="0" destOrd="0" presId="urn:microsoft.com/office/officeart/2009/3/layout/HorizontalOrganizationChart"/>
    <dgm:cxn modelId="{22F0D015-5C11-45E0-B7A5-C4AA8A330D1A}" srcId="{04C34B2B-C577-45BD-91F2-71CCB03D37ED}" destId="{D67162E0-419C-4568-A640-4E680AA04723}" srcOrd="2" destOrd="0" parTransId="{5C12A4D9-89D1-46B4-AA7D-1AC57C69DB71}" sibTransId="{0CC8F202-22AD-4827-B735-FF45E32269F7}"/>
    <dgm:cxn modelId="{AED0ED1A-1A1C-41B0-B31D-C0D80E29A1D8}" type="presOf" srcId="{0FFA6E07-CA00-4F77-A9D5-D5F756A34AA7}" destId="{33ADFA91-6159-418A-B1A9-D14EC3BC0823}" srcOrd="0" destOrd="0" presId="urn:microsoft.com/office/officeart/2009/3/layout/HorizontalOrganizationChart"/>
    <dgm:cxn modelId="{4A69E81C-B97D-446F-B386-5774928819CC}" srcId="{380241C8-C325-40C4-ADF9-9E32D675EE03}" destId="{91E56029-5565-4E95-B9B0-FB32EC1C9B15}" srcOrd="1" destOrd="0" parTransId="{93820FB7-1753-4205-9CED-925EDBDD6FC5}" sibTransId="{E9EBCCAA-D736-402C-BFE0-2A1378FA1F38}"/>
    <dgm:cxn modelId="{3216161F-9078-470D-A030-EEE6629017C9}" srcId="{127FB331-B109-44C4-A5A5-F182916D88BA}" destId="{380241C8-C325-40C4-ADF9-9E32D675EE03}" srcOrd="4" destOrd="0" parTransId="{7A70D492-1ECD-4758-BCF2-8B85DD218A11}" sibTransId="{062ED105-625B-4230-8086-657C19DE9C26}"/>
    <dgm:cxn modelId="{26B5551F-82F1-450C-B52D-D8159E93F370}" srcId="{13FDAAFC-76FC-422D-A81D-2F4B1DC67999}" destId="{C8CD668F-C519-4C19-8888-EE3F3431BFB1}" srcOrd="2" destOrd="0" parTransId="{FEE790D2-0B2E-4A6C-9AB8-311A99810C0D}" sibTransId="{508638F1-D367-44A7-BD09-E49AF4B21A6B}"/>
    <dgm:cxn modelId="{21AC3220-3251-49FB-A219-4C2DACFEB90A}" srcId="{380241C8-C325-40C4-ADF9-9E32D675EE03}" destId="{C12FDBEE-6F07-45F4-B43F-85EF35499020}" srcOrd="2" destOrd="0" parTransId="{0FFA6E07-CA00-4F77-A9D5-D5F756A34AA7}" sibTransId="{75C068F3-997E-49F4-B630-55FD2011B50C}"/>
    <dgm:cxn modelId="{B4D9FF20-7253-4199-9695-4A384A5A2F9E}" type="presOf" srcId="{380241C8-C325-40C4-ADF9-9E32D675EE03}" destId="{79CEE319-231F-4C3C-BE0E-74E811E4775F}" srcOrd="1" destOrd="0" presId="urn:microsoft.com/office/officeart/2009/3/layout/HorizontalOrganizationChart"/>
    <dgm:cxn modelId="{F3227C22-ACE0-4AA0-82D0-2756FFA01F07}" type="presOf" srcId="{E837A393-25AD-4383-A9AB-B8F93A575C99}" destId="{AC4EF6AD-6A77-41D9-9415-229171C659E9}" srcOrd="0" destOrd="0" presId="urn:microsoft.com/office/officeart/2009/3/layout/HorizontalOrganizationChart"/>
    <dgm:cxn modelId="{DAF7382A-D497-4A3D-AC3E-C42397B306D8}" type="presOf" srcId="{57E93A31-2192-4325-B41B-B5FD915C26FF}" destId="{B367D8D0-4245-4B35-9CBD-501717CFA8DA}" srcOrd="1" destOrd="0" presId="urn:microsoft.com/office/officeart/2009/3/layout/HorizontalOrganizationChart"/>
    <dgm:cxn modelId="{7570AF2A-D0B5-406E-A62B-645D3908FE49}" srcId="{13FDAAFC-76FC-422D-A81D-2F4B1DC67999}" destId="{EFB64F43-09EA-4C3F-8A27-037843516C87}" srcOrd="0" destOrd="0" parTransId="{68EECDD3-D684-4BA4-B267-A3DE28C93D02}" sibTransId="{2B01328D-5499-43FA-8A3D-75AD2A2715B0}"/>
    <dgm:cxn modelId="{BE75AB2C-577E-46DF-9CBB-8B399BBC3C09}" type="presOf" srcId="{13FDAAFC-76FC-422D-A81D-2F4B1DC67999}" destId="{74EAB16D-978C-432D-B8C0-E9B69225EE5A}" srcOrd="1" destOrd="0" presId="urn:microsoft.com/office/officeart/2009/3/layout/HorizontalOrganizationChart"/>
    <dgm:cxn modelId="{3DCEA02F-1BA1-4A6A-B63F-934F2D1AFAE9}" type="presOf" srcId="{59A8B770-BEA1-4AC3-8149-35348AE1A867}" destId="{19F34A40-8E11-490F-832D-16E8598F6A8C}" srcOrd="1" destOrd="0" presId="urn:microsoft.com/office/officeart/2009/3/layout/HorizontalOrganizationChart"/>
    <dgm:cxn modelId="{191C9434-B326-4286-8A4E-3DE6F507A199}" srcId="{127FB331-B109-44C4-A5A5-F182916D88BA}" destId="{13FDAAFC-76FC-422D-A81D-2F4B1DC67999}" srcOrd="1" destOrd="0" parTransId="{3915E36D-1E65-4F78-B338-404A0A1CD505}" sibTransId="{4BD15B9E-7D1D-4314-B09E-88A8EDF28C38}"/>
    <dgm:cxn modelId="{81DE663C-3211-45EF-8DF9-13057A756BB8}" srcId="{7F869D74-097F-4F5D-AB29-5A647FFB678B}" destId="{983EF1A5-DDD5-48B1-8912-9C61428FBBDA}" srcOrd="1" destOrd="0" parTransId="{5E2F2955-F4CE-4467-93CF-F4EAA9CAA867}" sibTransId="{E8A54FC0-5564-4EBE-8CDA-9F9E452C6091}"/>
    <dgm:cxn modelId="{29049A3C-BBFD-43E8-97DC-9B745BF93408}" srcId="{127FB331-B109-44C4-A5A5-F182916D88BA}" destId="{7F869D74-097F-4F5D-AB29-5A647FFB678B}" srcOrd="0" destOrd="0" parTransId="{DB9AA783-74B6-4ECC-8CBD-C7535E2EEA7D}" sibTransId="{2DEAB358-47AE-42BA-8485-4AA9C2CD5285}"/>
    <dgm:cxn modelId="{366E1B3E-9AAC-4539-86F0-F80A8E5DAD6A}" type="presOf" srcId="{CCE5FFD1-464D-4932-8ACD-7AA18D2BE2CB}" destId="{F8E1CF86-B2FB-4C75-9182-8EF6B15684AE}" srcOrd="1" destOrd="0" presId="urn:microsoft.com/office/officeart/2009/3/layout/HorizontalOrganizationChart"/>
    <dgm:cxn modelId="{7EDA483E-C38B-4950-A924-FA6C46383513}" type="presOf" srcId="{CD548C16-81DC-4759-94C6-547D711340F6}" destId="{08DEA232-E443-462C-90BC-311D66403D5B}" srcOrd="1" destOrd="0" presId="urn:microsoft.com/office/officeart/2009/3/layout/HorizontalOrganizationChart"/>
    <dgm:cxn modelId="{BCD1BE61-B31B-4C7B-99F5-80E66BB72793}" type="presOf" srcId="{E89BE673-08D8-43CE-BC42-DE0B215FC96B}" destId="{2E0FF843-9F8B-418C-B0E1-608577D24915}" srcOrd="0" destOrd="0" presId="urn:microsoft.com/office/officeart/2009/3/layout/HorizontalOrganizationChart"/>
    <dgm:cxn modelId="{78323A64-E283-45DD-8DA7-3A355DE99BFE}" srcId="{AB4DD29B-B8BB-4B1F-A5BB-9F0567073AF5}" destId="{0DE8D2D3-CF9B-4792-B7CE-4E4E5467EBCB}" srcOrd="0" destOrd="0" parTransId="{BA9FC093-432C-48EE-A7C5-8FE91A0C90AC}" sibTransId="{5D6D04CE-7943-49DA-8403-B72BDCDAAD46}"/>
    <dgm:cxn modelId="{A7564C44-233F-4E48-85E3-0242AB8C31EB}" type="presOf" srcId="{7F869D74-097F-4F5D-AB29-5A647FFB678B}" destId="{CA7857E3-CA28-4B53-B6D7-012D51EE97E5}" srcOrd="0" destOrd="0" presId="urn:microsoft.com/office/officeart/2009/3/layout/HorizontalOrganizationChart"/>
    <dgm:cxn modelId="{A908AD65-B7A2-4871-8B9E-89A1F292A88A}" srcId="{127FB331-B109-44C4-A5A5-F182916D88BA}" destId="{AB4DD29B-B8BB-4B1F-A5BB-9F0567073AF5}" srcOrd="3" destOrd="0" parTransId="{85A7E752-2D71-4BA1-99F4-75D3C34E666B}" sibTransId="{0C7A92C7-26BD-4B9E-91DC-53DD85E642F2}"/>
    <dgm:cxn modelId="{608CB94B-5A81-4E81-AC2C-1DA29FA2C0AC}" type="presOf" srcId="{C8CD668F-C519-4C19-8888-EE3F3431BFB1}" destId="{94CAB871-1A78-43C4-A67A-CF5424975548}" srcOrd="1" destOrd="0" presId="urn:microsoft.com/office/officeart/2009/3/layout/HorizontalOrganizationChart"/>
    <dgm:cxn modelId="{14FCF44B-A5E6-46AC-BE55-D319F4A9C8D7}" type="presOf" srcId="{BA9FC093-432C-48EE-A7C5-8FE91A0C90AC}" destId="{F851D400-DA75-4A83-A56B-C259CD20B0CA}" srcOrd="0" destOrd="0" presId="urn:microsoft.com/office/officeart/2009/3/layout/HorizontalOrganizationChart"/>
    <dgm:cxn modelId="{778DEF6D-06CF-4C83-B300-B9025C8C2FE7}" type="presOf" srcId="{D6337979-AD2F-4F7B-AE14-2CF71E6AE29F}" destId="{F3E031B3-4C4A-4B66-BA2B-F38AAA135319}" srcOrd="0" destOrd="0" presId="urn:microsoft.com/office/officeart/2009/3/layout/HorizontalOrganizationChart"/>
    <dgm:cxn modelId="{CC436155-2D2F-4AA1-8AC2-C7414030FF43}" type="presOf" srcId="{93820FB7-1753-4205-9CED-925EDBDD6FC5}" destId="{71713413-9A47-42AD-A269-8E596B77AB41}" srcOrd="0" destOrd="0" presId="urn:microsoft.com/office/officeart/2009/3/layout/HorizontalOrganizationChart"/>
    <dgm:cxn modelId="{58ECB655-4579-4E0F-8361-7153E638A0B5}" srcId="{13FDAAFC-76FC-422D-A81D-2F4B1DC67999}" destId="{CD548C16-81DC-4759-94C6-547D711340F6}" srcOrd="1" destOrd="0" parTransId="{B1604143-4D48-4940-9FAB-767CDB6BF6EF}" sibTransId="{E26AFDE2-0DDF-48EA-BCA8-A919DA088F2B}"/>
    <dgm:cxn modelId="{7A756877-ADC6-4555-8FC8-29B11AB56AD1}" type="presOf" srcId="{C12FDBEE-6F07-45F4-B43F-85EF35499020}" destId="{0D98A9C7-8BFA-4895-8C50-7ADACC2F4C5A}" srcOrd="0" destOrd="0" presId="urn:microsoft.com/office/officeart/2009/3/layout/HorizontalOrganizationChart"/>
    <dgm:cxn modelId="{C604D058-FF01-4316-9EDB-74CB1D666EE5}" type="presOf" srcId="{1C78EC34-6094-4BBC-9BA6-6AA414FFBE32}" destId="{609D6012-1CA1-4E08-938D-E162BC9ED96A}" srcOrd="0" destOrd="0" presId="urn:microsoft.com/office/officeart/2009/3/layout/HorizontalOrganizationChart"/>
    <dgm:cxn modelId="{127A3F7E-8802-41CF-89A4-E472187D0A54}" type="presOf" srcId="{9647BAB1-2339-41EB-A113-D6E6FD5867FE}" destId="{D49C8B66-55E3-4644-A372-BB0888574E8B}" srcOrd="0" destOrd="0" presId="urn:microsoft.com/office/officeart/2009/3/layout/HorizontalOrganizationChart"/>
    <dgm:cxn modelId="{E1B6947F-9743-4BDA-8976-ABEBD82AD7D4}" type="presOf" srcId="{B1604143-4D48-4940-9FAB-767CDB6BF6EF}" destId="{1D49B2A8-EA2E-4E3A-896C-0FBD17FAE33A}" srcOrd="0" destOrd="0" presId="urn:microsoft.com/office/officeart/2009/3/layout/HorizontalOrganizationChart"/>
    <dgm:cxn modelId="{364A2C82-7265-43B1-A988-1D3F62976312}" type="presOf" srcId="{0DE8D2D3-CF9B-4792-B7CE-4E4E5467EBCB}" destId="{C583EBC4-D744-4939-A8A7-D5422BA315EA}" srcOrd="0" destOrd="0" presId="urn:microsoft.com/office/officeart/2009/3/layout/HorizontalOrganizationChart"/>
    <dgm:cxn modelId="{9443B883-24F9-4DB1-8006-1646A861B87A}" type="presOf" srcId="{983EF1A5-DDD5-48B1-8912-9C61428FBBDA}" destId="{1BB292D1-E8FE-4720-A2B1-00A9D56CDB21}" srcOrd="0" destOrd="0" presId="urn:microsoft.com/office/officeart/2009/3/layout/HorizontalOrganizationChart"/>
    <dgm:cxn modelId="{CFEBD284-A6C7-464F-B56E-5CDCD4CC3C97}" type="presOf" srcId="{AB4DD29B-B8BB-4B1F-A5BB-9F0567073AF5}" destId="{8D05DCD7-AD08-473C-8ACA-6CF3C6BD9146}" srcOrd="1" destOrd="0" presId="urn:microsoft.com/office/officeart/2009/3/layout/HorizontalOrganizationChart"/>
    <dgm:cxn modelId="{CDF04587-1A03-4E0D-947B-1473C5D27FD7}" type="presOf" srcId="{0DE8D2D3-CF9B-4792-B7CE-4E4E5467EBCB}" destId="{ECB6A168-D12C-49D9-9BB8-78DCCB7E4282}" srcOrd="1" destOrd="0" presId="urn:microsoft.com/office/officeart/2009/3/layout/HorizontalOrganizationChart"/>
    <dgm:cxn modelId="{CDF8348A-D70E-4969-8960-A46B0AFC461F}" type="presOf" srcId="{FEE790D2-0B2E-4A6C-9AB8-311A99810C0D}" destId="{C0AEF573-F1FC-4BC7-B873-F931E62B7FDF}" srcOrd="0" destOrd="0" presId="urn:microsoft.com/office/officeart/2009/3/layout/HorizontalOrganizationChart"/>
    <dgm:cxn modelId="{F1F53F8E-F334-4AA0-B6C9-25169FA06B7A}" type="presOf" srcId="{68EECDD3-D684-4BA4-B267-A3DE28C93D02}" destId="{076F1D56-899F-4F50-B3F5-961336BA7FCC}" srcOrd="0" destOrd="0" presId="urn:microsoft.com/office/officeart/2009/3/layout/HorizontalOrganizationChart"/>
    <dgm:cxn modelId="{39F60A91-21D2-4AD6-B8CE-49ABF49DBCF4}" type="presOf" srcId="{17B5106A-C786-4FEF-80DD-DA4C505297AF}" destId="{745DCFD8-C8EC-4AED-9F45-8A69C6DC856E}" srcOrd="0" destOrd="0" presId="urn:microsoft.com/office/officeart/2009/3/layout/HorizontalOrganizationChart"/>
    <dgm:cxn modelId="{9B68F792-26F6-4B50-8F9C-C99612B67F7F}" type="presOf" srcId="{D67162E0-419C-4568-A640-4E680AA04723}" destId="{0393FAAC-ADA2-4DA9-A615-55B124D2648E}" srcOrd="1" destOrd="0" presId="urn:microsoft.com/office/officeart/2009/3/layout/HorizontalOrganizationChart"/>
    <dgm:cxn modelId="{B5095C9E-B24B-4E0D-9FF3-73284C1D3A95}" type="presOf" srcId="{D3FB218C-A8CF-4EC7-81FD-61C5F0C8C57B}" destId="{FECA7FAD-B8D1-4750-8460-065B3521118E}" srcOrd="0" destOrd="0" presId="urn:microsoft.com/office/officeart/2009/3/layout/HorizontalOrganizationChart"/>
    <dgm:cxn modelId="{DE0C9AA0-157F-4A0E-A1F1-9047E5F0B21D}" type="presOf" srcId="{57E93A31-2192-4325-B41B-B5FD915C26FF}" destId="{2D1564D7-C6FD-451A-9E0C-8BBD7E0F83CA}" srcOrd="0" destOrd="0" presId="urn:microsoft.com/office/officeart/2009/3/layout/HorizontalOrganizationChart"/>
    <dgm:cxn modelId="{51CC7EA3-1535-4B26-A2D6-8E4BD245176F}" type="presOf" srcId="{127FB331-B109-44C4-A5A5-F182916D88BA}" destId="{FFDDA9CB-F82A-47E7-977E-DE862BA5F747}" srcOrd="0" destOrd="0" presId="urn:microsoft.com/office/officeart/2009/3/layout/HorizontalOrganizationChart"/>
    <dgm:cxn modelId="{3F614DA5-E790-4BF9-AC7F-49C648BCCBE7}" type="presOf" srcId="{EFB64F43-09EA-4C3F-8A27-037843516C87}" destId="{BBA35579-C44D-4CF5-94C8-17C32495AF23}" srcOrd="0" destOrd="0" presId="urn:microsoft.com/office/officeart/2009/3/layout/HorizontalOrganizationChart"/>
    <dgm:cxn modelId="{F7CD05A6-2EB2-495A-84B8-04192F30A27B}" type="presOf" srcId="{5E2F2955-F4CE-4467-93CF-F4EAA9CAA867}" destId="{341EA19C-3955-47FC-8112-C5721A236395}" srcOrd="0" destOrd="0" presId="urn:microsoft.com/office/officeart/2009/3/layout/HorizontalOrganizationChart"/>
    <dgm:cxn modelId="{AEB7C7A9-50C3-47D1-B66D-B8E526EAED13}" srcId="{04C34B2B-C577-45BD-91F2-71CCB03D37ED}" destId="{D6337979-AD2F-4F7B-AE14-2CF71E6AE29F}" srcOrd="0" destOrd="0" parTransId="{1C78EC34-6094-4BBC-9BA6-6AA414FFBE32}" sibTransId="{BE6FAC79-3DCA-4FEF-9418-8E3D2D43A979}"/>
    <dgm:cxn modelId="{1C643FB0-042D-49F4-8689-9C07D5E88BCA}" srcId="{7F869D74-097F-4F5D-AB29-5A647FFB678B}" destId="{CCE5FFD1-464D-4932-8ACD-7AA18D2BE2CB}" srcOrd="2" destOrd="0" parTransId="{82E9628D-74F3-4564-B032-69CEE411D335}" sibTransId="{E61C94CC-6F97-4532-B245-BA89A9428E54}"/>
    <dgm:cxn modelId="{0AF54DB6-CC32-4A3F-9FC8-3ABF3608D254}" type="presOf" srcId="{E32F3CB3-154B-4C12-8E35-9EA759F26B76}" destId="{D6F8DB1E-E38B-4727-91BF-ED397F2CF9FC}" srcOrd="1" destOrd="0" presId="urn:microsoft.com/office/officeart/2009/3/layout/HorizontalOrganizationChart"/>
    <dgm:cxn modelId="{AD420EBB-668A-4158-AB15-644EEF83757C}" type="presOf" srcId="{13FDAAFC-76FC-422D-A81D-2F4B1DC67999}" destId="{1A5F1335-DFE0-48F8-AB5B-2F73DF1F8D75}" srcOrd="0" destOrd="0" presId="urn:microsoft.com/office/officeart/2009/3/layout/HorizontalOrganizationChart"/>
    <dgm:cxn modelId="{387FDCBB-8E33-4CE9-AF87-ACBA3EBE66EE}" type="presOf" srcId="{82E9628D-74F3-4564-B032-69CEE411D335}" destId="{73A25887-8477-4FCA-8D97-DD83016C9D2F}" srcOrd="0" destOrd="0" presId="urn:microsoft.com/office/officeart/2009/3/layout/HorizontalOrganizationChart"/>
    <dgm:cxn modelId="{31CF73BD-FCC5-4F3C-A834-CC7C40039B03}" type="presOf" srcId="{5C12A4D9-89D1-46B4-AA7D-1AC57C69DB71}" destId="{7928B48F-E8DC-451D-949A-4E658B8454CA}" srcOrd="0" destOrd="0" presId="urn:microsoft.com/office/officeart/2009/3/layout/HorizontalOrganizationChart"/>
    <dgm:cxn modelId="{56A11BC3-6D41-4179-AD8A-F0044E054713}" srcId="{04C34B2B-C577-45BD-91F2-71CCB03D37ED}" destId="{59A8B770-BEA1-4AC3-8149-35348AE1A867}" srcOrd="1" destOrd="0" parTransId="{D3FB218C-A8CF-4EC7-81FD-61C5F0C8C57B}" sibTransId="{BDCFB872-3332-4C52-8B9D-961DF1C63908}"/>
    <dgm:cxn modelId="{F3F228C3-456B-46D5-9BDA-C70CA6018903}" srcId="{7F869D74-097F-4F5D-AB29-5A647FFB678B}" destId="{57E93A31-2192-4325-B41B-B5FD915C26FF}" srcOrd="0" destOrd="0" parTransId="{E837A393-25AD-4383-A9AB-B8F93A575C99}" sibTransId="{9EF71E82-FA43-4114-9DF5-23A5AC9841DF}"/>
    <dgm:cxn modelId="{D8B0BFC3-B47A-4759-A10F-22221D2FD757}" type="presOf" srcId="{D6337979-AD2F-4F7B-AE14-2CF71E6AE29F}" destId="{844F651D-D157-4538-A32A-5F9F5F451F95}" srcOrd="1" destOrd="0" presId="urn:microsoft.com/office/officeart/2009/3/layout/HorizontalOrganizationChart"/>
    <dgm:cxn modelId="{085BC5D3-C759-432E-9947-DF8F7F0B643C}" type="presOf" srcId="{983EF1A5-DDD5-48B1-8912-9C61428FBBDA}" destId="{594A7A69-2DF3-48B0-81A6-B75BC7F559EE}" srcOrd="1" destOrd="0" presId="urn:microsoft.com/office/officeart/2009/3/layout/HorizontalOrganizationChart"/>
    <dgm:cxn modelId="{5E5B14D4-5C1C-4002-9CCA-4FB14F3FA320}" srcId="{380241C8-C325-40C4-ADF9-9E32D675EE03}" destId="{E89BE673-08D8-43CE-BC42-DE0B215FC96B}" srcOrd="0" destOrd="0" parTransId="{9647BAB1-2339-41EB-A113-D6E6FD5867FE}" sibTransId="{932FFECF-6FB9-4843-A4E8-0EF9B6C62CFD}"/>
    <dgm:cxn modelId="{F12F78D7-95B6-4FB5-9CAD-4BFE83821BFD}" type="presOf" srcId="{04C34B2B-C577-45BD-91F2-71CCB03D37ED}" destId="{51EDC5AB-CFDD-42E3-BC1E-C5CCE378C4F1}" srcOrd="1" destOrd="0" presId="urn:microsoft.com/office/officeart/2009/3/layout/HorizontalOrganizationChart"/>
    <dgm:cxn modelId="{D3ABADDE-EA2C-44AD-9E43-CE29D4D9C99F}" type="presOf" srcId="{EFB64F43-09EA-4C3F-8A27-037843516C87}" destId="{AC3B49D0-19A3-47FD-A0D3-5DF6FE743360}" srcOrd="1" destOrd="0" presId="urn:microsoft.com/office/officeart/2009/3/layout/HorizontalOrganizationChart"/>
    <dgm:cxn modelId="{05D577E1-C28C-4500-8CBC-C67EA99C935D}" type="presOf" srcId="{CCE5FFD1-464D-4932-8ACD-7AA18D2BE2CB}" destId="{38390E30-A926-4A07-908C-ABCD67458B2E}" srcOrd="0" destOrd="0" presId="urn:microsoft.com/office/officeart/2009/3/layout/HorizontalOrganizationChart"/>
    <dgm:cxn modelId="{3B2866E3-F14B-4E00-8A67-62B3A4D7CEB0}" type="presOf" srcId="{04C34B2B-C577-45BD-91F2-71CCB03D37ED}" destId="{B0F166F4-25DB-4AF4-A195-B2A62E121DDA}" srcOrd="0" destOrd="0" presId="urn:microsoft.com/office/officeart/2009/3/layout/HorizontalOrganizationChart"/>
    <dgm:cxn modelId="{C33F6AE3-77BC-4F04-9A81-F16A29FA4DBA}" type="presOf" srcId="{91E56029-5565-4E95-B9B0-FB32EC1C9B15}" destId="{4CE7E463-569A-4F06-892D-B1817CA66CED}" srcOrd="1" destOrd="0" presId="urn:microsoft.com/office/officeart/2009/3/layout/HorizontalOrganizationChart"/>
    <dgm:cxn modelId="{A3A295E6-7094-45D7-8BDD-99BA5608B76A}" type="presOf" srcId="{91E56029-5565-4E95-B9B0-FB32EC1C9B15}" destId="{2C6E07D4-91FC-4590-B643-CABF8263B080}" srcOrd="0" destOrd="0" presId="urn:microsoft.com/office/officeart/2009/3/layout/HorizontalOrganizationChart"/>
    <dgm:cxn modelId="{3C0F53E9-A916-4135-AB67-624BB49DBA3D}" type="presOf" srcId="{7F869D74-097F-4F5D-AB29-5A647FFB678B}" destId="{9DAE2D9E-F520-4CBB-9853-00754E17264F}" srcOrd="1" destOrd="0" presId="urn:microsoft.com/office/officeart/2009/3/layout/HorizontalOrganizationChart"/>
    <dgm:cxn modelId="{E17122EA-FEDB-4145-BBAD-FC0FCF662261}" srcId="{127FB331-B109-44C4-A5A5-F182916D88BA}" destId="{04C34B2B-C577-45BD-91F2-71CCB03D37ED}" srcOrd="2" destOrd="0" parTransId="{39B2FCB9-31D6-43DE-B92E-73706961CEC0}" sibTransId="{9DFB886E-17FC-4E32-A32A-691EFA2C9333}"/>
    <dgm:cxn modelId="{E993FDED-EADA-4070-BBF9-B7842FE29A88}" type="presOf" srcId="{C8CD668F-C519-4C19-8888-EE3F3431BFB1}" destId="{9FDB3AD2-4482-4B44-A25A-1AC6FB9F3BFD}" srcOrd="0" destOrd="0" presId="urn:microsoft.com/office/officeart/2009/3/layout/HorizontalOrganizationChart"/>
    <dgm:cxn modelId="{448F42F3-FA52-4A22-8654-25B0F243A982}" type="presOf" srcId="{D67162E0-419C-4568-A640-4E680AA04723}" destId="{DF834414-15A8-498F-8FFD-D1A6137E5745}" srcOrd="0" destOrd="0" presId="urn:microsoft.com/office/officeart/2009/3/layout/HorizontalOrganizationChart"/>
    <dgm:cxn modelId="{463277F4-85CE-4B63-9861-5964410469B4}" type="presOf" srcId="{380241C8-C325-40C4-ADF9-9E32D675EE03}" destId="{CD236A1A-2D59-443D-8AA3-F29CE493BF3C}" srcOrd="0" destOrd="0" presId="urn:microsoft.com/office/officeart/2009/3/layout/HorizontalOrganizationChart"/>
    <dgm:cxn modelId="{080A2DF7-08C1-4354-ABFF-4E4C8CD48F3B}" type="presOf" srcId="{59A8B770-BEA1-4AC3-8149-35348AE1A867}" destId="{1F29990D-A50C-4EF7-9E68-4CCB0A39441B}" srcOrd="0" destOrd="0" presId="urn:microsoft.com/office/officeart/2009/3/layout/HorizontalOrganizationChart"/>
    <dgm:cxn modelId="{F895E2F9-4A85-4EAC-9BDE-4A142203240D}" srcId="{13FDAAFC-76FC-422D-A81D-2F4B1DC67999}" destId="{E32F3CB3-154B-4C12-8E35-9EA759F26B76}" srcOrd="3" destOrd="0" parTransId="{17B5106A-C786-4FEF-80DD-DA4C505297AF}" sibTransId="{E9C67C74-508F-4514-8626-8C090804F693}"/>
    <dgm:cxn modelId="{2E12C9FF-9C7A-4C96-A52D-D03FE581801A}" type="presOf" srcId="{CD548C16-81DC-4759-94C6-547D711340F6}" destId="{9EFDF545-F8FA-4D5F-974A-C04B0982C540}" srcOrd="0" destOrd="0" presId="urn:microsoft.com/office/officeart/2009/3/layout/HorizontalOrganizationChart"/>
    <dgm:cxn modelId="{8BE0E36F-6292-4AE4-9E5D-D323938451C2}" type="presParOf" srcId="{FFDDA9CB-F82A-47E7-977E-DE862BA5F747}" destId="{75046A54-8993-4BDF-BA50-407333EDADD7}" srcOrd="0" destOrd="0" presId="urn:microsoft.com/office/officeart/2009/3/layout/HorizontalOrganizationChart"/>
    <dgm:cxn modelId="{6C4A7B8B-D86F-4934-B20A-808B799B4D02}" type="presParOf" srcId="{75046A54-8993-4BDF-BA50-407333EDADD7}" destId="{68439B28-995B-436E-86AF-1E4D089C2771}" srcOrd="0" destOrd="0" presId="urn:microsoft.com/office/officeart/2009/3/layout/HorizontalOrganizationChart"/>
    <dgm:cxn modelId="{5C54F4A6-E95B-4B0B-B2B0-5E44F3EB34E9}" type="presParOf" srcId="{68439B28-995B-436E-86AF-1E4D089C2771}" destId="{CA7857E3-CA28-4B53-B6D7-012D51EE97E5}" srcOrd="0" destOrd="0" presId="urn:microsoft.com/office/officeart/2009/3/layout/HorizontalOrganizationChart"/>
    <dgm:cxn modelId="{96FB63B3-ED85-406D-81BF-644EEB38DCFC}" type="presParOf" srcId="{68439B28-995B-436E-86AF-1E4D089C2771}" destId="{9DAE2D9E-F520-4CBB-9853-00754E17264F}" srcOrd="1" destOrd="0" presId="urn:microsoft.com/office/officeart/2009/3/layout/HorizontalOrganizationChart"/>
    <dgm:cxn modelId="{FCF04605-E3D7-4FDA-85CF-30C92F5A6E28}" type="presParOf" srcId="{75046A54-8993-4BDF-BA50-407333EDADD7}" destId="{3284F27D-242A-4E9F-B642-7880F2B692E1}" srcOrd="1" destOrd="0" presId="urn:microsoft.com/office/officeart/2009/3/layout/HorizontalOrganizationChart"/>
    <dgm:cxn modelId="{0893CB59-4B31-49F4-A15B-0308D5CC3E11}" type="presParOf" srcId="{3284F27D-242A-4E9F-B642-7880F2B692E1}" destId="{AC4EF6AD-6A77-41D9-9415-229171C659E9}" srcOrd="0" destOrd="0" presId="urn:microsoft.com/office/officeart/2009/3/layout/HorizontalOrganizationChart"/>
    <dgm:cxn modelId="{6CDEA038-2496-4C74-92F4-C7D192293631}" type="presParOf" srcId="{3284F27D-242A-4E9F-B642-7880F2B692E1}" destId="{296B1A94-47F6-4B07-B2F7-1AEA058503B2}" srcOrd="1" destOrd="0" presId="urn:microsoft.com/office/officeart/2009/3/layout/HorizontalOrganizationChart"/>
    <dgm:cxn modelId="{B434392D-89E0-4392-B8AC-E5BB7E43A81C}" type="presParOf" srcId="{296B1A94-47F6-4B07-B2F7-1AEA058503B2}" destId="{26289E66-B83E-47BB-A82E-2520C60F1A59}" srcOrd="0" destOrd="0" presId="urn:microsoft.com/office/officeart/2009/3/layout/HorizontalOrganizationChart"/>
    <dgm:cxn modelId="{0F80070B-E683-4964-8282-2D788FD2BB7A}" type="presParOf" srcId="{26289E66-B83E-47BB-A82E-2520C60F1A59}" destId="{2D1564D7-C6FD-451A-9E0C-8BBD7E0F83CA}" srcOrd="0" destOrd="0" presId="urn:microsoft.com/office/officeart/2009/3/layout/HorizontalOrganizationChart"/>
    <dgm:cxn modelId="{312AAD1A-CBA1-4F04-ADA8-F72AB5E8E1E1}" type="presParOf" srcId="{26289E66-B83E-47BB-A82E-2520C60F1A59}" destId="{B367D8D0-4245-4B35-9CBD-501717CFA8DA}" srcOrd="1" destOrd="0" presId="urn:microsoft.com/office/officeart/2009/3/layout/HorizontalOrganizationChart"/>
    <dgm:cxn modelId="{1D8B06F7-8AE5-4C94-9C02-D454725A06F6}" type="presParOf" srcId="{296B1A94-47F6-4B07-B2F7-1AEA058503B2}" destId="{B8E95CBE-0667-47EE-A342-E0A430FA9885}" srcOrd="1" destOrd="0" presId="urn:microsoft.com/office/officeart/2009/3/layout/HorizontalOrganizationChart"/>
    <dgm:cxn modelId="{CF88FF47-A6A7-44B7-BDEB-3D0EAD00CF5B}" type="presParOf" srcId="{296B1A94-47F6-4B07-B2F7-1AEA058503B2}" destId="{1D0BF603-299B-4B79-B379-FD58B1D21625}" srcOrd="2" destOrd="0" presId="urn:microsoft.com/office/officeart/2009/3/layout/HorizontalOrganizationChart"/>
    <dgm:cxn modelId="{DCD2A3B3-9D48-4490-BA83-96E7FE07325D}" type="presParOf" srcId="{3284F27D-242A-4E9F-B642-7880F2B692E1}" destId="{341EA19C-3955-47FC-8112-C5721A236395}" srcOrd="2" destOrd="0" presId="urn:microsoft.com/office/officeart/2009/3/layout/HorizontalOrganizationChart"/>
    <dgm:cxn modelId="{57D2D107-32F9-4DC0-911A-29E0CDC73BED}" type="presParOf" srcId="{3284F27D-242A-4E9F-B642-7880F2B692E1}" destId="{DEE21369-AD9D-4475-9198-C1030A7F84F1}" srcOrd="3" destOrd="0" presId="urn:microsoft.com/office/officeart/2009/3/layout/HorizontalOrganizationChart"/>
    <dgm:cxn modelId="{AD16A245-CEC7-4F98-8DBF-1F6383011BED}" type="presParOf" srcId="{DEE21369-AD9D-4475-9198-C1030A7F84F1}" destId="{1F3A376A-0DF4-4ADE-AD0A-C22904E4D2F7}" srcOrd="0" destOrd="0" presId="urn:microsoft.com/office/officeart/2009/3/layout/HorizontalOrganizationChart"/>
    <dgm:cxn modelId="{A9DFA24F-97D2-4C74-B4E7-5450FEF66209}" type="presParOf" srcId="{1F3A376A-0DF4-4ADE-AD0A-C22904E4D2F7}" destId="{1BB292D1-E8FE-4720-A2B1-00A9D56CDB21}" srcOrd="0" destOrd="0" presId="urn:microsoft.com/office/officeart/2009/3/layout/HorizontalOrganizationChart"/>
    <dgm:cxn modelId="{C3DC864D-0248-4B48-B30D-0CFCD84B9721}" type="presParOf" srcId="{1F3A376A-0DF4-4ADE-AD0A-C22904E4D2F7}" destId="{594A7A69-2DF3-48B0-81A6-B75BC7F559EE}" srcOrd="1" destOrd="0" presId="urn:microsoft.com/office/officeart/2009/3/layout/HorizontalOrganizationChart"/>
    <dgm:cxn modelId="{7E3C00C3-64EC-4972-A796-F48169907273}" type="presParOf" srcId="{DEE21369-AD9D-4475-9198-C1030A7F84F1}" destId="{AEE789A1-94A4-49CD-920A-7A7C9B41BD6E}" srcOrd="1" destOrd="0" presId="urn:microsoft.com/office/officeart/2009/3/layout/HorizontalOrganizationChart"/>
    <dgm:cxn modelId="{08E5CF1F-D6BF-42D3-B040-453354A50A6E}" type="presParOf" srcId="{DEE21369-AD9D-4475-9198-C1030A7F84F1}" destId="{83032F35-520E-4630-A3AE-49D84DC370A7}" srcOrd="2" destOrd="0" presId="urn:microsoft.com/office/officeart/2009/3/layout/HorizontalOrganizationChart"/>
    <dgm:cxn modelId="{DAEB5B6E-DAA4-4E7B-87CE-3A40230E5124}" type="presParOf" srcId="{3284F27D-242A-4E9F-B642-7880F2B692E1}" destId="{73A25887-8477-4FCA-8D97-DD83016C9D2F}" srcOrd="4" destOrd="0" presId="urn:microsoft.com/office/officeart/2009/3/layout/HorizontalOrganizationChart"/>
    <dgm:cxn modelId="{881F40C9-EDF1-4504-9627-0B488DA0CBBA}" type="presParOf" srcId="{3284F27D-242A-4E9F-B642-7880F2B692E1}" destId="{B4D8B075-3849-402D-9366-59D501490071}" srcOrd="5" destOrd="0" presId="urn:microsoft.com/office/officeart/2009/3/layout/HorizontalOrganizationChart"/>
    <dgm:cxn modelId="{C3AF8298-9135-4EAB-987F-E33ACC090D05}" type="presParOf" srcId="{B4D8B075-3849-402D-9366-59D501490071}" destId="{FF51143B-5471-431A-8699-C088C6159CF5}" srcOrd="0" destOrd="0" presId="urn:microsoft.com/office/officeart/2009/3/layout/HorizontalOrganizationChart"/>
    <dgm:cxn modelId="{6965C3B6-76F7-4846-99E5-D529B574D7FE}" type="presParOf" srcId="{FF51143B-5471-431A-8699-C088C6159CF5}" destId="{38390E30-A926-4A07-908C-ABCD67458B2E}" srcOrd="0" destOrd="0" presId="urn:microsoft.com/office/officeart/2009/3/layout/HorizontalOrganizationChart"/>
    <dgm:cxn modelId="{8C066031-B2C3-4276-811F-8483776C55BC}" type="presParOf" srcId="{FF51143B-5471-431A-8699-C088C6159CF5}" destId="{F8E1CF86-B2FB-4C75-9182-8EF6B15684AE}" srcOrd="1" destOrd="0" presId="urn:microsoft.com/office/officeart/2009/3/layout/HorizontalOrganizationChart"/>
    <dgm:cxn modelId="{3C1439DC-74EB-4180-A51F-9DA469CFB8A2}" type="presParOf" srcId="{B4D8B075-3849-402D-9366-59D501490071}" destId="{783F2FDA-5FC5-46A8-BE4F-94B04FE9F9CA}" srcOrd="1" destOrd="0" presId="urn:microsoft.com/office/officeart/2009/3/layout/HorizontalOrganizationChart"/>
    <dgm:cxn modelId="{D679AA6B-B88F-4D8A-BD50-982754B82C49}" type="presParOf" srcId="{B4D8B075-3849-402D-9366-59D501490071}" destId="{33155B90-EEA3-4531-8FA6-8977600F27B6}" srcOrd="2" destOrd="0" presId="urn:microsoft.com/office/officeart/2009/3/layout/HorizontalOrganizationChart"/>
    <dgm:cxn modelId="{31C47C1C-DE8E-4EB6-8EFE-38A37940AF19}" type="presParOf" srcId="{75046A54-8993-4BDF-BA50-407333EDADD7}" destId="{45780234-D538-488C-AD4A-72FDAF0C76D3}" srcOrd="2" destOrd="0" presId="urn:microsoft.com/office/officeart/2009/3/layout/HorizontalOrganizationChart"/>
    <dgm:cxn modelId="{D1FFF3A5-115A-4BFE-8597-F267EA889B59}" type="presParOf" srcId="{FFDDA9CB-F82A-47E7-977E-DE862BA5F747}" destId="{AE588BC3-799F-4885-B0D0-286A31404F84}" srcOrd="1" destOrd="0" presId="urn:microsoft.com/office/officeart/2009/3/layout/HorizontalOrganizationChart"/>
    <dgm:cxn modelId="{BBA8A3C2-BA76-4132-9430-F58139CFB1CE}" type="presParOf" srcId="{AE588BC3-799F-4885-B0D0-286A31404F84}" destId="{879C78F9-498F-4673-9F4E-2D4CD3C045BB}" srcOrd="0" destOrd="0" presId="urn:microsoft.com/office/officeart/2009/3/layout/HorizontalOrganizationChart"/>
    <dgm:cxn modelId="{622A346B-439D-48B9-97B4-4655D9971D8F}" type="presParOf" srcId="{879C78F9-498F-4673-9F4E-2D4CD3C045BB}" destId="{1A5F1335-DFE0-48F8-AB5B-2F73DF1F8D75}" srcOrd="0" destOrd="0" presId="urn:microsoft.com/office/officeart/2009/3/layout/HorizontalOrganizationChart"/>
    <dgm:cxn modelId="{4F87FA50-E75A-428B-91EE-DAFEFE6787FB}" type="presParOf" srcId="{879C78F9-498F-4673-9F4E-2D4CD3C045BB}" destId="{74EAB16D-978C-432D-B8C0-E9B69225EE5A}" srcOrd="1" destOrd="0" presId="urn:microsoft.com/office/officeart/2009/3/layout/HorizontalOrganizationChart"/>
    <dgm:cxn modelId="{A40F8651-8E77-4E6D-BB4D-B64E2B44F751}" type="presParOf" srcId="{AE588BC3-799F-4885-B0D0-286A31404F84}" destId="{A7946A0E-A5D5-4714-A057-A6A3103F73A4}" srcOrd="1" destOrd="0" presId="urn:microsoft.com/office/officeart/2009/3/layout/HorizontalOrganizationChart"/>
    <dgm:cxn modelId="{4784CA53-01C0-4429-97CA-2BD847E55390}" type="presParOf" srcId="{A7946A0E-A5D5-4714-A057-A6A3103F73A4}" destId="{076F1D56-899F-4F50-B3F5-961336BA7FCC}" srcOrd="0" destOrd="0" presId="urn:microsoft.com/office/officeart/2009/3/layout/HorizontalOrganizationChart"/>
    <dgm:cxn modelId="{888A0EE0-F4D4-408B-AAD6-5C1BFEEB5AAF}" type="presParOf" srcId="{A7946A0E-A5D5-4714-A057-A6A3103F73A4}" destId="{22D63696-43D0-4D7D-B1C0-685E03905CF1}" srcOrd="1" destOrd="0" presId="urn:microsoft.com/office/officeart/2009/3/layout/HorizontalOrganizationChart"/>
    <dgm:cxn modelId="{0CD5DAD4-C7C4-4A45-8450-53154BCA0868}" type="presParOf" srcId="{22D63696-43D0-4D7D-B1C0-685E03905CF1}" destId="{957F8DFB-2FFD-4A99-96E5-4060B2E103C1}" srcOrd="0" destOrd="0" presId="urn:microsoft.com/office/officeart/2009/3/layout/HorizontalOrganizationChart"/>
    <dgm:cxn modelId="{00D5D4E9-506D-493D-9A75-9026B11546C8}" type="presParOf" srcId="{957F8DFB-2FFD-4A99-96E5-4060B2E103C1}" destId="{BBA35579-C44D-4CF5-94C8-17C32495AF23}" srcOrd="0" destOrd="0" presId="urn:microsoft.com/office/officeart/2009/3/layout/HorizontalOrganizationChart"/>
    <dgm:cxn modelId="{68DF28FF-16DC-438B-B129-68BC76283522}" type="presParOf" srcId="{957F8DFB-2FFD-4A99-96E5-4060B2E103C1}" destId="{AC3B49D0-19A3-47FD-A0D3-5DF6FE743360}" srcOrd="1" destOrd="0" presId="urn:microsoft.com/office/officeart/2009/3/layout/HorizontalOrganizationChart"/>
    <dgm:cxn modelId="{541A3996-7CA7-466B-9203-5365AB8D2BE6}" type="presParOf" srcId="{22D63696-43D0-4D7D-B1C0-685E03905CF1}" destId="{1F1DA086-5F05-4C50-913F-331264F5AF6C}" srcOrd="1" destOrd="0" presId="urn:microsoft.com/office/officeart/2009/3/layout/HorizontalOrganizationChart"/>
    <dgm:cxn modelId="{9956E24E-8C62-4BDB-B949-4C201CC8D5FB}" type="presParOf" srcId="{22D63696-43D0-4D7D-B1C0-685E03905CF1}" destId="{83C44A07-22FF-4F6C-9F76-5F9B9FA468D1}" srcOrd="2" destOrd="0" presId="urn:microsoft.com/office/officeart/2009/3/layout/HorizontalOrganizationChart"/>
    <dgm:cxn modelId="{6E70D96D-E522-47DB-9AFF-E0140B3043A3}" type="presParOf" srcId="{A7946A0E-A5D5-4714-A057-A6A3103F73A4}" destId="{1D49B2A8-EA2E-4E3A-896C-0FBD17FAE33A}" srcOrd="2" destOrd="0" presId="urn:microsoft.com/office/officeart/2009/3/layout/HorizontalOrganizationChart"/>
    <dgm:cxn modelId="{AED6C546-6F42-428E-A017-19B51D3FCC72}" type="presParOf" srcId="{A7946A0E-A5D5-4714-A057-A6A3103F73A4}" destId="{8C850531-229D-400C-ABDA-F4524927F3DE}" srcOrd="3" destOrd="0" presId="urn:microsoft.com/office/officeart/2009/3/layout/HorizontalOrganizationChart"/>
    <dgm:cxn modelId="{6B04CD10-844F-4DC6-8458-83FEE830F2D5}" type="presParOf" srcId="{8C850531-229D-400C-ABDA-F4524927F3DE}" destId="{D802F34F-3005-4D32-B00C-6B40886F7F47}" srcOrd="0" destOrd="0" presId="urn:microsoft.com/office/officeart/2009/3/layout/HorizontalOrganizationChart"/>
    <dgm:cxn modelId="{77BEBF95-88A6-4711-AD74-6E71C829E304}" type="presParOf" srcId="{D802F34F-3005-4D32-B00C-6B40886F7F47}" destId="{9EFDF545-F8FA-4D5F-974A-C04B0982C540}" srcOrd="0" destOrd="0" presId="urn:microsoft.com/office/officeart/2009/3/layout/HorizontalOrganizationChart"/>
    <dgm:cxn modelId="{321CD0D8-AD1E-43EF-B834-8729080DAC72}" type="presParOf" srcId="{D802F34F-3005-4D32-B00C-6B40886F7F47}" destId="{08DEA232-E443-462C-90BC-311D66403D5B}" srcOrd="1" destOrd="0" presId="urn:microsoft.com/office/officeart/2009/3/layout/HorizontalOrganizationChart"/>
    <dgm:cxn modelId="{BFC0A9DD-A083-4930-BF41-C0A629CE83CA}" type="presParOf" srcId="{8C850531-229D-400C-ABDA-F4524927F3DE}" destId="{D771E271-4D69-4482-8B32-1A694A3F5341}" srcOrd="1" destOrd="0" presId="urn:microsoft.com/office/officeart/2009/3/layout/HorizontalOrganizationChart"/>
    <dgm:cxn modelId="{4FF54718-A631-4511-A92C-344DA04C8765}" type="presParOf" srcId="{8C850531-229D-400C-ABDA-F4524927F3DE}" destId="{79352D19-D7F9-4D9B-B4C9-C61C283E367C}" srcOrd="2" destOrd="0" presId="urn:microsoft.com/office/officeart/2009/3/layout/HorizontalOrganizationChart"/>
    <dgm:cxn modelId="{D6CA379D-DBB9-45DC-821A-6D3FCD101596}" type="presParOf" srcId="{A7946A0E-A5D5-4714-A057-A6A3103F73A4}" destId="{C0AEF573-F1FC-4BC7-B873-F931E62B7FDF}" srcOrd="4" destOrd="0" presId="urn:microsoft.com/office/officeart/2009/3/layout/HorizontalOrganizationChart"/>
    <dgm:cxn modelId="{2DD12243-19D4-4D9D-BAAE-2ADDF381E452}" type="presParOf" srcId="{A7946A0E-A5D5-4714-A057-A6A3103F73A4}" destId="{B8AAA920-AFD1-486F-A6E8-A6DA248458CE}" srcOrd="5" destOrd="0" presId="urn:microsoft.com/office/officeart/2009/3/layout/HorizontalOrganizationChart"/>
    <dgm:cxn modelId="{E70ECEE6-0BFC-4A21-9C2E-250A2B82BF3D}" type="presParOf" srcId="{B8AAA920-AFD1-486F-A6E8-A6DA248458CE}" destId="{026A68AE-BA57-412D-BB2A-31F1F3B5CC43}" srcOrd="0" destOrd="0" presId="urn:microsoft.com/office/officeart/2009/3/layout/HorizontalOrganizationChart"/>
    <dgm:cxn modelId="{08A85375-B696-4FD7-AAEB-3A2ACC2139EF}" type="presParOf" srcId="{026A68AE-BA57-412D-BB2A-31F1F3B5CC43}" destId="{9FDB3AD2-4482-4B44-A25A-1AC6FB9F3BFD}" srcOrd="0" destOrd="0" presId="urn:microsoft.com/office/officeart/2009/3/layout/HorizontalOrganizationChart"/>
    <dgm:cxn modelId="{F5D3D705-67CA-4ED7-A8AD-84CED83289E1}" type="presParOf" srcId="{026A68AE-BA57-412D-BB2A-31F1F3B5CC43}" destId="{94CAB871-1A78-43C4-A67A-CF5424975548}" srcOrd="1" destOrd="0" presId="urn:microsoft.com/office/officeart/2009/3/layout/HorizontalOrganizationChart"/>
    <dgm:cxn modelId="{485A90F2-A188-4C08-979A-1868E925143F}" type="presParOf" srcId="{B8AAA920-AFD1-486F-A6E8-A6DA248458CE}" destId="{ED060B91-6497-4AC8-B84E-A8A505EDFDDA}" srcOrd="1" destOrd="0" presId="urn:microsoft.com/office/officeart/2009/3/layout/HorizontalOrganizationChart"/>
    <dgm:cxn modelId="{704E4B32-1692-45E5-9404-51E008742AA6}" type="presParOf" srcId="{B8AAA920-AFD1-486F-A6E8-A6DA248458CE}" destId="{5D6B49BC-C697-459D-A686-044F302F0EF2}" srcOrd="2" destOrd="0" presId="urn:microsoft.com/office/officeart/2009/3/layout/HorizontalOrganizationChart"/>
    <dgm:cxn modelId="{88C75A7B-928D-4E7B-BD08-D10CE21AF1A6}" type="presParOf" srcId="{A7946A0E-A5D5-4714-A057-A6A3103F73A4}" destId="{745DCFD8-C8EC-4AED-9F45-8A69C6DC856E}" srcOrd="6" destOrd="0" presId="urn:microsoft.com/office/officeart/2009/3/layout/HorizontalOrganizationChart"/>
    <dgm:cxn modelId="{11E44ADC-062E-476E-8229-1453F00BB67F}" type="presParOf" srcId="{A7946A0E-A5D5-4714-A057-A6A3103F73A4}" destId="{83926413-28D9-4C64-B813-E05ED9236410}" srcOrd="7" destOrd="0" presId="urn:microsoft.com/office/officeart/2009/3/layout/HorizontalOrganizationChart"/>
    <dgm:cxn modelId="{3C57736A-5B9A-474E-B68A-9014360BA62C}" type="presParOf" srcId="{83926413-28D9-4C64-B813-E05ED9236410}" destId="{24CB7FC4-3F54-495E-90ED-5C77BBE81568}" srcOrd="0" destOrd="0" presId="urn:microsoft.com/office/officeart/2009/3/layout/HorizontalOrganizationChart"/>
    <dgm:cxn modelId="{E0AEDA82-96AC-4A0E-89DE-A7C5A911B232}" type="presParOf" srcId="{24CB7FC4-3F54-495E-90ED-5C77BBE81568}" destId="{F6B68325-7506-4590-B28C-B9644EDAAE85}" srcOrd="0" destOrd="0" presId="urn:microsoft.com/office/officeart/2009/3/layout/HorizontalOrganizationChart"/>
    <dgm:cxn modelId="{A199D10B-685E-4BA3-AADF-283BF4249A0E}" type="presParOf" srcId="{24CB7FC4-3F54-495E-90ED-5C77BBE81568}" destId="{D6F8DB1E-E38B-4727-91BF-ED397F2CF9FC}" srcOrd="1" destOrd="0" presId="urn:microsoft.com/office/officeart/2009/3/layout/HorizontalOrganizationChart"/>
    <dgm:cxn modelId="{30290DDA-2BD4-45C0-8931-0DC8514F1636}" type="presParOf" srcId="{83926413-28D9-4C64-B813-E05ED9236410}" destId="{E0404F6D-CA47-49DD-BAE3-F4284D9981BC}" srcOrd="1" destOrd="0" presId="urn:microsoft.com/office/officeart/2009/3/layout/HorizontalOrganizationChart"/>
    <dgm:cxn modelId="{06A430BC-6B19-4693-B6D5-4F82351F5A21}" type="presParOf" srcId="{83926413-28D9-4C64-B813-E05ED9236410}" destId="{1345FB64-0F81-4F8F-AF2F-388C52F52749}" srcOrd="2" destOrd="0" presId="urn:microsoft.com/office/officeart/2009/3/layout/HorizontalOrganizationChart"/>
    <dgm:cxn modelId="{EE2F57FA-0693-448F-9C0D-7F4826D30DB8}" type="presParOf" srcId="{AE588BC3-799F-4885-B0D0-286A31404F84}" destId="{24FC78E9-F41C-4735-B787-CB48594F254D}" srcOrd="2" destOrd="0" presId="urn:microsoft.com/office/officeart/2009/3/layout/HorizontalOrganizationChart"/>
    <dgm:cxn modelId="{37862D4A-2B25-499D-A87E-80A771E00E0F}" type="presParOf" srcId="{FFDDA9CB-F82A-47E7-977E-DE862BA5F747}" destId="{684B620D-923E-48D3-8FD4-76902A8664E1}" srcOrd="2" destOrd="0" presId="urn:microsoft.com/office/officeart/2009/3/layout/HorizontalOrganizationChart"/>
    <dgm:cxn modelId="{95F93BA1-AF09-4BEC-A2C0-79EA4B636EBE}" type="presParOf" srcId="{684B620D-923E-48D3-8FD4-76902A8664E1}" destId="{1279C02F-663D-4125-82A4-D83DC859D300}" srcOrd="0" destOrd="0" presId="urn:microsoft.com/office/officeart/2009/3/layout/HorizontalOrganizationChart"/>
    <dgm:cxn modelId="{EB0F70E4-469B-44B2-B86E-E2DDF6FB5A79}" type="presParOf" srcId="{1279C02F-663D-4125-82A4-D83DC859D300}" destId="{B0F166F4-25DB-4AF4-A195-B2A62E121DDA}" srcOrd="0" destOrd="0" presId="urn:microsoft.com/office/officeart/2009/3/layout/HorizontalOrganizationChart"/>
    <dgm:cxn modelId="{FB2613AE-CBD6-417C-B1FA-53AE5D0145DA}" type="presParOf" srcId="{1279C02F-663D-4125-82A4-D83DC859D300}" destId="{51EDC5AB-CFDD-42E3-BC1E-C5CCE378C4F1}" srcOrd="1" destOrd="0" presId="urn:microsoft.com/office/officeart/2009/3/layout/HorizontalOrganizationChart"/>
    <dgm:cxn modelId="{BE1AFC2A-7E77-45D0-AFE5-7F776BEA4498}" type="presParOf" srcId="{684B620D-923E-48D3-8FD4-76902A8664E1}" destId="{392FACDD-5FC1-4831-908A-969F51429CE2}" srcOrd="1" destOrd="0" presId="urn:microsoft.com/office/officeart/2009/3/layout/HorizontalOrganizationChart"/>
    <dgm:cxn modelId="{AE89DEA6-6FEA-4D59-AC0F-96BF609B3DC4}" type="presParOf" srcId="{392FACDD-5FC1-4831-908A-969F51429CE2}" destId="{609D6012-1CA1-4E08-938D-E162BC9ED96A}" srcOrd="0" destOrd="0" presId="urn:microsoft.com/office/officeart/2009/3/layout/HorizontalOrganizationChart"/>
    <dgm:cxn modelId="{B02008EE-8154-4FBC-9897-789D70B28633}" type="presParOf" srcId="{392FACDD-5FC1-4831-908A-969F51429CE2}" destId="{4F9C0D36-30FC-475E-AB0C-E0314930B8DC}" srcOrd="1" destOrd="0" presId="urn:microsoft.com/office/officeart/2009/3/layout/HorizontalOrganizationChart"/>
    <dgm:cxn modelId="{1E27CB48-8BB2-46F4-9451-F36C94CA4885}" type="presParOf" srcId="{4F9C0D36-30FC-475E-AB0C-E0314930B8DC}" destId="{3CBFB31B-9012-439C-821E-1F0F8249905B}" srcOrd="0" destOrd="0" presId="urn:microsoft.com/office/officeart/2009/3/layout/HorizontalOrganizationChart"/>
    <dgm:cxn modelId="{6071BED5-E9AB-4117-BD36-A0DE36F0CAB1}" type="presParOf" srcId="{3CBFB31B-9012-439C-821E-1F0F8249905B}" destId="{F3E031B3-4C4A-4B66-BA2B-F38AAA135319}" srcOrd="0" destOrd="0" presId="urn:microsoft.com/office/officeart/2009/3/layout/HorizontalOrganizationChart"/>
    <dgm:cxn modelId="{1D58640F-8098-4867-B9FB-024AB62015F1}" type="presParOf" srcId="{3CBFB31B-9012-439C-821E-1F0F8249905B}" destId="{844F651D-D157-4538-A32A-5F9F5F451F95}" srcOrd="1" destOrd="0" presId="urn:microsoft.com/office/officeart/2009/3/layout/HorizontalOrganizationChart"/>
    <dgm:cxn modelId="{5BFD5B62-6A79-49AF-9AA8-91F314D0EBF0}" type="presParOf" srcId="{4F9C0D36-30FC-475E-AB0C-E0314930B8DC}" destId="{41225697-4026-4BD4-A7AE-D35B04A00739}" srcOrd="1" destOrd="0" presId="urn:microsoft.com/office/officeart/2009/3/layout/HorizontalOrganizationChart"/>
    <dgm:cxn modelId="{47E3416B-94EE-4D85-89D0-F15D14C88793}" type="presParOf" srcId="{4F9C0D36-30FC-475E-AB0C-E0314930B8DC}" destId="{C2D7621B-B0CE-4EDB-8771-191195160A5C}" srcOrd="2" destOrd="0" presId="urn:microsoft.com/office/officeart/2009/3/layout/HorizontalOrganizationChart"/>
    <dgm:cxn modelId="{1F3A9475-FA9E-487E-9017-C8A779555188}" type="presParOf" srcId="{392FACDD-5FC1-4831-908A-969F51429CE2}" destId="{FECA7FAD-B8D1-4750-8460-065B3521118E}" srcOrd="2" destOrd="0" presId="urn:microsoft.com/office/officeart/2009/3/layout/HorizontalOrganizationChart"/>
    <dgm:cxn modelId="{4C911808-680C-4AF0-8770-38E824E30371}" type="presParOf" srcId="{392FACDD-5FC1-4831-908A-969F51429CE2}" destId="{4E245D02-54E2-44B0-ABAC-9BC08EEB1672}" srcOrd="3" destOrd="0" presId="urn:microsoft.com/office/officeart/2009/3/layout/HorizontalOrganizationChart"/>
    <dgm:cxn modelId="{5B2E3E6B-FBF0-4187-86D8-E3DDF72CBAB8}" type="presParOf" srcId="{4E245D02-54E2-44B0-ABAC-9BC08EEB1672}" destId="{C1E4A0D0-0B0F-40CE-B6D1-88178ADAD705}" srcOrd="0" destOrd="0" presId="urn:microsoft.com/office/officeart/2009/3/layout/HorizontalOrganizationChart"/>
    <dgm:cxn modelId="{8524AC93-849C-42EC-9F57-9996C851332D}" type="presParOf" srcId="{C1E4A0D0-0B0F-40CE-B6D1-88178ADAD705}" destId="{1F29990D-A50C-4EF7-9E68-4CCB0A39441B}" srcOrd="0" destOrd="0" presId="urn:microsoft.com/office/officeart/2009/3/layout/HorizontalOrganizationChart"/>
    <dgm:cxn modelId="{45CE275E-E64F-4628-9D87-C225CAEF53E5}" type="presParOf" srcId="{C1E4A0D0-0B0F-40CE-B6D1-88178ADAD705}" destId="{19F34A40-8E11-490F-832D-16E8598F6A8C}" srcOrd="1" destOrd="0" presId="urn:microsoft.com/office/officeart/2009/3/layout/HorizontalOrganizationChart"/>
    <dgm:cxn modelId="{2669EDE6-79CD-45AD-8743-379F999C3B8D}" type="presParOf" srcId="{4E245D02-54E2-44B0-ABAC-9BC08EEB1672}" destId="{3A693149-D734-4362-8927-9D98B28EB46E}" srcOrd="1" destOrd="0" presId="urn:microsoft.com/office/officeart/2009/3/layout/HorizontalOrganizationChart"/>
    <dgm:cxn modelId="{B4ADDE11-9A23-4BED-927C-A0245D5A486C}" type="presParOf" srcId="{4E245D02-54E2-44B0-ABAC-9BC08EEB1672}" destId="{E573211C-8C78-4F62-BC5C-A774F8603CF5}" srcOrd="2" destOrd="0" presId="urn:microsoft.com/office/officeart/2009/3/layout/HorizontalOrganizationChart"/>
    <dgm:cxn modelId="{172B1AEE-2896-4592-AA42-CFC2AA0B309F}" type="presParOf" srcId="{392FACDD-5FC1-4831-908A-969F51429CE2}" destId="{7928B48F-E8DC-451D-949A-4E658B8454CA}" srcOrd="4" destOrd="0" presId="urn:microsoft.com/office/officeart/2009/3/layout/HorizontalOrganizationChart"/>
    <dgm:cxn modelId="{993F76C6-65E7-41CC-AE5F-D35011711B1F}" type="presParOf" srcId="{392FACDD-5FC1-4831-908A-969F51429CE2}" destId="{49201969-486D-4231-8932-A08058836064}" srcOrd="5" destOrd="0" presId="urn:microsoft.com/office/officeart/2009/3/layout/HorizontalOrganizationChart"/>
    <dgm:cxn modelId="{797A7C00-F9C2-4AF9-B29A-DC33AF9A6D1A}" type="presParOf" srcId="{49201969-486D-4231-8932-A08058836064}" destId="{E3165191-E1B6-4F84-B176-FC4DD2BD166A}" srcOrd="0" destOrd="0" presId="urn:microsoft.com/office/officeart/2009/3/layout/HorizontalOrganizationChart"/>
    <dgm:cxn modelId="{2A45ED9D-7B9C-49EF-8CCD-A3D0ACA134C6}" type="presParOf" srcId="{E3165191-E1B6-4F84-B176-FC4DD2BD166A}" destId="{DF834414-15A8-498F-8FFD-D1A6137E5745}" srcOrd="0" destOrd="0" presId="urn:microsoft.com/office/officeart/2009/3/layout/HorizontalOrganizationChart"/>
    <dgm:cxn modelId="{0DF314C0-BF9E-4C3D-BC81-9D68EE64F00D}" type="presParOf" srcId="{E3165191-E1B6-4F84-B176-FC4DD2BD166A}" destId="{0393FAAC-ADA2-4DA9-A615-55B124D2648E}" srcOrd="1" destOrd="0" presId="urn:microsoft.com/office/officeart/2009/3/layout/HorizontalOrganizationChart"/>
    <dgm:cxn modelId="{3981685A-31BA-46ED-A859-CEBB2750E67D}" type="presParOf" srcId="{49201969-486D-4231-8932-A08058836064}" destId="{63F203E1-6C74-44A5-B029-C65256AD456D}" srcOrd="1" destOrd="0" presId="urn:microsoft.com/office/officeart/2009/3/layout/HorizontalOrganizationChart"/>
    <dgm:cxn modelId="{DA08193A-1076-428D-B877-B4DC0AB5D1AB}" type="presParOf" srcId="{49201969-486D-4231-8932-A08058836064}" destId="{FA25713E-65F9-4EB6-A7DC-C64C4837EE71}" srcOrd="2" destOrd="0" presId="urn:microsoft.com/office/officeart/2009/3/layout/HorizontalOrganizationChart"/>
    <dgm:cxn modelId="{B60A544C-53C7-47B8-BAF0-D03F2FE696B6}" type="presParOf" srcId="{684B620D-923E-48D3-8FD4-76902A8664E1}" destId="{814238FA-591E-4457-BEA8-90BB1E551780}" srcOrd="2" destOrd="0" presId="urn:microsoft.com/office/officeart/2009/3/layout/HorizontalOrganizationChart"/>
    <dgm:cxn modelId="{2C6CF90E-E12E-4CF8-A6B7-F029A73BCBD4}" type="presParOf" srcId="{FFDDA9CB-F82A-47E7-977E-DE862BA5F747}" destId="{6533DD7E-DFDD-4886-968A-595E02BC8EFF}" srcOrd="3" destOrd="0" presId="urn:microsoft.com/office/officeart/2009/3/layout/HorizontalOrganizationChart"/>
    <dgm:cxn modelId="{269DBE34-6023-4F50-BEB4-089EC9B217EF}" type="presParOf" srcId="{6533DD7E-DFDD-4886-968A-595E02BC8EFF}" destId="{52D3EF59-4FE0-43D0-8C13-4576ECFF7B4B}" srcOrd="0" destOrd="0" presId="urn:microsoft.com/office/officeart/2009/3/layout/HorizontalOrganizationChart"/>
    <dgm:cxn modelId="{6885E49A-42DC-43F7-8606-E03D5A3AC63F}" type="presParOf" srcId="{52D3EF59-4FE0-43D0-8C13-4576ECFF7B4B}" destId="{A87E932C-D95B-45D3-99DE-8352CEACDC8E}" srcOrd="0" destOrd="0" presId="urn:microsoft.com/office/officeart/2009/3/layout/HorizontalOrganizationChart"/>
    <dgm:cxn modelId="{807AB245-A178-4453-BD92-FA5A77618328}" type="presParOf" srcId="{52D3EF59-4FE0-43D0-8C13-4576ECFF7B4B}" destId="{8D05DCD7-AD08-473C-8ACA-6CF3C6BD9146}" srcOrd="1" destOrd="0" presId="urn:microsoft.com/office/officeart/2009/3/layout/HorizontalOrganizationChart"/>
    <dgm:cxn modelId="{9172A3DE-308C-479F-85DA-54B6AE73359B}" type="presParOf" srcId="{6533DD7E-DFDD-4886-968A-595E02BC8EFF}" destId="{2A62D20F-1DAA-48E3-9FE4-DC7B5908442D}" srcOrd="1" destOrd="0" presId="urn:microsoft.com/office/officeart/2009/3/layout/HorizontalOrganizationChart"/>
    <dgm:cxn modelId="{484B5542-7C0D-49A7-89E0-D7BCD7C61206}" type="presParOf" srcId="{2A62D20F-1DAA-48E3-9FE4-DC7B5908442D}" destId="{F851D400-DA75-4A83-A56B-C259CD20B0CA}" srcOrd="0" destOrd="0" presId="urn:microsoft.com/office/officeart/2009/3/layout/HorizontalOrganizationChart"/>
    <dgm:cxn modelId="{7734EE2B-1A3B-43D5-A0FE-632092200216}" type="presParOf" srcId="{2A62D20F-1DAA-48E3-9FE4-DC7B5908442D}" destId="{B5AE72E4-EC4F-421C-89CA-2C65C8A3405D}" srcOrd="1" destOrd="0" presId="urn:microsoft.com/office/officeart/2009/3/layout/HorizontalOrganizationChart"/>
    <dgm:cxn modelId="{D81048B6-BC99-4CDC-B4BF-1D81AD828363}" type="presParOf" srcId="{B5AE72E4-EC4F-421C-89CA-2C65C8A3405D}" destId="{D0DD0A62-A035-464D-BDDA-F406ADE7A7CA}" srcOrd="0" destOrd="0" presId="urn:microsoft.com/office/officeart/2009/3/layout/HorizontalOrganizationChart"/>
    <dgm:cxn modelId="{CC30195F-62F1-4A26-97E8-D28675AE4772}" type="presParOf" srcId="{D0DD0A62-A035-464D-BDDA-F406ADE7A7CA}" destId="{C583EBC4-D744-4939-A8A7-D5422BA315EA}" srcOrd="0" destOrd="0" presId="urn:microsoft.com/office/officeart/2009/3/layout/HorizontalOrganizationChart"/>
    <dgm:cxn modelId="{6A6753DE-6C3B-402D-B932-3829572AD581}" type="presParOf" srcId="{D0DD0A62-A035-464D-BDDA-F406ADE7A7CA}" destId="{ECB6A168-D12C-49D9-9BB8-78DCCB7E4282}" srcOrd="1" destOrd="0" presId="urn:microsoft.com/office/officeart/2009/3/layout/HorizontalOrganizationChart"/>
    <dgm:cxn modelId="{BCDF52FD-FF6E-4187-A8ED-B698D488E129}" type="presParOf" srcId="{B5AE72E4-EC4F-421C-89CA-2C65C8A3405D}" destId="{ADB758D8-D506-45E6-9CE7-E9D40FA802BA}" srcOrd="1" destOrd="0" presId="urn:microsoft.com/office/officeart/2009/3/layout/HorizontalOrganizationChart"/>
    <dgm:cxn modelId="{EAFA7635-C601-4055-A36D-7B800F5AF841}" type="presParOf" srcId="{B5AE72E4-EC4F-421C-89CA-2C65C8A3405D}" destId="{28DB6C92-AD4E-49BE-A68F-D56323AEAC33}" srcOrd="2" destOrd="0" presId="urn:microsoft.com/office/officeart/2009/3/layout/HorizontalOrganizationChart"/>
    <dgm:cxn modelId="{8CD6FE10-A0F3-4C15-8E1C-9C51073C8300}" type="presParOf" srcId="{6533DD7E-DFDD-4886-968A-595E02BC8EFF}" destId="{C6673DB6-4983-4CCC-9BCA-1635AC506B73}" srcOrd="2" destOrd="0" presId="urn:microsoft.com/office/officeart/2009/3/layout/HorizontalOrganizationChart"/>
    <dgm:cxn modelId="{CC74161E-49FB-4A03-97AA-D1BC9DEA23DC}" type="presParOf" srcId="{FFDDA9CB-F82A-47E7-977E-DE862BA5F747}" destId="{EB383857-3A2D-4CDE-9A1E-30D9CFCDC67E}" srcOrd="4" destOrd="0" presId="urn:microsoft.com/office/officeart/2009/3/layout/HorizontalOrganizationChart"/>
    <dgm:cxn modelId="{C1A01948-40DD-4D34-ACC0-9531AB1B1E9B}" type="presParOf" srcId="{EB383857-3A2D-4CDE-9A1E-30D9CFCDC67E}" destId="{911ABDEA-497D-4EA5-821B-ACBEE9AC1D8F}" srcOrd="0" destOrd="0" presId="urn:microsoft.com/office/officeart/2009/3/layout/HorizontalOrganizationChart"/>
    <dgm:cxn modelId="{A098018F-D267-4010-B694-13A5D4E23CBD}" type="presParOf" srcId="{911ABDEA-497D-4EA5-821B-ACBEE9AC1D8F}" destId="{CD236A1A-2D59-443D-8AA3-F29CE493BF3C}" srcOrd="0" destOrd="0" presId="urn:microsoft.com/office/officeart/2009/3/layout/HorizontalOrganizationChart"/>
    <dgm:cxn modelId="{95EADF50-79DA-4984-892D-381958D6C79E}" type="presParOf" srcId="{911ABDEA-497D-4EA5-821B-ACBEE9AC1D8F}" destId="{79CEE319-231F-4C3C-BE0E-74E811E4775F}" srcOrd="1" destOrd="0" presId="urn:microsoft.com/office/officeart/2009/3/layout/HorizontalOrganizationChart"/>
    <dgm:cxn modelId="{38C76B57-10C0-42BD-83D7-F21B1D7F8B48}" type="presParOf" srcId="{EB383857-3A2D-4CDE-9A1E-30D9CFCDC67E}" destId="{12753D2B-356D-4BF8-978C-6ACDEB7246BB}" srcOrd="1" destOrd="0" presId="urn:microsoft.com/office/officeart/2009/3/layout/HorizontalOrganizationChart"/>
    <dgm:cxn modelId="{BA6C75D0-2FFC-424A-8F72-FB01C0575C00}" type="presParOf" srcId="{12753D2B-356D-4BF8-978C-6ACDEB7246BB}" destId="{D49C8B66-55E3-4644-A372-BB0888574E8B}" srcOrd="0" destOrd="0" presId="urn:microsoft.com/office/officeart/2009/3/layout/HorizontalOrganizationChart"/>
    <dgm:cxn modelId="{61FCC972-B662-45F3-B5D9-A7B46ED22E04}" type="presParOf" srcId="{12753D2B-356D-4BF8-978C-6ACDEB7246BB}" destId="{704C5A84-C376-4ADB-9EFD-A9694E874E4D}" srcOrd="1" destOrd="0" presId="urn:microsoft.com/office/officeart/2009/3/layout/HorizontalOrganizationChart"/>
    <dgm:cxn modelId="{6623B9D1-0C91-45C1-8AFB-43A6CA347488}" type="presParOf" srcId="{704C5A84-C376-4ADB-9EFD-A9694E874E4D}" destId="{979C205F-2695-4696-BDCD-A2D0EC2DBD1E}" srcOrd="0" destOrd="0" presId="urn:microsoft.com/office/officeart/2009/3/layout/HorizontalOrganizationChart"/>
    <dgm:cxn modelId="{AE01530B-C824-4802-AF9B-9FD4C7A4588A}" type="presParOf" srcId="{979C205F-2695-4696-BDCD-A2D0EC2DBD1E}" destId="{2E0FF843-9F8B-418C-B0E1-608577D24915}" srcOrd="0" destOrd="0" presId="urn:microsoft.com/office/officeart/2009/3/layout/HorizontalOrganizationChart"/>
    <dgm:cxn modelId="{92C9B303-49DC-47F5-AD86-FF4BB3D9D2B6}" type="presParOf" srcId="{979C205F-2695-4696-BDCD-A2D0EC2DBD1E}" destId="{99EBF720-EBA6-4188-8770-29DCAD589878}" srcOrd="1" destOrd="0" presId="urn:microsoft.com/office/officeart/2009/3/layout/HorizontalOrganizationChart"/>
    <dgm:cxn modelId="{63916531-202F-4CAA-B763-DA383AAA2F2C}" type="presParOf" srcId="{704C5A84-C376-4ADB-9EFD-A9694E874E4D}" destId="{35A94D0C-282B-4175-8B10-C7F31665353E}" srcOrd="1" destOrd="0" presId="urn:microsoft.com/office/officeart/2009/3/layout/HorizontalOrganizationChart"/>
    <dgm:cxn modelId="{2190970A-8CC4-417C-A2F4-C406FC34491E}" type="presParOf" srcId="{704C5A84-C376-4ADB-9EFD-A9694E874E4D}" destId="{A363CCC2-B78F-4E30-85DE-84D19BDA72EC}" srcOrd="2" destOrd="0" presId="urn:microsoft.com/office/officeart/2009/3/layout/HorizontalOrganizationChart"/>
    <dgm:cxn modelId="{77ACD555-45EA-45B3-A532-227905BDA9DB}" type="presParOf" srcId="{12753D2B-356D-4BF8-978C-6ACDEB7246BB}" destId="{71713413-9A47-42AD-A269-8E596B77AB41}" srcOrd="2" destOrd="0" presId="urn:microsoft.com/office/officeart/2009/3/layout/HorizontalOrganizationChart"/>
    <dgm:cxn modelId="{FDA842DF-A1FD-4960-85CF-E58AA9C66ABD}" type="presParOf" srcId="{12753D2B-356D-4BF8-978C-6ACDEB7246BB}" destId="{854F5867-D5BC-4164-9BDB-DFAD41746005}" srcOrd="3" destOrd="0" presId="urn:microsoft.com/office/officeart/2009/3/layout/HorizontalOrganizationChart"/>
    <dgm:cxn modelId="{0E7C9B1E-52DC-4CDA-87ED-2B7C64668108}" type="presParOf" srcId="{854F5867-D5BC-4164-9BDB-DFAD41746005}" destId="{5570224F-619E-4522-943D-DBD4D3A37B50}" srcOrd="0" destOrd="0" presId="urn:microsoft.com/office/officeart/2009/3/layout/HorizontalOrganizationChart"/>
    <dgm:cxn modelId="{7A8DCDA3-1F57-4E7F-A21C-E682C8A808F0}" type="presParOf" srcId="{5570224F-619E-4522-943D-DBD4D3A37B50}" destId="{2C6E07D4-91FC-4590-B643-CABF8263B080}" srcOrd="0" destOrd="0" presId="urn:microsoft.com/office/officeart/2009/3/layout/HorizontalOrganizationChart"/>
    <dgm:cxn modelId="{97F284A6-A6BE-454F-B129-3C4B9E272BFD}" type="presParOf" srcId="{5570224F-619E-4522-943D-DBD4D3A37B50}" destId="{4CE7E463-569A-4F06-892D-B1817CA66CED}" srcOrd="1" destOrd="0" presId="urn:microsoft.com/office/officeart/2009/3/layout/HorizontalOrganizationChart"/>
    <dgm:cxn modelId="{D348E626-E1B1-4144-99E3-6BC60020873F}" type="presParOf" srcId="{854F5867-D5BC-4164-9BDB-DFAD41746005}" destId="{EBC3B9C5-B8E5-43DF-89F8-6764F0595BF6}" srcOrd="1" destOrd="0" presId="urn:microsoft.com/office/officeart/2009/3/layout/HorizontalOrganizationChart"/>
    <dgm:cxn modelId="{7E4FB022-67D4-42CB-B4B1-958C734CC350}" type="presParOf" srcId="{854F5867-D5BC-4164-9BDB-DFAD41746005}" destId="{284A76B7-459F-4CCE-ACC9-A68F9B2B45FF}" srcOrd="2" destOrd="0" presId="urn:microsoft.com/office/officeart/2009/3/layout/HorizontalOrganizationChart"/>
    <dgm:cxn modelId="{321F1F9C-7799-4340-BF26-071AAEE67A6A}" type="presParOf" srcId="{12753D2B-356D-4BF8-978C-6ACDEB7246BB}" destId="{33ADFA91-6159-418A-B1A9-D14EC3BC0823}" srcOrd="4" destOrd="0" presId="urn:microsoft.com/office/officeart/2009/3/layout/HorizontalOrganizationChart"/>
    <dgm:cxn modelId="{4AEC0151-680D-4580-B895-2D83B9B0FAC0}" type="presParOf" srcId="{12753D2B-356D-4BF8-978C-6ACDEB7246BB}" destId="{DDE48010-628C-4425-BAD6-06DB1B4CE95D}" srcOrd="5" destOrd="0" presId="urn:microsoft.com/office/officeart/2009/3/layout/HorizontalOrganizationChart"/>
    <dgm:cxn modelId="{24F930DD-1AA7-4736-B6F3-52C33E12F1A3}" type="presParOf" srcId="{DDE48010-628C-4425-BAD6-06DB1B4CE95D}" destId="{E5E16E8E-1013-41AC-8325-FB54E8A926CC}" srcOrd="0" destOrd="0" presId="urn:microsoft.com/office/officeart/2009/3/layout/HorizontalOrganizationChart"/>
    <dgm:cxn modelId="{0632ADA4-5F6E-4237-8D35-B1C669CC4268}" type="presParOf" srcId="{E5E16E8E-1013-41AC-8325-FB54E8A926CC}" destId="{0D98A9C7-8BFA-4895-8C50-7ADACC2F4C5A}" srcOrd="0" destOrd="0" presId="urn:microsoft.com/office/officeart/2009/3/layout/HorizontalOrganizationChart"/>
    <dgm:cxn modelId="{3BA48F76-AF50-4B28-A11A-A72A16DB582A}" type="presParOf" srcId="{E5E16E8E-1013-41AC-8325-FB54E8A926CC}" destId="{D56C938C-1FEA-4844-B4A5-EAD7E2F853A4}" srcOrd="1" destOrd="0" presId="urn:microsoft.com/office/officeart/2009/3/layout/HorizontalOrganizationChart"/>
    <dgm:cxn modelId="{E9950AA6-0B44-4127-A88D-9922534F5773}" type="presParOf" srcId="{DDE48010-628C-4425-BAD6-06DB1B4CE95D}" destId="{5623E42A-E229-429D-B79A-11A5508401E5}" srcOrd="1" destOrd="0" presId="urn:microsoft.com/office/officeart/2009/3/layout/HorizontalOrganizationChart"/>
    <dgm:cxn modelId="{4557AD2D-C7CF-4CD9-AE76-C99D00503F03}" type="presParOf" srcId="{DDE48010-628C-4425-BAD6-06DB1B4CE95D}" destId="{6B5DF6DB-C86C-4CB5-BCD9-323A012B2E99}" srcOrd="2" destOrd="0" presId="urn:microsoft.com/office/officeart/2009/3/layout/HorizontalOrganizationChart"/>
    <dgm:cxn modelId="{BB848EE4-C314-4C21-B59B-1FDE71D454F8}" type="presParOf" srcId="{EB383857-3A2D-4CDE-9A1E-30D9CFCDC67E}" destId="{95687146-E046-43FB-A8E1-D0AFCE7039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7FB331-B109-44C4-A5A5-F182916D88B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DAAFC-76FC-422D-A81D-2F4B1DC67999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gm:t>
    </dgm:pt>
    <dgm:pt modelId="{3915E36D-1E65-4F78-B338-404A0A1CD505}" type="par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4BD15B9E-7D1D-4314-B09E-88A8EDF28C38}" type="sib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FB64F43-09EA-4C3F-8A27-037843516C87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gm:t>
    </dgm:pt>
    <dgm:pt modelId="{68EECDD3-D684-4BA4-B267-A3DE28C93D02}" type="parTrans" cxnId="{7570AF2A-D0B5-406E-A62B-645D3908FE49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B01328D-5499-43FA-8A3D-75AD2A2715B0}" type="sibTrans" cxnId="{7570AF2A-D0B5-406E-A62B-645D3908FE4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D548C16-81DC-4759-94C6-547D711340F6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gm:t>
    </dgm:pt>
    <dgm:pt modelId="{B1604143-4D48-4940-9FAB-767CDB6BF6EF}" type="parTrans" cxnId="{58ECB655-4579-4E0F-8361-7153E638A0B5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26AFDE2-0DDF-48EA-BCA8-A919DA088F2B}" type="sibTrans" cxnId="{58ECB655-4579-4E0F-8361-7153E638A0B5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8CD668F-C519-4C19-8888-EE3F3431BFB1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gm:t>
    </dgm:pt>
    <dgm:pt modelId="{FEE790D2-0B2E-4A6C-9AB8-311A99810C0D}" type="parTrans" cxnId="{26B5551F-82F1-450C-B52D-D8159E93F370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08638F1-D367-44A7-BD09-E49AF4B21A6B}" type="sibTrans" cxnId="{26B5551F-82F1-450C-B52D-D8159E93F37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32F3CB3-154B-4C12-8E35-9EA759F26B76}">
      <dgm:prSet phldrT="[Text]" custT="1"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gm:t>
    </dgm:pt>
    <dgm:pt modelId="{17B5106A-C786-4FEF-80DD-DA4C505297AF}" type="parTrans" cxnId="{F895E2F9-4A85-4EAC-9BDE-4A142203240D}">
      <dgm:prSet/>
      <dgm:spPr>
        <a:solidFill>
          <a:srgbClr val="000066"/>
        </a:solidFill>
        <a:ln>
          <a:solidFill>
            <a:srgbClr val="000066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C67C74-508F-4514-8626-8C090804F693}" type="sibTrans" cxnId="{F895E2F9-4A85-4EAC-9BDE-4A142203240D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4C34B2B-C577-45BD-91F2-71CCB03D37ED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gm:t>
    </dgm:pt>
    <dgm:pt modelId="{39B2FCB9-31D6-43DE-B92E-73706961CEC0}" type="par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DFB886E-17FC-4E32-A32A-691EFA2C9333}" type="sib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9A8B770-BEA1-4AC3-8149-35348AE1A86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gm:t>
    </dgm:pt>
    <dgm:pt modelId="{D3FB218C-A8CF-4EC7-81FD-61C5F0C8C57B}" type="parTrans" cxnId="{56A11BC3-6D41-4179-AD8A-F0044E0547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DCFB872-3332-4C52-8B9D-961DF1C63908}" type="sibTrans" cxnId="{56A11BC3-6D41-4179-AD8A-F0044E0547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7162E0-419C-4568-A640-4E680AA0472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gm:t>
    </dgm:pt>
    <dgm:pt modelId="{5C12A4D9-89D1-46B4-AA7D-1AC57C69DB71}" type="parTrans" cxnId="{22F0D015-5C11-45E0-B7A5-C4AA8A330D1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C8F202-22AD-4827-B735-FF45E32269F7}" type="sibTrans" cxnId="{22F0D015-5C11-45E0-B7A5-C4AA8A330D1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337979-AD2F-4F7B-AE14-2CF71E6AE29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gm:t>
    </dgm:pt>
    <dgm:pt modelId="{1C78EC34-6094-4BBC-9BA6-6AA414FFBE32}" type="parTrans" cxnId="{AEB7C7A9-50C3-47D1-B66D-B8E526EAED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E6FAC79-3DCA-4FEF-9418-8E3D2D43A979}" type="sibTrans" cxnId="{AEB7C7A9-50C3-47D1-B66D-B8E526EAED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AB4DD29B-B8BB-4B1F-A5BB-9F0567073AF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gm:t>
    </dgm:pt>
    <dgm:pt modelId="{85A7E752-2D71-4BA1-99F4-75D3C34E666B}" type="par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7A92C7-26BD-4B9E-91DC-53DD85E642F2}" type="sib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DE8D2D3-CF9B-4792-B7CE-4E4E5467EB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gm:t>
    </dgm:pt>
    <dgm:pt modelId="{BA9FC093-432C-48EE-A7C5-8FE91A0C90AC}" type="parTrans" cxnId="{78323A64-E283-45DD-8DA7-3A355DE99BFE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D6D04CE-7943-49DA-8403-B72BDCDAAD46}" type="sib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F869D74-097F-4F5D-AB29-5A647FFB678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gm:t>
    </dgm:pt>
    <dgm:pt modelId="{DB9AA783-74B6-4ECC-8CBD-C7535E2EEA7D}" type="par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DEAB358-47AE-42BA-8485-4AA9C2CD5285}" type="sib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7E93A31-2192-4325-B41B-B5FD915C26F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gm:t>
    </dgm:pt>
    <dgm:pt modelId="{E837A393-25AD-4383-A9AB-B8F93A575C99}" type="parTrans" cxnId="{F3F228C3-456B-46D5-9BDA-C70CA601890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EF71E82-FA43-4114-9DF5-23A5AC9841DF}" type="sibTrans" cxnId="{F3F228C3-456B-46D5-9BDA-C70CA601890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83EF1A5-DDD5-48B1-8912-9C61428FBBDA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gm:t>
    </dgm:pt>
    <dgm:pt modelId="{5E2F2955-F4CE-4467-93CF-F4EAA9CAA867}" type="parTrans" cxnId="{81DE663C-3211-45EF-8DF9-13057A756BB8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A54FC0-5564-4EBE-8CDA-9F9E452C6091}" type="sibTrans" cxnId="{81DE663C-3211-45EF-8DF9-13057A756BB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CE5FFD1-464D-4932-8ACD-7AA18D2BE2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gm:t>
    </dgm:pt>
    <dgm:pt modelId="{82E9628D-74F3-4564-B032-69CEE411D335}" type="parTrans" cxnId="{1C643FB0-042D-49F4-8689-9C07D5E88BC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61C94CC-6F97-4532-B245-BA89A9428E54}" type="sibTrans" cxnId="{1C643FB0-042D-49F4-8689-9C07D5E88BC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380241C8-C325-40C4-ADF9-9E32D675EE0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gm:t>
    </dgm:pt>
    <dgm:pt modelId="{7A70D492-1ECD-4758-BCF2-8B85DD218A11}" type="par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62ED105-625B-4230-8086-657C19DE9C26}" type="sib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9BE673-08D8-43CE-BC42-DE0B215FC96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gm:t>
    </dgm:pt>
    <dgm:pt modelId="{9647BAB1-2339-41EB-A113-D6E6FD5867FE}" type="parTrans" cxnId="{5E5B14D4-5C1C-4002-9CCA-4FB14F3FA320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32FFECF-6FB9-4843-A4E8-0EF9B6C62CFD}" type="sibTrans" cxnId="{5E5B14D4-5C1C-4002-9CCA-4FB14F3FA32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1E56029-5565-4E95-B9B0-FB32EC1C9B1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gm:t>
    </dgm:pt>
    <dgm:pt modelId="{93820FB7-1753-4205-9CED-925EDBDD6FC5}" type="parTrans" cxnId="{4A69E81C-B97D-446F-B386-5774928819CC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EBCCAA-D736-402C-BFE0-2A1378FA1F38}" type="sibTrans" cxnId="{4A69E81C-B97D-446F-B386-5774928819CC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12FDBEE-6F07-45F4-B43F-85EF35499020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gm:t>
    </dgm:pt>
    <dgm:pt modelId="{0FFA6E07-CA00-4F77-A9D5-D5F756A34AA7}" type="parTrans" cxnId="{21AC3220-3251-49FB-A219-4C2DACFEB90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5C068F3-997E-49F4-B630-55FD2011B50C}" type="sibTrans" cxnId="{21AC3220-3251-49FB-A219-4C2DACFEB90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FFDDA9CB-F82A-47E7-977E-DE862BA5F747}" type="pres">
      <dgm:prSet presAssocID="{127FB331-B109-44C4-A5A5-F182916D8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046A54-8993-4BDF-BA50-407333EDADD7}" type="pres">
      <dgm:prSet presAssocID="{7F869D74-097F-4F5D-AB29-5A647FFB678B}" presName="hierRoot1" presStyleCnt="0">
        <dgm:presLayoutVars>
          <dgm:hierBranch val="init"/>
        </dgm:presLayoutVars>
      </dgm:prSet>
      <dgm:spPr/>
    </dgm:pt>
    <dgm:pt modelId="{68439B28-995B-436E-86AF-1E4D089C2771}" type="pres">
      <dgm:prSet presAssocID="{7F869D74-097F-4F5D-AB29-5A647FFB678B}" presName="rootComposite1" presStyleCnt="0"/>
      <dgm:spPr/>
    </dgm:pt>
    <dgm:pt modelId="{CA7857E3-CA28-4B53-B6D7-012D51EE97E5}" type="pres">
      <dgm:prSet presAssocID="{7F869D74-097F-4F5D-AB29-5A647FFB678B}" presName="rootText1" presStyleLbl="node0" presStyleIdx="0" presStyleCnt="5" custScaleX="127752">
        <dgm:presLayoutVars>
          <dgm:chPref val="3"/>
        </dgm:presLayoutVars>
      </dgm:prSet>
      <dgm:spPr/>
    </dgm:pt>
    <dgm:pt modelId="{9DAE2D9E-F520-4CBB-9853-00754E17264F}" type="pres">
      <dgm:prSet presAssocID="{7F869D74-097F-4F5D-AB29-5A647FFB678B}" presName="rootConnector1" presStyleLbl="node1" presStyleIdx="0" presStyleCnt="0"/>
      <dgm:spPr/>
    </dgm:pt>
    <dgm:pt modelId="{3284F27D-242A-4E9F-B642-7880F2B692E1}" type="pres">
      <dgm:prSet presAssocID="{7F869D74-097F-4F5D-AB29-5A647FFB678B}" presName="hierChild2" presStyleCnt="0"/>
      <dgm:spPr/>
    </dgm:pt>
    <dgm:pt modelId="{AC4EF6AD-6A77-41D9-9415-229171C659E9}" type="pres">
      <dgm:prSet presAssocID="{E837A393-25AD-4383-A9AB-B8F93A575C99}" presName="Name64" presStyleLbl="parChTrans1D2" presStyleIdx="0" presStyleCnt="14"/>
      <dgm:spPr/>
    </dgm:pt>
    <dgm:pt modelId="{296B1A94-47F6-4B07-B2F7-1AEA058503B2}" type="pres">
      <dgm:prSet presAssocID="{57E93A31-2192-4325-B41B-B5FD915C26FF}" presName="hierRoot2" presStyleCnt="0">
        <dgm:presLayoutVars>
          <dgm:hierBranch val="init"/>
        </dgm:presLayoutVars>
      </dgm:prSet>
      <dgm:spPr/>
    </dgm:pt>
    <dgm:pt modelId="{26289E66-B83E-47BB-A82E-2520C60F1A59}" type="pres">
      <dgm:prSet presAssocID="{57E93A31-2192-4325-B41B-B5FD915C26FF}" presName="rootComposite" presStyleCnt="0"/>
      <dgm:spPr/>
    </dgm:pt>
    <dgm:pt modelId="{2D1564D7-C6FD-451A-9E0C-8BBD7E0F83CA}" type="pres">
      <dgm:prSet presAssocID="{57E93A31-2192-4325-B41B-B5FD915C26FF}" presName="rootText" presStyleLbl="node2" presStyleIdx="0" presStyleCnt="14" custScaleX="187816">
        <dgm:presLayoutVars>
          <dgm:chPref val="3"/>
        </dgm:presLayoutVars>
      </dgm:prSet>
      <dgm:spPr/>
    </dgm:pt>
    <dgm:pt modelId="{B367D8D0-4245-4B35-9CBD-501717CFA8DA}" type="pres">
      <dgm:prSet presAssocID="{57E93A31-2192-4325-B41B-B5FD915C26FF}" presName="rootConnector" presStyleLbl="node2" presStyleIdx="0" presStyleCnt="14"/>
      <dgm:spPr/>
    </dgm:pt>
    <dgm:pt modelId="{B8E95CBE-0667-47EE-A342-E0A430FA9885}" type="pres">
      <dgm:prSet presAssocID="{57E93A31-2192-4325-B41B-B5FD915C26FF}" presName="hierChild4" presStyleCnt="0"/>
      <dgm:spPr/>
    </dgm:pt>
    <dgm:pt modelId="{1D0BF603-299B-4B79-B379-FD58B1D21625}" type="pres">
      <dgm:prSet presAssocID="{57E93A31-2192-4325-B41B-B5FD915C26FF}" presName="hierChild5" presStyleCnt="0"/>
      <dgm:spPr/>
    </dgm:pt>
    <dgm:pt modelId="{341EA19C-3955-47FC-8112-C5721A236395}" type="pres">
      <dgm:prSet presAssocID="{5E2F2955-F4CE-4467-93CF-F4EAA9CAA867}" presName="Name64" presStyleLbl="parChTrans1D2" presStyleIdx="1" presStyleCnt="14"/>
      <dgm:spPr/>
    </dgm:pt>
    <dgm:pt modelId="{DEE21369-AD9D-4475-9198-C1030A7F84F1}" type="pres">
      <dgm:prSet presAssocID="{983EF1A5-DDD5-48B1-8912-9C61428FBBDA}" presName="hierRoot2" presStyleCnt="0">
        <dgm:presLayoutVars>
          <dgm:hierBranch val="init"/>
        </dgm:presLayoutVars>
      </dgm:prSet>
      <dgm:spPr/>
    </dgm:pt>
    <dgm:pt modelId="{1F3A376A-0DF4-4ADE-AD0A-C22904E4D2F7}" type="pres">
      <dgm:prSet presAssocID="{983EF1A5-DDD5-48B1-8912-9C61428FBBDA}" presName="rootComposite" presStyleCnt="0"/>
      <dgm:spPr/>
    </dgm:pt>
    <dgm:pt modelId="{1BB292D1-E8FE-4720-A2B1-00A9D56CDB21}" type="pres">
      <dgm:prSet presAssocID="{983EF1A5-DDD5-48B1-8912-9C61428FBBDA}" presName="rootText" presStyleLbl="node2" presStyleIdx="1" presStyleCnt="14" custScaleX="187816">
        <dgm:presLayoutVars>
          <dgm:chPref val="3"/>
        </dgm:presLayoutVars>
      </dgm:prSet>
      <dgm:spPr/>
    </dgm:pt>
    <dgm:pt modelId="{594A7A69-2DF3-48B0-81A6-B75BC7F559EE}" type="pres">
      <dgm:prSet presAssocID="{983EF1A5-DDD5-48B1-8912-9C61428FBBDA}" presName="rootConnector" presStyleLbl="node2" presStyleIdx="1" presStyleCnt="14"/>
      <dgm:spPr/>
    </dgm:pt>
    <dgm:pt modelId="{AEE789A1-94A4-49CD-920A-7A7C9B41BD6E}" type="pres">
      <dgm:prSet presAssocID="{983EF1A5-DDD5-48B1-8912-9C61428FBBDA}" presName="hierChild4" presStyleCnt="0"/>
      <dgm:spPr/>
    </dgm:pt>
    <dgm:pt modelId="{83032F35-520E-4630-A3AE-49D84DC370A7}" type="pres">
      <dgm:prSet presAssocID="{983EF1A5-DDD5-48B1-8912-9C61428FBBDA}" presName="hierChild5" presStyleCnt="0"/>
      <dgm:spPr/>
    </dgm:pt>
    <dgm:pt modelId="{73A25887-8477-4FCA-8D97-DD83016C9D2F}" type="pres">
      <dgm:prSet presAssocID="{82E9628D-74F3-4564-B032-69CEE411D335}" presName="Name64" presStyleLbl="parChTrans1D2" presStyleIdx="2" presStyleCnt="14"/>
      <dgm:spPr/>
    </dgm:pt>
    <dgm:pt modelId="{B4D8B075-3849-402D-9366-59D501490071}" type="pres">
      <dgm:prSet presAssocID="{CCE5FFD1-464D-4932-8ACD-7AA18D2BE2CB}" presName="hierRoot2" presStyleCnt="0">
        <dgm:presLayoutVars>
          <dgm:hierBranch val="init"/>
        </dgm:presLayoutVars>
      </dgm:prSet>
      <dgm:spPr/>
    </dgm:pt>
    <dgm:pt modelId="{FF51143B-5471-431A-8699-C088C6159CF5}" type="pres">
      <dgm:prSet presAssocID="{CCE5FFD1-464D-4932-8ACD-7AA18D2BE2CB}" presName="rootComposite" presStyleCnt="0"/>
      <dgm:spPr/>
    </dgm:pt>
    <dgm:pt modelId="{38390E30-A926-4A07-908C-ABCD67458B2E}" type="pres">
      <dgm:prSet presAssocID="{CCE5FFD1-464D-4932-8ACD-7AA18D2BE2CB}" presName="rootText" presStyleLbl="node2" presStyleIdx="2" presStyleCnt="14" custScaleX="187816">
        <dgm:presLayoutVars>
          <dgm:chPref val="3"/>
        </dgm:presLayoutVars>
      </dgm:prSet>
      <dgm:spPr/>
    </dgm:pt>
    <dgm:pt modelId="{F8E1CF86-B2FB-4C75-9182-8EF6B15684AE}" type="pres">
      <dgm:prSet presAssocID="{CCE5FFD1-464D-4932-8ACD-7AA18D2BE2CB}" presName="rootConnector" presStyleLbl="node2" presStyleIdx="2" presStyleCnt="14"/>
      <dgm:spPr/>
    </dgm:pt>
    <dgm:pt modelId="{783F2FDA-5FC5-46A8-BE4F-94B04FE9F9CA}" type="pres">
      <dgm:prSet presAssocID="{CCE5FFD1-464D-4932-8ACD-7AA18D2BE2CB}" presName="hierChild4" presStyleCnt="0"/>
      <dgm:spPr/>
    </dgm:pt>
    <dgm:pt modelId="{33155B90-EEA3-4531-8FA6-8977600F27B6}" type="pres">
      <dgm:prSet presAssocID="{CCE5FFD1-464D-4932-8ACD-7AA18D2BE2CB}" presName="hierChild5" presStyleCnt="0"/>
      <dgm:spPr/>
    </dgm:pt>
    <dgm:pt modelId="{45780234-D538-488C-AD4A-72FDAF0C76D3}" type="pres">
      <dgm:prSet presAssocID="{7F869D74-097F-4F5D-AB29-5A647FFB678B}" presName="hierChild3" presStyleCnt="0"/>
      <dgm:spPr/>
    </dgm:pt>
    <dgm:pt modelId="{AE588BC3-799F-4885-B0D0-286A31404F84}" type="pres">
      <dgm:prSet presAssocID="{13FDAAFC-76FC-422D-A81D-2F4B1DC67999}" presName="hierRoot1" presStyleCnt="0">
        <dgm:presLayoutVars>
          <dgm:hierBranch val="init"/>
        </dgm:presLayoutVars>
      </dgm:prSet>
      <dgm:spPr/>
    </dgm:pt>
    <dgm:pt modelId="{879C78F9-498F-4673-9F4E-2D4CD3C045BB}" type="pres">
      <dgm:prSet presAssocID="{13FDAAFC-76FC-422D-A81D-2F4B1DC67999}" presName="rootComposite1" presStyleCnt="0"/>
      <dgm:spPr/>
    </dgm:pt>
    <dgm:pt modelId="{1A5F1335-DFE0-48F8-AB5B-2F73DF1F8D75}" type="pres">
      <dgm:prSet presAssocID="{13FDAAFC-76FC-422D-A81D-2F4B1DC67999}" presName="rootText1" presStyleLbl="node0" presStyleIdx="1" presStyleCnt="5" custScaleX="127752">
        <dgm:presLayoutVars>
          <dgm:chPref val="3"/>
        </dgm:presLayoutVars>
      </dgm:prSet>
      <dgm:spPr/>
    </dgm:pt>
    <dgm:pt modelId="{74EAB16D-978C-432D-B8C0-E9B69225EE5A}" type="pres">
      <dgm:prSet presAssocID="{13FDAAFC-76FC-422D-A81D-2F4B1DC67999}" presName="rootConnector1" presStyleLbl="node1" presStyleIdx="0" presStyleCnt="0"/>
      <dgm:spPr/>
    </dgm:pt>
    <dgm:pt modelId="{A7946A0E-A5D5-4714-A057-A6A3103F73A4}" type="pres">
      <dgm:prSet presAssocID="{13FDAAFC-76FC-422D-A81D-2F4B1DC67999}" presName="hierChild2" presStyleCnt="0"/>
      <dgm:spPr/>
    </dgm:pt>
    <dgm:pt modelId="{076F1D56-899F-4F50-B3F5-961336BA7FCC}" type="pres">
      <dgm:prSet presAssocID="{68EECDD3-D684-4BA4-B267-A3DE28C93D02}" presName="Name64" presStyleLbl="parChTrans1D2" presStyleIdx="3" presStyleCnt="14"/>
      <dgm:spPr/>
    </dgm:pt>
    <dgm:pt modelId="{22D63696-43D0-4D7D-B1C0-685E03905CF1}" type="pres">
      <dgm:prSet presAssocID="{EFB64F43-09EA-4C3F-8A27-037843516C87}" presName="hierRoot2" presStyleCnt="0">
        <dgm:presLayoutVars>
          <dgm:hierBranch val="init"/>
        </dgm:presLayoutVars>
      </dgm:prSet>
      <dgm:spPr/>
    </dgm:pt>
    <dgm:pt modelId="{957F8DFB-2FFD-4A99-96E5-4060B2E103C1}" type="pres">
      <dgm:prSet presAssocID="{EFB64F43-09EA-4C3F-8A27-037843516C87}" presName="rootComposite" presStyleCnt="0"/>
      <dgm:spPr/>
    </dgm:pt>
    <dgm:pt modelId="{BBA35579-C44D-4CF5-94C8-17C32495AF23}" type="pres">
      <dgm:prSet presAssocID="{EFB64F43-09EA-4C3F-8A27-037843516C87}" presName="rootText" presStyleLbl="node2" presStyleIdx="3" presStyleCnt="14" custScaleX="187816">
        <dgm:presLayoutVars>
          <dgm:chPref val="3"/>
        </dgm:presLayoutVars>
      </dgm:prSet>
      <dgm:spPr/>
    </dgm:pt>
    <dgm:pt modelId="{AC3B49D0-19A3-47FD-A0D3-5DF6FE743360}" type="pres">
      <dgm:prSet presAssocID="{EFB64F43-09EA-4C3F-8A27-037843516C87}" presName="rootConnector" presStyleLbl="node2" presStyleIdx="3" presStyleCnt="14"/>
      <dgm:spPr/>
    </dgm:pt>
    <dgm:pt modelId="{1F1DA086-5F05-4C50-913F-331264F5AF6C}" type="pres">
      <dgm:prSet presAssocID="{EFB64F43-09EA-4C3F-8A27-037843516C87}" presName="hierChild4" presStyleCnt="0"/>
      <dgm:spPr/>
    </dgm:pt>
    <dgm:pt modelId="{83C44A07-22FF-4F6C-9F76-5F9B9FA468D1}" type="pres">
      <dgm:prSet presAssocID="{EFB64F43-09EA-4C3F-8A27-037843516C87}" presName="hierChild5" presStyleCnt="0"/>
      <dgm:spPr/>
    </dgm:pt>
    <dgm:pt modelId="{1D49B2A8-EA2E-4E3A-896C-0FBD17FAE33A}" type="pres">
      <dgm:prSet presAssocID="{B1604143-4D48-4940-9FAB-767CDB6BF6EF}" presName="Name64" presStyleLbl="parChTrans1D2" presStyleIdx="4" presStyleCnt="14"/>
      <dgm:spPr/>
    </dgm:pt>
    <dgm:pt modelId="{8C850531-229D-400C-ABDA-F4524927F3DE}" type="pres">
      <dgm:prSet presAssocID="{CD548C16-81DC-4759-94C6-547D711340F6}" presName="hierRoot2" presStyleCnt="0">
        <dgm:presLayoutVars>
          <dgm:hierBranch val="init"/>
        </dgm:presLayoutVars>
      </dgm:prSet>
      <dgm:spPr/>
    </dgm:pt>
    <dgm:pt modelId="{D802F34F-3005-4D32-B00C-6B40886F7F47}" type="pres">
      <dgm:prSet presAssocID="{CD548C16-81DC-4759-94C6-547D711340F6}" presName="rootComposite" presStyleCnt="0"/>
      <dgm:spPr/>
    </dgm:pt>
    <dgm:pt modelId="{9EFDF545-F8FA-4D5F-974A-C04B0982C540}" type="pres">
      <dgm:prSet presAssocID="{CD548C16-81DC-4759-94C6-547D711340F6}" presName="rootText" presStyleLbl="node2" presStyleIdx="4" presStyleCnt="14" custScaleX="187816">
        <dgm:presLayoutVars>
          <dgm:chPref val="3"/>
        </dgm:presLayoutVars>
      </dgm:prSet>
      <dgm:spPr/>
    </dgm:pt>
    <dgm:pt modelId="{08DEA232-E443-462C-90BC-311D66403D5B}" type="pres">
      <dgm:prSet presAssocID="{CD548C16-81DC-4759-94C6-547D711340F6}" presName="rootConnector" presStyleLbl="node2" presStyleIdx="4" presStyleCnt="14"/>
      <dgm:spPr/>
    </dgm:pt>
    <dgm:pt modelId="{D771E271-4D69-4482-8B32-1A694A3F5341}" type="pres">
      <dgm:prSet presAssocID="{CD548C16-81DC-4759-94C6-547D711340F6}" presName="hierChild4" presStyleCnt="0"/>
      <dgm:spPr/>
    </dgm:pt>
    <dgm:pt modelId="{79352D19-D7F9-4D9B-B4C9-C61C283E367C}" type="pres">
      <dgm:prSet presAssocID="{CD548C16-81DC-4759-94C6-547D711340F6}" presName="hierChild5" presStyleCnt="0"/>
      <dgm:spPr/>
    </dgm:pt>
    <dgm:pt modelId="{C0AEF573-F1FC-4BC7-B873-F931E62B7FDF}" type="pres">
      <dgm:prSet presAssocID="{FEE790D2-0B2E-4A6C-9AB8-311A99810C0D}" presName="Name64" presStyleLbl="parChTrans1D2" presStyleIdx="5" presStyleCnt="14"/>
      <dgm:spPr/>
    </dgm:pt>
    <dgm:pt modelId="{B8AAA920-AFD1-486F-A6E8-A6DA248458CE}" type="pres">
      <dgm:prSet presAssocID="{C8CD668F-C519-4C19-8888-EE3F3431BFB1}" presName="hierRoot2" presStyleCnt="0">
        <dgm:presLayoutVars>
          <dgm:hierBranch val="init"/>
        </dgm:presLayoutVars>
      </dgm:prSet>
      <dgm:spPr/>
    </dgm:pt>
    <dgm:pt modelId="{026A68AE-BA57-412D-BB2A-31F1F3B5CC43}" type="pres">
      <dgm:prSet presAssocID="{C8CD668F-C519-4C19-8888-EE3F3431BFB1}" presName="rootComposite" presStyleCnt="0"/>
      <dgm:spPr/>
    </dgm:pt>
    <dgm:pt modelId="{9FDB3AD2-4482-4B44-A25A-1AC6FB9F3BFD}" type="pres">
      <dgm:prSet presAssocID="{C8CD668F-C519-4C19-8888-EE3F3431BFB1}" presName="rootText" presStyleLbl="node2" presStyleIdx="5" presStyleCnt="14" custScaleX="187816">
        <dgm:presLayoutVars>
          <dgm:chPref val="3"/>
        </dgm:presLayoutVars>
      </dgm:prSet>
      <dgm:spPr/>
    </dgm:pt>
    <dgm:pt modelId="{94CAB871-1A78-43C4-A67A-CF5424975548}" type="pres">
      <dgm:prSet presAssocID="{C8CD668F-C519-4C19-8888-EE3F3431BFB1}" presName="rootConnector" presStyleLbl="node2" presStyleIdx="5" presStyleCnt="14"/>
      <dgm:spPr/>
    </dgm:pt>
    <dgm:pt modelId="{ED060B91-6497-4AC8-B84E-A8A505EDFDDA}" type="pres">
      <dgm:prSet presAssocID="{C8CD668F-C519-4C19-8888-EE3F3431BFB1}" presName="hierChild4" presStyleCnt="0"/>
      <dgm:spPr/>
    </dgm:pt>
    <dgm:pt modelId="{5D6B49BC-C697-459D-A686-044F302F0EF2}" type="pres">
      <dgm:prSet presAssocID="{C8CD668F-C519-4C19-8888-EE3F3431BFB1}" presName="hierChild5" presStyleCnt="0"/>
      <dgm:spPr/>
    </dgm:pt>
    <dgm:pt modelId="{745DCFD8-C8EC-4AED-9F45-8A69C6DC856E}" type="pres">
      <dgm:prSet presAssocID="{17B5106A-C786-4FEF-80DD-DA4C505297AF}" presName="Name64" presStyleLbl="parChTrans1D2" presStyleIdx="6" presStyleCnt="14"/>
      <dgm:spPr/>
    </dgm:pt>
    <dgm:pt modelId="{83926413-28D9-4C64-B813-E05ED9236410}" type="pres">
      <dgm:prSet presAssocID="{E32F3CB3-154B-4C12-8E35-9EA759F26B76}" presName="hierRoot2" presStyleCnt="0">
        <dgm:presLayoutVars>
          <dgm:hierBranch val="init"/>
        </dgm:presLayoutVars>
      </dgm:prSet>
      <dgm:spPr/>
    </dgm:pt>
    <dgm:pt modelId="{24CB7FC4-3F54-495E-90ED-5C77BBE81568}" type="pres">
      <dgm:prSet presAssocID="{E32F3CB3-154B-4C12-8E35-9EA759F26B76}" presName="rootComposite" presStyleCnt="0"/>
      <dgm:spPr/>
    </dgm:pt>
    <dgm:pt modelId="{F6B68325-7506-4590-B28C-B9644EDAAE85}" type="pres">
      <dgm:prSet presAssocID="{E32F3CB3-154B-4C12-8E35-9EA759F26B76}" presName="rootText" presStyleLbl="node2" presStyleIdx="6" presStyleCnt="14" custScaleX="187816">
        <dgm:presLayoutVars>
          <dgm:chPref val="3"/>
        </dgm:presLayoutVars>
      </dgm:prSet>
      <dgm:spPr/>
    </dgm:pt>
    <dgm:pt modelId="{D6F8DB1E-E38B-4727-91BF-ED397F2CF9FC}" type="pres">
      <dgm:prSet presAssocID="{E32F3CB3-154B-4C12-8E35-9EA759F26B76}" presName="rootConnector" presStyleLbl="node2" presStyleIdx="6" presStyleCnt="14"/>
      <dgm:spPr/>
    </dgm:pt>
    <dgm:pt modelId="{E0404F6D-CA47-49DD-BAE3-F4284D9981BC}" type="pres">
      <dgm:prSet presAssocID="{E32F3CB3-154B-4C12-8E35-9EA759F26B76}" presName="hierChild4" presStyleCnt="0"/>
      <dgm:spPr/>
    </dgm:pt>
    <dgm:pt modelId="{1345FB64-0F81-4F8F-AF2F-388C52F52749}" type="pres">
      <dgm:prSet presAssocID="{E32F3CB3-154B-4C12-8E35-9EA759F26B76}" presName="hierChild5" presStyleCnt="0"/>
      <dgm:spPr/>
    </dgm:pt>
    <dgm:pt modelId="{24FC78E9-F41C-4735-B787-CB48594F254D}" type="pres">
      <dgm:prSet presAssocID="{13FDAAFC-76FC-422D-A81D-2F4B1DC67999}" presName="hierChild3" presStyleCnt="0"/>
      <dgm:spPr/>
    </dgm:pt>
    <dgm:pt modelId="{684B620D-923E-48D3-8FD4-76902A8664E1}" type="pres">
      <dgm:prSet presAssocID="{04C34B2B-C577-45BD-91F2-71CCB03D37ED}" presName="hierRoot1" presStyleCnt="0">
        <dgm:presLayoutVars>
          <dgm:hierBranch val="init"/>
        </dgm:presLayoutVars>
      </dgm:prSet>
      <dgm:spPr/>
    </dgm:pt>
    <dgm:pt modelId="{1279C02F-663D-4125-82A4-D83DC859D300}" type="pres">
      <dgm:prSet presAssocID="{04C34B2B-C577-45BD-91F2-71CCB03D37ED}" presName="rootComposite1" presStyleCnt="0"/>
      <dgm:spPr/>
    </dgm:pt>
    <dgm:pt modelId="{B0F166F4-25DB-4AF4-A195-B2A62E121DDA}" type="pres">
      <dgm:prSet presAssocID="{04C34B2B-C577-45BD-91F2-71CCB03D37ED}" presName="rootText1" presStyleLbl="node0" presStyleIdx="2" presStyleCnt="5" custScaleX="127752">
        <dgm:presLayoutVars>
          <dgm:chPref val="3"/>
        </dgm:presLayoutVars>
      </dgm:prSet>
      <dgm:spPr/>
    </dgm:pt>
    <dgm:pt modelId="{51EDC5AB-CFDD-42E3-BC1E-C5CCE378C4F1}" type="pres">
      <dgm:prSet presAssocID="{04C34B2B-C577-45BD-91F2-71CCB03D37ED}" presName="rootConnector1" presStyleLbl="node1" presStyleIdx="0" presStyleCnt="0"/>
      <dgm:spPr/>
    </dgm:pt>
    <dgm:pt modelId="{392FACDD-5FC1-4831-908A-969F51429CE2}" type="pres">
      <dgm:prSet presAssocID="{04C34B2B-C577-45BD-91F2-71CCB03D37ED}" presName="hierChild2" presStyleCnt="0"/>
      <dgm:spPr/>
    </dgm:pt>
    <dgm:pt modelId="{609D6012-1CA1-4E08-938D-E162BC9ED96A}" type="pres">
      <dgm:prSet presAssocID="{1C78EC34-6094-4BBC-9BA6-6AA414FFBE32}" presName="Name64" presStyleLbl="parChTrans1D2" presStyleIdx="7" presStyleCnt="14"/>
      <dgm:spPr/>
    </dgm:pt>
    <dgm:pt modelId="{4F9C0D36-30FC-475E-AB0C-E0314930B8DC}" type="pres">
      <dgm:prSet presAssocID="{D6337979-AD2F-4F7B-AE14-2CF71E6AE29F}" presName="hierRoot2" presStyleCnt="0">
        <dgm:presLayoutVars>
          <dgm:hierBranch val="init"/>
        </dgm:presLayoutVars>
      </dgm:prSet>
      <dgm:spPr/>
    </dgm:pt>
    <dgm:pt modelId="{3CBFB31B-9012-439C-821E-1F0F8249905B}" type="pres">
      <dgm:prSet presAssocID="{D6337979-AD2F-4F7B-AE14-2CF71E6AE29F}" presName="rootComposite" presStyleCnt="0"/>
      <dgm:spPr/>
    </dgm:pt>
    <dgm:pt modelId="{F3E031B3-4C4A-4B66-BA2B-F38AAA135319}" type="pres">
      <dgm:prSet presAssocID="{D6337979-AD2F-4F7B-AE14-2CF71E6AE29F}" presName="rootText" presStyleLbl="node2" presStyleIdx="7" presStyleCnt="14" custScaleX="187816">
        <dgm:presLayoutVars>
          <dgm:chPref val="3"/>
        </dgm:presLayoutVars>
      </dgm:prSet>
      <dgm:spPr/>
    </dgm:pt>
    <dgm:pt modelId="{844F651D-D157-4538-A32A-5F9F5F451F95}" type="pres">
      <dgm:prSet presAssocID="{D6337979-AD2F-4F7B-AE14-2CF71E6AE29F}" presName="rootConnector" presStyleLbl="node2" presStyleIdx="7" presStyleCnt="14"/>
      <dgm:spPr/>
    </dgm:pt>
    <dgm:pt modelId="{41225697-4026-4BD4-A7AE-D35B04A00739}" type="pres">
      <dgm:prSet presAssocID="{D6337979-AD2F-4F7B-AE14-2CF71E6AE29F}" presName="hierChild4" presStyleCnt="0"/>
      <dgm:spPr/>
    </dgm:pt>
    <dgm:pt modelId="{C2D7621B-B0CE-4EDB-8771-191195160A5C}" type="pres">
      <dgm:prSet presAssocID="{D6337979-AD2F-4F7B-AE14-2CF71E6AE29F}" presName="hierChild5" presStyleCnt="0"/>
      <dgm:spPr/>
    </dgm:pt>
    <dgm:pt modelId="{FECA7FAD-B8D1-4750-8460-065B3521118E}" type="pres">
      <dgm:prSet presAssocID="{D3FB218C-A8CF-4EC7-81FD-61C5F0C8C57B}" presName="Name64" presStyleLbl="parChTrans1D2" presStyleIdx="8" presStyleCnt="14"/>
      <dgm:spPr/>
    </dgm:pt>
    <dgm:pt modelId="{4E245D02-54E2-44B0-ABAC-9BC08EEB1672}" type="pres">
      <dgm:prSet presAssocID="{59A8B770-BEA1-4AC3-8149-35348AE1A867}" presName="hierRoot2" presStyleCnt="0">
        <dgm:presLayoutVars>
          <dgm:hierBranch val="init"/>
        </dgm:presLayoutVars>
      </dgm:prSet>
      <dgm:spPr/>
    </dgm:pt>
    <dgm:pt modelId="{C1E4A0D0-0B0F-40CE-B6D1-88178ADAD705}" type="pres">
      <dgm:prSet presAssocID="{59A8B770-BEA1-4AC3-8149-35348AE1A867}" presName="rootComposite" presStyleCnt="0"/>
      <dgm:spPr/>
    </dgm:pt>
    <dgm:pt modelId="{1F29990D-A50C-4EF7-9E68-4CCB0A39441B}" type="pres">
      <dgm:prSet presAssocID="{59A8B770-BEA1-4AC3-8149-35348AE1A867}" presName="rootText" presStyleLbl="node2" presStyleIdx="8" presStyleCnt="14" custScaleX="187816">
        <dgm:presLayoutVars>
          <dgm:chPref val="3"/>
        </dgm:presLayoutVars>
      </dgm:prSet>
      <dgm:spPr/>
    </dgm:pt>
    <dgm:pt modelId="{19F34A40-8E11-490F-832D-16E8598F6A8C}" type="pres">
      <dgm:prSet presAssocID="{59A8B770-BEA1-4AC3-8149-35348AE1A867}" presName="rootConnector" presStyleLbl="node2" presStyleIdx="8" presStyleCnt="14"/>
      <dgm:spPr/>
    </dgm:pt>
    <dgm:pt modelId="{3A693149-D734-4362-8927-9D98B28EB46E}" type="pres">
      <dgm:prSet presAssocID="{59A8B770-BEA1-4AC3-8149-35348AE1A867}" presName="hierChild4" presStyleCnt="0"/>
      <dgm:spPr/>
    </dgm:pt>
    <dgm:pt modelId="{E573211C-8C78-4F62-BC5C-A774F8603CF5}" type="pres">
      <dgm:prSet presAssocID="{59A8B770-BEA1-4AC3-8149-35348AE1A867}" presName="hierChild5" presStyleCnt="0"/>
      <dgm:spPr/>
    </dgm:pt>
    <dgm:pt modelId="{7928B48F-E8DC-451D-949A-4E658B8454CA}" type="pres">
      <dgm:prSet presAssocID="{5C12A4D9-89D1-46B4-AA7D-1AC57C69DB71}" presName="Name64" presStyleLbl="parChTrans1D2" presStyleIdx="9" presStyleCnt="14"/>
      <dgm:spPr/>
    </dgm:pt>
    <dgm:pt modelId="{49201969-486D-4231-8932-A08058836064}" type="pres">
      <dgm:prSet presAssocID="{D67162E0-419C-4568-A640-4E680AA04723}" presName="hierRoot2" presStyleCnt="0">
        <dgm:presLayoutVars>
          <dgm:hierBranch val="init"/>
        </dgm:presLayoutVars>
      </dgm:prSet>
      <dgm:spPr/>
    </dgm:pt>
    <dgm:pt modelId="{E3165191-E1B6-4F84-B176-FC4DD2BD166A}" type="pres">
      <dgm:prSet presAssocID="{D67162E0-419C-4568-A640-4E680AA04723}" presName="rootComposite" presStyleCnt="0"/>
      <dgm:spPr/>
    </dgm:pt>
    <dgm:pt modelId="{DF834414-15A8-498F-8FFD-D1A6137E5745}" type="pres">
      <dgm:prSet presAssocID="{D67162E0-419C-4568-A640-4E680AA04723}" presName="rootText" presStyleLbl="node2" presStyleIdx="9" presStyleCnt="14" custScaleX="187816">
        <dgm:presLayoutVars>
          <dgm:chPref val="3"/>
        </dgm:presLayoutVars>
      </dgm:prSet>
      <dgm:spPr/>
    </dgm:pt>
    <dgm:pt modelId="{0393FAAC-ADA2-4DA9-A615-55B124D2648E}" type="pres">
      <dgm:prSet presAssocID="{D67162E0-419C-4568-A640-4E680AA04723}" presName="rootConnector" presStyleLbl="node2" presStyleIdx="9" presStyleCnt="14"/>
      <dgm:spPr/>
    </dgm:pt>
    <dgm:pt modelId="{63F203E1-6C74-44A5-B029-C65256AD456D}" type="pres">
      <dgm:prSet presAssocID="{D67162E0-419C-4568-A640-4E680AA04723}" presName="hierChild4" presStyleCnt="0"/>
      <dgm:spPr/>
    </dgm:pt>
    <dgm:pt modelId="{FA25713E-65F9-4EB6-A7DC-C64C4837EE71}" type="pres">
      <dgm:prSet presAssocID="{D67162E0-419C-4568-A640-4E680AA04723}" presName="hierChild5" presStyleCnt="0"/>
      <dgm:spPr/>
    </dgm:pt>
    <dgm:pt modelId="{814238FA-591E-4457-BEA8-90BB1E551780}" type="pres">
      <dgm:prSet presAssocID="{04C34B2B-C577-45BD-91F2-71CCB03D37ED}" presName="hierChild3" presStyleCnt="0"/>
      <dgm:spPr/>
    </dgm:pt>
    <dgm:pt modelId="{6533DD7E-DFDD-4886-968A-595E02BC8EFF}" type="pres">
      <dgm:prSet presAssocID="{AB4DD29B-B8BB-4B1F-A5BB-9F0567073AF5}" presName="hierRoot1" presStyleCnt="0">
        <dgm:presLayoutVars>
          <dgm:hierBranch val="init"/>
        </dgm:presLayoutVars>
      </dgm:prSet>
      <dgm:spPr/>
    </dgm:pt>
    <dgm:pt modelId="{52D3EF59-4FE0-43D0-8C13-4576ECFF7B4B}" type="pres">
      <dgm:prSet presAssocID="{AB4DD29B-B8BB-4B1F-A5BB-9F0567073AF5}" presName="rootComposite1" presStyleCnt="0"/>
      <dgm:spPr/>
    </dgm:pt>
    <dgm:pt modelId="{A87E932C-D95B-45D3-99DE-8352CEACDC8E}" type="pres">
      <dgm:prSet presAssocID="{AB4DD29B-B8BB-4B1F-A5BB-9F0567073AF5}" presName="rootText1" presStyleLbl="node0" presStyleIdx="3" presStyleCnt="5" custScaleX="127752">
        <dgm:presLayoutVars>
          <dgm:chPref val="3"/>
        </dgm:presLayoutVars>
      </dgm:prSet>
      <dgm:spPr/>
    </dgm:pt>
    <dgm:pt modelId="{8D05DCD7-AD08-473C-8ACA-6CF3C6BD9146}" type="pres">
      <dgm:prSet presAssocID="{AB4DD29B-B8BB-4B1F-A5BB-9F0567073AF5}" presName="rootConnector1" presStyleLbl="node1" presStyleIdx="0" presStyleCnt="0"/>
      <dgm:spPr/>
    </dgm:pt>
    <dgm:pt modelId="{2A62D20F-1DAA-48E3-9FE4-DC7B5908442D}" type="pres">
      <dgm:prSet presAssocID="{AB4DD29B-B8BB-4B1F-A5BB-9F0567073AF5}" presName="hierChild2" presStyleCnt="0"/>
      <dgm:spPr/>
    </dgm:pt>
    <dgm:pt modelId="{F851D400-DA75-4A83-A56B-C259CD20B0CA}" type="pres">
      <dgm:prSet presAssocID="{BA9FC093-432C-48EE-A7C5-8FE91A0C90AC}" presName="Name64" presStyleLbl="parChTrans1D2" presStyleIdx="10" presStyleCnt="14"/>
      <dgm:spPr/>
    </dgm:pt>
    <dgm:pt modelId="{B5AE72E4-EC4F-421C-89CA-2C65C8A3405D}" type="pres">
      <dgm:prSet presAssocID="{0DE8D2D3-CF9B-4792-B7CE-4E4E5467EBCB}" presName="hierRoot2" presStyleCnt="0">
        <dgm:presLayoutVars>
          <dgm:hierBranch val="init"/>
        </dgm:presLayoutVars>
      </dgm:prSet>
      <dgm:spPr/>
    </dgm:pt>
    <dgm:pt modelId="{D0DD0A62-A035-464D-BDDA-F406ADE7A7CA}" type="pres">
      <dgm:prSet presAssocID="{0DE8D2D3-CF9B-4792-B7CE-4E4E5467EBCB}" presName="rootComposite" presStyleCnt="0"/>
      <dgm:spPr/>
    </dgm:pt>
    <dgm:pt modelId="{C583EBC4-D744-4939-A8A7-D5422BA315EA}" type="pres">
      <dgm:prSet presAssocID="{0DE8D2D3-CF9B-4792-B7CE-4E4E5467EBCB}" presName="rootText" presStyleLbl="node2" presStyleIdx="10" presStyleCnt="14" custScaleX="187816">
        <dgm:presLayoutVars>
          <dgm:chPref val="3"/>
        </dgm:presLayoutVars>
      </dgm:prSet>
      <dgm:spPr/>
    </dgm:pt>
    <dgm:pt modelId="{ECB6A168-D12C-49D9-9BB8-78DCCB7E4282}" type="pres">
      <dgm:prSet presAssocID="{0DE8D2D3-CF9B-4792-B7CE-4E4E5467EBCB}" presName="rootConnector" presStyleLbl="node2" presStyleIdx="10" presStyleCnt="14"/>
      <dgm:spPr/>
    </dgm:pt>
    <dgm:pt modelId="{ADB758D8-D506-45E6-9CE7-E9D40FA802BA}" type="pres">
      <dgm:prSet presAssocID="{0DE8D2D3-CF9B-4792-B7CE-4E4E5467EBCB}" presName="hierChild4" presStyleCnt="0"/>
      <dgm:spPr/>
    </dgm:pt>
    <dgm:pt modelId="{28DB6C92-AD4E-49BE-A68F-D56323AEAC33}" type="pres">
      <dgm:prSet presAssocID="{0DE8D2D3-CF9B-4792-B7CE-4E4E5467EBCB}" presName="hierChild5" presStyleCnt="0"/>
      <dgm:spPr/>
    </dgm:pt>
    <dgm:pt modelId="{C6673DB6-4983-4CCC-9BCA-1635AC506B73}" type="pres">
      <dgm:prSet presAssocID="{AB4DD29B-B8BB-4B1F-A5BB-9F0567073AF5}" presName="hierChild3" presStyleCnt="0"/>
      <dgm:spPr/>
    </dgm:pt>
    <dgm:pt modelId="{EB383857-3A2D-4CDE-9A1E-30D9CFCDC67E}" type="pres">
      <dgm:prSet presAssocID="{380241C8-C325-40C4-ADF9-9E32D675EE03}" presName="hierRoot1" presStyleCnt="0">
        <dgm:presLayoutVars>
          <dgm:hierBranch val="init"/>
        </dgm:presLayoutVars>
      </dgm:prSet>
      <dgm:spPr/>
    </dgm:pt>
    <dgm:pt modelId="{911ABDEA-497D-4EA5-821B-ACBEE9AC1D8F}" type="pres">
      <dgm:prSet presAssocID="{380241C8-C325-40C4-ADF9-9E32D675EE03}" presName="rootComposite1" presStyleCnt="0"/>
      <dgm:spPr/>
    </dgm:pt>
    <dgm:pt modelId="{CD236A1A-2D59-443D-8AA3-F29CE493BF3C}" type="pres">
      <dgm:prSet presAssocID="{380241C8-C325-40C4-ADF9-9E32D675EE03}" presName="rootText1" presStyleLbl="node0" presStyleIdx="4" presStyleCnt="5" custScaleX="127752">
        <dgm:presLayoutVars>
          <dgm:chPref val="3"/>
        </dgm:presLayoutVars>
      </dgm:prSet>
      <dgm:spPr/>
    </dgm:pt>
    <dgm:pt modelId="{79CEE319-231F-4C3C-BE0E-74E811E4775F}" type="pres">
      <dgm:prSet presAssocID="{380241C8-C325-40C4-ADF9-9E32D675EE03}" presName="rootConnector1" presStyleLbl="node1" presStyleIdx="0" presStyleCnt="0"/>
      <dgm:spPr/>
    </dgm:pt>
    <dgm:pt modelId="{12753D2B-356D-4BF8-978C-6ACDEB7246BB}" type="pres">
      <dgm:prSet presAssocID="{380241C8-C325-40C4-ADF9-9E32D675EE03}" presName="hierChild2" presStyleCnt="0"/>
      <dgm:spPr/>
    </dgm:pt>
    <dgm:pt modelId="{D49C8B66-55E3-4644-A372-BB0888574E8B}" type="pres">
      <dgm:prSet presAssocID="{9647BAB1-2339-41EB-A113-D6E6FD5867FE}" presName="Name64" presStyleLbl="parChTrans1D2" presStyleIdx="11" presStyleCnt="14"/>
      <dgm:spPr/>
    </dgm:pt>
    <dgm:pt modelId="{704C5A84-C376-4ADB-9EFD-A9694E874E4D}" type="pres">
      <dgm:prSet presAssocID="{E89BE673-08D8-43CE-BC42-DE0B215FC96B}" presName="hierRoot2" presStyleCnt="0">
        <dgm:presLayoutVars>
          <dgm:hierBranch val="init"/>
        </dgm:presLayoutVars>
      </dgm:prSet>
      <dgm:spPr/>
    </dgm:pt>
    <dgm:pt modelId="{979C205F-2695-4696-BDCD-A2D0EC2DBD1E}" type="pres">
      <dgm:prSet presAssocID="{E89BE673-08D8-43CE-BC42-DE0B215FC96B}" presName="rootComposite" presStyleCnt="0"/>
      <dgm:spPr/>
    </dgm:pt>
    <dgm:pt modelId="{2E0FF843-9F8B-418C-B0E1-608577D24915}" type="pres">
      <dgm:prSet presAssocID="{E89BE673-08D8-43CE-BC42-DE0B215FC96B}" presName="rootText" presStyleLbl="node2" presStyleIdx="11" presStyleCnt="14" custScaleX="187816">
        <dgm:presLayoutVars>
          <dgm:chPref val="3"/>
        </dgm:presLayoutVars>
      </dgm:prSet>
      <dgm:spPr/>
    </dgm:pt>
    <dgm:pt modelId="{99EBF720-EBA6-4188-8770-29DCAD589878}" type="pres">
      <dgm:prSet presAssocID="{E89BE673-08D8-43CE-BC42-DE0B215FC96B}" presName="rootConnector" presStyleLbl="node2" presStyleIdx="11" presStyleCnt="14"/>
      <dgm:spPr/>
    </dgm:pt>
    <dgm:pt modelId="{35A94D0C-282B-4175-8B10-C7F31665353E}" type="pres">
      <dgm:prSet presAssocID="{E89BE673-08D8-43CE-BC42-DE0B215FC96B}" presName="hierChild4" presStyleCnt="0"/>
      <dgm:spPr/>
    </dgm:pt>
    <dgm:pt modelId="{A363CCC2-B78F-4E30-85DE-84D19BDA72EC}" type="pres">
      <dgm:prSet presAssocID="{E89BE673-08D8-43CE-BC42-DE0B215FC96B}" presName="hierChild5" presStyleCnt="0"/>
      <dgm:spPr/>
    </dgm:pt>
    <dgm:pt modelId="{71713413-9A47-42AD-A269-8E596B77AB41}" type="pres">
      <dgm:prSet presAssocID="{93820FB7-1753-4205-9CED-925EDBDD6FC5}" presName="Name64" presStyleLbl="parChTrans1D2" presStyleIdx="12" presStyleCnt="14"/>
      <dgm:spPr/>
    </dgm:pt>
    <dgm:pt modelId="{854F5867-D5BC-4164-9BDB-DFAD41746005}" type="pres">
      <dgm:prSet presAssocID="{91E56029-5565-4E95-B9B0-FB32EC1C9B15}" presName="hierRoot2" presStyleCnt="0">
        <dgm:presLayoutVars>
          <dgm:hierBranch val="init"/>
        </dgm:presLayoutVars>
      </dgm:prSet>
      <dgm:spPr/>
    </dgm:pt>
    <dgm:pt modelId="{5570224F-619E-4522-943D-DBD4D3A37B50}" type="pres">
      <dgm:prSet presAssocID="{91E56029-5565-4E95-B9B0-FB32EC1C9B15}" presName="rootComposite" presStyleCnt="0"/>
      <dgm:spPr/>
    </dgm:pt>
    <dgm:pt modelId="{2C6E07D4-91FC-4590-B643-CABF8263B080}" type="pres">
      <dgm:prSet presAssocID="{91E56029-5565-4E95-B9B0-FB32EC1C9B15}" presName="rootText" presStyleLbl="node2" presStyleIdx="12" presStyleCnt="14" custScaleX="187816">
        <dgm:presLayoutVars>
          <dgm:chPref val="3"/>
        </dgm:presLayoutVars>
      </dgm:prSet>
      <dgm:spPr/>
    </dgm:pt>
    <dgm:pt modelId="{4CE7E463-569A-4F06-892D-B1817CA66CED}" type="pres">
      <dgm:prSet presAssocID="{91E56029-5565-4E95-B9B0-FB32EC1C9B15}" presName="rootConnector" presStyleLbl="node2" presStyleIdx="12" presStyleCnt="14"/>
      <dgm:spPr/>
    </dgm:pt>
    <dgm:pt modelId="{EBC3B9C5-B8E5-43DF-89F8-6764F0595BF6}" type="pres">
      <dgm:prSet presAssocID="{91E56029-5565-4E95-B9B0-FB32EC1C9B15}" presName="hierChild4" presStyleCnt="0"/>
      <dgm:spPr/>
    </dgm:pt>
    <dgm:pt modelId="{284A76B7-459F-4CCE-ACC9-A68F9B2B45FF}" type="pres">
      <dgm:prSet presAssocID="{91E56029-5565-4E95-B9B0-FB32EC1C9B15}" presName="hierChild5" presStyleCnt="0"/>
      <dgm:spPr/>
    </dgm:pt>
    <dgm:pt modelId="{33ADFA91-6159-418A-B1A9-D14EC3BC0823}" type="pres">
      <dgm:prSet presAssocID="{0FFA6E07-CA00-4F77-A9D5-D5F756A34AA7}" presName="Name64" presStyleLbl="parChTrans1D2" presStyleIdx="13" presStyleCnt="14"/>
      <dgm:spPr/>
    </dgm:pt>
    <dgm:pt modelId="{DDE48010-628C-4425-BAD6-06DB1B4CE95D}" type="pres">
      <dgm:prSet presAssocID="{C12FDBEE-6F07-45F4-B43F-85EF35499020}" presName="hierRoot2" presStyleCnt="0">
        <dgm:presLayoutVars>
          <dgm:hierBranch val="init"/>
        </dgm:presLayoutVars>
      </dgm:prSet>
      <dgm:spPr/>
    </dgm:pt>
    <dgm:pt modelId="{E5E16E8E-1013-41AC-8325-FB54E8A926CC}" type="pres">
      <dgm:prSet presAssocID="{C12FDBEE-6F07-45F4-B43F-85EF35499020}" presName="rootComposite" presStyleCnt="0"/>
      <dgm:spPr/>
    </dgm:pt>
    <dgm:pt modelId="{0D98A9C7-8BFA-4895-8C50-7ADACC2F4C5A}" type="pres">
      <dgm:prSet presAssocID="{C12FDBEE-6F07-45F4-B43F-85EF35499020}" presName="rootText" presStyleLbl="node2" presStyleIdx="13" presStyleCnt="14" custScaleX="187816">
        <dgm:presLayoutVars>
          <dgm:chPref val="3"/>
        </dgm:presLayoutVars>
      </dgm:prSet>
      <dgm:spPr/>
    </dgm:pt>
    <dgm:pt modelId="{D56C938C-1FEA-4844-B4A5-EAD7E2F853A4}" type="pres">
      <dgm:prSet presAssocID="{C12FDBEE-6F07-45F4-B43F-85EF35499020}" presName="rootConnector" presStyleLbl="node2" presStyleIdx="13" presStyleCnt="14"/>
      <dgm:spPr/>
    </dgm:pt>
    <dgm:pt modelId="{5623E42A-E229-429D-B79A-11A5508401E5}" type="pres">
      <dgm:prSet presAssocID="{C12FDBEE-6F07-45F4-B43F-85EF35499020}" presName="hierChild4" presStyleCnt="0"/>
      <dgm:spPr/>
    </dgm:pt>
    <dgm:pt modelId="{6B5DF6DB-C86C-4CB5-BCD9-323A012B2E99}" type="pres">
      <dgm:prSet presAssocID="{C12FDBEE-6F07-45F4-B43F-85EF35499020}" presName="hierChild5" presStyleCnt="0"/>
      <dgm:spPr/>
    </dgm:pt>
    <dgm:pt modelId="{95687146-E046-43FB-A8E1-D0AFCE703901}" type="pres">
      <dgm:prSet presAssocID="{380241C8-C325-40C4-ADF9-9E32D675EE03}" presName="hierChild3" presStyleCnt="0"/>
      <dgm:spPr/>
    </dgm:pt>
  </dgm:ptLst>
  <dgm:cxnLst>
    <dgm:cxn modelId="{1A19BD06-59C7-4DEA-A9B5-214FBBDF44C8}" type="presOf" srcId="{C12FDBEE-6F07-45F4-B43F-85EF35499020}" destId="{D56C938C-1FEA-4844-B4A5-EAD7E2F853A4}" srcOrd="1" destOrd="0" presId="urn:microsoft.com/office/officeart/2009/3/layout/HorizontalOrganizationChart"/>
    <dgm:cxn modelId="{90D0190B-C981-4191-9FC6-791441B21E0F}" type="presOf" srcId="{E89BE673-08D8-43CE-BC42-DE0B215FC96B}" destId="{99EBF720-EBA6-4188-8770-29DCAD589878}" srcOrd="1" destOrd="0" presId="urn:microsoft.com/office/officeart/2009/3/layout/HorizontalOrganizationChart"/>
    <dgm:cxn modelId="{0373480E-F650-4D33-BFE6-DCBFA663AC37}" type="presOf" srcId="{E32F3CB3-154B-4C12-8E35-9EA759F26B76}" destId="{F6B68325-7506-4590-B28C-B9644EDAAE85}" srcOrd="0" destOrd="0" presId="urn:microsoft.com/office/officeart/2009/3/layout/HorizontalOrganizationChart"/>
    <dgm:cxn modelId="{1EEA190F-4C0B-445E-980F-BFF0357F6A38}" type="presOf" srcId="{AB4DD29B-B8BB-4B1F-A5BB-9F0567073AF5}" destId="{A87E932C-D95B-45D3-99DE-8352CEACDC8E}" srcOrd="0" destOrd="0" presId="urn:microsoft.com/office/officeart/2009/3/layout/HorizontalOrganizationChart"/>
    <dgm:cxn modelId="{22F0D015-5C11-45E0-B7A5-C4AA8A330D1A}" srcId="{04C34B2B-C577-45BD-91F2-71CCB03D37ED}" destId="{D67162E0-419C-4568-A640-4E680AA04723}" srcOrd="2" destOrd="0" parTransId="{5C12A4D9-89D1-46B4-AA7D-1AC57C69DB71}" sibTransId="{0CC8F202-22AD-4827-B735-FF45E32269F7}"/>
    <dgm:cxn modelId="{AED0ED1A-1A1C-41B0-B31D-C0D80E29A1D8}" type="presOf" srcId="{0FFA6E07-CA00-4F77-A9D5-D5F756A34AA7}" destId="{33ADFA91-6159-418A-B1A9-D14EC3BC0823}" srcOrd="0" destOrd="0" presId="urn:microsoft.com/office/officeart/2009/3/layout/HorizontalOrganizationChart"/>
    <dgm:cxn modelId="{4A69E81C-B97D-446F-B386-5774928819CC}" srcId="{380241C8-C325-40C4-ADF9-9E32D675EE03}" destId="{91E56029-5565-4E95-B9B0-FB32EC1C9B15}" srcOrd="1" destOrd="0" parTransId="{93820FB7-1753-4205-9CED-925EDBDD6FC5}" sibTransId="{E9EBCCAA-D736-402C-BFE0-2A1378FA1F38}"/>
    <dgm:cxn modelId="{3216161F-9078-470D-A030-EEE6629017C9}" srcId="{127FB331-B109-44C4-A5A5-F182916D88BA}" destId="{380241C8-C325-40C4-ADF9-9E32D675EE03}" srcOrd="4" destOrd="0" parTransId="{7A70D492-1ECD-4758-BCF2-8B85DD218A11}" sibTransId="{062ED105-625B-4230-8086-657C19DE9C26}"/>
    <dgm:cxn modelId="{26B5551F-82F1-450C-B52D-D8159E93F370}" srcId="{13FDAAFC-76FC-422D-A81D-2F4B1DC67999}" destId="{C8CD668F-C519-4C19-8888-EE3F3431BFB1}" srcOrd="2" destOrd="0" parTransId="{FEE790D2-0B2E-4A6C-9AB8-311A99810C0D}" sibTransId="{508638F1-D367-44A7-BD09-E49AF4B21A6B}"/>
    <dgm:cxn modelId="{21AC3220-3251-49FB-A219-4C2DACFEB90A}" srcId="{380241C8-C325-40C4-ADF9-9E32D675EE03}" destId="{C12FDBEE-6F07-45F4-B43F-85EF35499020}" srcOrd="2" destOrd="0" parTransId="{0FFA6E07-CA00-4F77-A9D5-D5F756A34AA7}" sibTransId="{75C068F3-997E-49F4-B630-55FD2011B50C}"/>
    <dgm:cxn modelId="{B4D9FF20-7253-4199-9695-4A384A5A2F9E}" type="presOf" srcId="{380241C8-C325-40C4-ADF9-9E32D675EE03}" destId="{79CEE319-231F-4C3C-BE0E-74E811E4775F}" srcOrd="1" destOrd="0" presId="urn:microsoft.com/office/officeart/2009/3/layout/HorizontalOrganizationChart"/>
    <dgm:cxn modelId="{F3227C22-ACE0-4AA0-82D0-2756FFA01F07}" type="presOf" srcId="{E837A393-25AD-4383-A9AB-B8F93A575C99}" destId="{AC4EF6AD-6A77-41D9-9415-229171C659E9}" srcOrd="0" destOrd="0" presId="urn:microsoft.com/office/officeart/2009/3/layout/HorizontalOrganizationChart"/>
    <dgm:cxn modelId="{DAF7382A-D497-4A3D-AC3E-C42397B306D8}" type="presOf" srcId="{57E93A31-2192-4325-B41B-B5FD915C26FF}" destId="{B367D8D0-4245-4B35-9CBD-501717CFA8DA}" srcOrd="1" destOrd="0" presId="urn:microsoft.com/office/officeart/2009/3/layout/HorizontalOrganizationChart"/>
    <dgm:cxn modelId="{7570AF2A-D0B5-406E-A62B-645D3908FE49}" srcId="{13FDAAFC-76FC-422D-A81D-2F4B1DC67999}" destId="{EFB64F43-09EA-4C3F-8A27-037843516C87}" srcOrd="0" destOrd="0" parTransId="{68EECDD3-D684-4BA4-B267-A3DE28C93D02}" sibTransId="{2B01328D-5499-43FA-8A3D-75AD2A2715B0}"/>
    <dgm:cxn modelId="{BE75AB2C-577E-46DF-9CBB-8B399BBC3C09}" type="presOf" srcId="{13FDAAFC-76FC-422D-A81D-2F4B1DC67999}" destId="{74EAB16D-978C-432D-B8C0-E9B69225EE5A}" srcOrd="1" destOrd="0" presId="urn:microsoft.com/office/officeart/2009/3/layout/HorizontalOrganizationChart"/>
    <dgm:cxn modelId="{3DCEA02F-1BA1-4A6A-B63F-934F2D1AFAE9}" type="presOf" srcId="{59A8B770-BEA1-4AC3-8149-35348AE1A867}" destId="{19F34A40-8E11-490F-832D-16E8598F6A8C}" srcOrd="1" destOrd="0" presId="urn:microsoft.com/office/officeart/2009/3/layout/HorizontalOrganizationChart"/>
    <dgm:cxn modelId="{191C9434-B326-4286-8A4E-3DE6F507A199}" srcId="{127FB331-B109-44C4-A5A5-F182916D88BA}" destId="{13FDAAFC-76FC-422D-A81D-2F4B1DC67999}" srcOrd="1" destOrd="0" parTransId="{3915E36D-1E65-4F78-B338-404A0A1CD505}" sibTransId="{4BD15B9E-7D1D-4314-B09E-88A8EDF28C38}"/>
    <dgm:cxn modelId="{81DE663C-3211-45EF-8DF9-13057A756BB8}" srcId="{7F869D74-097F-4F5D-AB29-5A647FFB678B}" destId="{983EF1A5-DDD5-48B1-8912-9C61428FBBDA}" srcOrd="1" destOrd="0" parTransId="{5E2F2955-F4CE-4467-93CF-F4EAA9CAA867}" sibTransId="{E8A54FC0-5564-4EBE-8CDA-9F9E452C6091}"/>
    <dgm:cxn modelId="{29049A3C-BBFD-43E8-97DC-9B745BF93408}" srcId="{127FB331-B109-44C4-A5A5-F182916D88BA}" destId="{7F869D74-097F-4F5D-AB29-5A647FFB678B}" srcOrd="0" destOrd="0" parTransId="{DB9AA783-74B6-4ECC-8CBD-C7535E2EEA7D}" sibTransId="{2DEAB358-47AE-42BA-8485-4AA9C2CD5285}"/>
    <dgm:cxn modelId="{366E1B3E-9AAC-4539-86F0-F80A8E5DAD6A}" type="presOf" srcId="{CCE5FFD1-464D-4932-8ACD-7AA18D2BE2CB}" destId="{F8E1CF86-B2FB-4C75-9182-8EF6B15684AE}" srcOrd="1" destOrd="0" presId="urn:microsoft.com/office/officeart/2009/3/layout/HorizontalOrganizationChart"/>
    <dgm:cxn modelId="{7EDA483E-C38B-4950-A924-FA6C46383513}" type="presOf" srcId="{CD548C16-81DC-4759-94C6-547D711340F6}" destId="{08DEA232-E443-462C-90BC-311D66403D5B}" srcOrd="1" destOrd="0" presId="urn:microsoft.com/office/officeart/2009/3/layout/HorizontalOrganizationChart"/>
    <dgm:cxn modelId="{BCD1BE61-B31B-4C7B-99F5-80E66BB72793}" type="presOf" srcId="{E89BE673-08D8-43CE-BC42-DE0B215FC96B}" destId="{2E0FF843-9F8B-418C-B0E1-608577D24915}" srcOrd="0" destOrd="0" presId="urn:microsoft.com/office/officeart/2009/3/layout/HorizontalOrganizationChart"/>
    <dgm:cxn modelId="{78323A64-E283-45DD-8DA7-3A355DE99BFE}" srcId="{AB4DD29B-B8BB-4B1F-A5BB-9F0567073AF5}" destId="{0DE8D2D3-CF9B-4792-B7CE-4E4E5467EBCB}" srcOrd="0" destOrd="0" parTransId="{BA9FC093-432C-48EE-A7C5-8FE91A0C90AC}" sibTransId="{5D6D04CE-7943-49DA-8403-B72BDCDAAD46}"/>
    <dgm:cxn modelId="{A7564C44-233F-4E48-85E3-0242AB8C31EB}" type="presOf" srcId="{7F869D74-097F-4F5D-AB29-5A647FFB678B}" destId="{CA7857E3-CA28-4B53-B6D7-012D51EE97E5}" srcOrd="0" destOrd="0" presId="urn:microsoft.com/office/officeart/2009/3/layout/HorizontalOrganizationChart"/>
    <dgm:cxn modelId="{A908AD65-B7A2-4871-8B9E-89A1F292A88A}" srcId="{127FB331-B109-44C4-A5A5-F182916D88BA}" destId="{AB4DD29B-B8BB-4B1F-A5BB-9F0567073AF5}" srcOrd="3" destOrd="0" parTransId="{85A7E752-2D71-4BA1-99F4-75D3C34E666B}" sibTransId="{0C7A92C7-26BD-4B9E-91DC-53DD85E642F2}"/>
    <dgm:cxn modelId="{608CB94B-5A81-4E81-AC2C-1DA29FA2C0AC}" type="presOf" srcId="{C8CD668F-C519-4C19-8888-EE3F3431BFB1}" destId="{94CAB871-1A78-43C4-A67A-CF5424975548}" srcOrd="1" destOrd="0" presId="urn:microsoft.com/office/officeart/2009/3/layout/HorizontalOrganizationChart"/>
    <dgm:cxn modelId="{14FCF44B-A5E6-46AC-BE55-D319F4A9C8D7}" type="presOf" srcId="{BA9FC093-432C-48EE-A7C5-8FE91A0C90AC}" destId="{F851D400-DA75-4A83-A56B-C259CD20B0CA}" srcOrd="0" destOrd="0" presId="urn:microsoft.com/office/officeart/2009/3/layout/HorizontalOrganizationChart"/>
    <dgm:cxn modelId="{778DEF6D-06CF-4C83-B300-B9025C8C2FE7}" type="presOf" srcId="{D6337979-AD2F-4F7B-AE14-2CF71E6AE29F}" destId="{F3E031B3-4C4A-4B66-BA2B-F38AAA135319}" srcOrd="0" destOrd="0" presId="urn:microsoft.com/office/officeart/2009/3/layout/HorizontalOrganizationChart"/>
    <dgm:cxn modelId="{CC436155-2D2F-4AA1-8AC2-C7414030FF43}" type="presOf" srcId="{93820FB7-1753-4205-9CED-925EDBDD6FC5}" destId="{71713413-9A47-42AD-A269-8E596B77AB41}" srcOrd="0" destOrd="0" presId="urn:microsoft.com/office/officeart/2009/3/layout/HorizontalOrganizationChart"/>
    <dgm:cxn modelId="{58ECB655-4579-4E0F-8361-7153E638A0B5}" srcId="{13FDAAFC-76FC-422D-A81D-2F4B1DC67999}" destId="{CD548C16-81DC-4759-94C6-547D711340F6}" srcOrd="1" destOrd="0" parTransId="{B1604143-4D48-4940-9FAB-767CDB6BF6EF}" sibTransId="{E26AFDE2-0DDF-48EA-BCA8-A919DA088F2B}"/>
    <dgm:cxn modelId="{7A756877-ADC6-4555-8FC8-29B11AB56AD1}" type="presOf" srcId="{C12FDBEE-6F07-45F4-B43F-85EF35499020}" destId="{0D98A9C7-8BFA-4895-8C50-7ADACC2F4C5A}" srcOrd="0" destOrd="0" presId="urn:microsoft.com/office/officeart/2009/3/layout/HorizontalOrganizationChart"/>
    <dgm:cxn modelId="{C604D058-FF01-4316-9EDB-74CB1D666EE5}" type="presOf" srcId="{1C78EC34-6094-4BBC-9BA6-6AA414FFBE32}" destId="{609D6012-1CA1-4E08-938D-E162BC9ED96A}" srcOrd="0" destOrd="0" presId="urn:microsoft.com/office/officeart/2009/3/layout/HorizontalOrganizationChart"/>
    <dgm:cxn modelId="{127A3F7E-8802-41CF-89A4-E472187D0A54}" type="presOf" srcId="{9647BAB1-2339-41EB-A113-D6E6FD5867FE}" destId="{D49C8B66-55E3-4644-A372-BB0888574E8B}" srcOrd="0" destOrd="0" presId="urn:microsoft.com/office/officeart/2009/3/layout/HorizontalOrganizationChart"/>
    <dgm:cxn modelId="{E1B6947F-9743-4BDA-8976-ABEBD82AD7D4}" type="presOf" srcId="{B1604143-4D48-4940-9FAB-767CDB6BF6EF}" destId="{1D49B2A8-EA2E-4E3A-896C-0FBD17FAE33A}" srcOrd="0" destOrd="0" presId="urn:microsoft.com/office/officeart/2009/3/layout/HorizontalOrganizationChart"/>
    <dgm:cxn modelId="{364A2C82-7265-43B1-A988-1D3F62976312}" type="presOf" srcId="{0DE8D2D3-CF9B-4792-B7CE-4E4E5467EBCB}" destId="{C583EBC4-D744-4939-A8A7-D5422BA315EA}" srcOrd="0" destOrd="0" presId="urn:microsoft.com/office/officeart/2009/3/layout/HorizontalOrganizationChart"/>
    <dgm:cxn modelId="{9443B883-24F9-4DB1-8006-1646A861B87A}" type="presOf" srcId="{983EF1A5-DDD5-48B1-8912-9C61428FBBDA}" destId="{1BB292D1-E8FE-4720-A2B1-00A9D56CDB21}" srcOrd="0" destOrd="0" presId="urn:microsoft.com/office/officeart/2009/3/layout/HorizontalOrganizationChart"/>
    <dgm:cxn modelId="{CFEBD284-A6C7-464F-B56E-5CDCD4CC3C97}" type="presOf" srcId="{AB4DD29B-B8BB-4B1F-A5BB-9F0567073AF5}" destId="{8D05DCD7-AD08-473C-8ACA-6CF3C6BD9146}" srcOrd="1" destOrd="0" presId="urn:microsoft.com/office/officeart/2009/3/layout/HorizontalOrganizationChart"/>
    <dgm:cxn modelId="{CDF04587-1A03-4E0D-947B-1473C5D27FD7}" type="presOf" srcId="{0DE8D2D3-CF9B-4792-B7CE-4E4E5467EBCB}" destId="{ECB6A168-D12C-49D9-9BB8-78DCCB7E4282}" srcOrd="1" destOrd="0" presId="urn:microsoft.com/office/officeart/2009/3/layout/HorizontalOrganizationChart"/>
    <dgm:cxn modelId="{CDF8348A-D70E-4969-8960-A46B0AFC461F}" type="presOf" srcId="{FEE790D2-0B2E-4A6C-9AB8-311A99810C0D}" destId="{C0AEF573-F1FC-4BC7-B873-F931E62B7FDF}" srcOrd="0" destOrd="0" presId="urn:microsoft.com/office/officeart/2009/3/layout/HorizontalOrganizationChart"/>
    <dgm:cxn modelId="{F1F53F8E-F334-4AA0-B6C9-25169FA06B7A}" type="presOf" srcId="{68EECDD3-D684-4BA4-B267-A3DE28C93D02}" destId="{076F1D56-899F-4F50-B3F5-961336BA7FCC}" srcOrd="0" destOrd="0" presId="urn:microsoft.com/office/officeart/2009/3/layout/HorizontalOrganizationChart"/>
    <dgm:cxn modelId="{39F60A91-21D2-4AD6-B8CE-49ABF49DBCF4}" type="presOf" srcId="{17B5106A-C786-4FEF-80DD-DA4C505297AF}" destId="{745DCFD8-C8EC-4AED-9F45-8A69C6DC856E}" srcOrd="0" destOrd="0" presId="urn:microsoft.com/office/officeart/2009/3/layout/HorizontalOrganizationChart"/>
    <dgm:cxn modelId="{9B68F792-26F6-4B50-8F9C-C99612B67F7F}" type="presOf" srcId="{D67162E0-419C-4568-A640-4E680AA04723}" destId="{0393FAAC-ADA2-4DA9-A615-55B124D2648E}" srcOrd="1" destOrd="0" presId="urn:microsoft.com/office/officeart/2009/3/layout/HorizontalOrganizationChart"/>
    <dgm:cxn modelId="{B5095C9E-B24B-4E0D-9FF3-73284C1D3A95}" type="presOf" srcId="{D3FB218C-A8CF-4EC7-81FD-61C5F0C8C57B}" destId="{FECA7FAD-B8D1-4750-8460-065B3521118E}" srcOrd="0" destOrd="0" presId="urn:microsoft.com/office/officeart/2009/3/layout/HorizontalOrganizationChart"/>
    <dgm:cxn modelId="{DE0C9AA0-157F-4A0E-A1F1-9047E5F0B21D}" type="presOf" srcId="{57E93A31-2192-4325-B41B-B5FD915C26FF}" destId="{2D1564D7-C6FD-451A-9E0C-8BBD7E0F83CA}" srcOrd="0" destOrd="0" presId="urn:microsoft.com/office/officeart/2009/3/layout/HorizontalOrganizationChart"/>
    <dgm:cxn modelId="{51CC7EA3-1535-4B26-A2D6-8E4BD245176F}" type="presOf" srcId="{127FB331-B109-44C4-A5A5-F182916D88BA}" destId="{FFDDA9CB-F82A-47E7-977E-DE862BA5F747}" srcOrd="0" destOrd="0" presId="urn:microsoft.com/office/officeart/2009/3/layout/HorizontalOrganizationChart"/>
    <dgm:cxn modelId="{3F614DA5-E790-4BF9-AC7F-49C648BCCBE7}" type="presOf" srcId="{EFB64F43-09EA-4C3F-8A27-037843516C87}" destId="{BBA35579-C44D-4CF5-94C8-17C32495AF23}" srcOrd="0" destOrd="0" presId="urn:microsoft.com/office/officeart/2009/3/layout/HorizontalOrganizationChart"/>
    <dgm:cxn modelId="{F7CD05A6-2EB2-495A-84B8-04192F30A27B}" type="presOf" srcId="{5E2F2955-F4CE-4467-93CF-F4EAA9CAA867}" destId="{341EA19C-3955-47FC-8112-C5721A236395}" srcOrd="0" destOrd="0" presId="urn:microsoft.com/office/officeart/2009/3/layout/HorizontalOrganizationChart"/>
    <dgm:cxn modelId="{AEB7C7A9-50C3-47D1-B66D-B8E526EAED13}" srcId="{04C34B2B-C577-45BD-91F2-71CCB03D37ED}" destId="{D6337979-AD2F-4F7B-AE14-2CF71E6AE29F}" srcOrd="0" destOrd="0" parTransId="{1C78EC34-6094-4BBC-9BA6-6AA414FFBE32}" sibTransId="{BE6FAC79-3DCA-4FEF-9418-8E3D2D43A979}"/>
    <dgm:cxn modelId="{1C643FB0-042D-49F4-8689-9C07D5E88BCA}" srcId="{7F869D74-097F-4F5D-AB29-5A647FFB678B}" destId="{CCE5FFD1-464D-4932-8ACD-7AA18D2BE2CB}" srcOrd="2" destOrd="0" parTransId="{82E9628D-74F3-4564-B032-69CEE411D335}" sibTransId="{E61C94CC-6F97-4532-B245-BA89A9428E54}"/>
    <dgm:cxn modelId="{0AF54DB6-CC32-4A3F-9FC8-3ABF3608D254}" type="presOf" srcId="{E32F3CB3-154B-4C12-8E35-9EA759F26B76}" destId="{D6F8DB1E-E38B-4727-91BF-ED397F2CF9FC}" srcOrd="1" destOrd="0" presId="urn:microsoft.com/office/officeart/2009/3/layout/HorizontalOrganizationChart"/>
    <dgm:cxn modelId="{AD420EBB-668A-4158-AB15-644EEF83757C}" type="presOf" srcId="{13FDAAFC-76FC-422D-A81D-2F4B1DC67999}" destId="{1A5F1335-DFE0-48F8-AB5B-2F73DF1F8D75}" srcOrd="0" destOrd="0" presId="urn:microsoft.com/office/officeart/2009/3/layout/HorizontalOrganizationChart"/>
    <dgm:cxn modelId="{387FDCBB-8E33-4CE9-AF87-ACBA3EBE66EE}" type="presOf" srcId="{82E9628D-74F3-4564-B032-69CEE411D335}" destId="{73A25887-8477-4FCA-8D97-DD83016C9D2F}" srcOrd="0" destOrd="0" presId="urn:microsoft.com/office/officeart/2009/3/layout/HorizontalOrganizationChart"/>
    <dgm:cxn modelId="{31CF73BD-FCC5-4F3C-A834-CC7C40039B03}" type="presOf" srcId="{5C12A4D9-89D1-46B4-AA7D-1AC57C69DB71}" destId="{7928B48F-E8DC-451D-949A-4E658B8454CA}" srcOrd="0" destOrd="0" presId="urn:microsoft.com/office/officeart/2009/3/layout/HorizontalOrganizationChart"/>
    <dgm:cxn modelId="{56A11BC3-6D41-4179-AD8A-F0044E054713}" srcId="{04C34B2B-C577-45BD-91F2-71CCB03D37ED}" destId="{59A8B770-BEA1-4AC3-8149-35348AE1A867}" srcOrd="1" destOrd="0" parTransId="{D3FB218C-A8CF-4EC7-81FD-61C5F0C8C57B}" sibTransId="{BDCFB872-3332-4C52-8B9D-961DF1C63908}"/>
    <dgm:cxn modelId="{F3F228C3-456B-46D5-9BDA-C70CA6018903}" srcId="{7F869D74-097F-4F5D-AB29-5A647FFB678B}" destId="{57E93A31-2192-4325-B41B-B5FD915C26FF}" srcOrd="0" destOrd="0" parTransId="{E837A393-25AD-4383-A9AB-B8F93A575C99}" sibTransId="{9EF71E82-FA43-4114-9DF5-23A5AC9841DF}"/>
    <dgm:cxn modelId="{D8B0BFC3-B47A-4759-A10F-22221D2FD757}" type="presOf" srcId="{D6337979-AD2F-4F7B-AE14-2CF71E6AE29F}" destId="{844F651D-D157-4538-A32A-5F9F5F451F95}" srcOrd="1" destOrd="0" presId="urn:microsoft.com/office/officeart/2009/3/layout/HorizontalOrganizationChart"/>
    <dgm:cxn modelId="{085BC5D3-C759-432E-9947-DF8F7F0B643C}" type="presOf" srcId="{983EF1A5-DDD5-48B1-8912-9C61428FBBDA}" destId="{594A7A69-2DF3-48B0-81A6-B75BC7F559EE}" srcOrd="1" destOrd="0" presId="urn:microsoft.com/office/officeart/2009/3/layout/HorizontalOrganizationChart"/>
    <dgm:cxn modelId="{5E5B14D4-5C1C-4002-9CCA-4FB14F3FA320}" srcId="{380241C8-C325-40C4-ADF9-9E32D675EE03}" destId="{E89BE673-08D8-43CE-BC42-DE0B215FC96B}" srcOrd="0" destOrd="0" parTransId="{9647BAB1-2339-41EB-A113-D6E6FD5867FE}" sibTransId="{932FFECF-6FB9-4843-A4E8-0EF9B6C62CFD}"/>
    <dgm:cxn modelId="{F12F78D7-95B6-4FB5-9CAD-4BFE83821BFD}" type="presOf" srcId="{04C34B2B-C577-45BD-91F2-71CCB03D37ED}" destId="{51EDC5AB-CFDD-42E3-BC1E-C5CCE378C4F1}" srcOrd="1" destOrd="0" presId="urn:microsoft.com/office/officeart/2009/3/layout/HorizontalOrganizationChart"/>
    <dgm:cxn modelId="{D3ABADDE-EA2C-44AD-9E43-CE29D4D9C99F}" type="presOf" srcId="{EFB64F43-09EA-4C3F-8A27-037843516C87}" destId="{AC3B49D0-19A3-47FD-A0D3-5DF6FE743360}" srcOrd="1" destOrd="0" presId="urn:microsoft.com/office/officeart/2009/3/layout/HorizontalOrganizationChart"/>
    <dgm:cxn modelId="{05D577E1-C28C-4500-8CBC-C67EA99C935D}" type="presOf" srcId="{CCE5FFD1-464D-4932-8ACD-7AA18D2BE2CB}" destId="{38390E30-A926-4A07-908C-ABCD67458B2E}" srcOrd="0" destOrd="0" presId="urn:microsoft.com/office/officeart/2009/3/layout/HorizontalOrganizationChart"/>
    <dgm:cxn modelId="{3B2866E3-F14B-4E00-8A67-62B3A4D7CEB0}" type="presOf" srcId="{04C34B2B-C577-45BD-91F2-71CCB03D37ED}" destId="{B0F166F4-25DB-4AF4-A195-B2A62E121DDA}" srcOrd="0" destOrd="0" presId="urn:microsoft.com/office/officeart/2009/3/layout/HorizontalOrganizationChart"/>
    <dgm:cxn modelId="{C33F6AE3-77BC-4F04-9A81-F16A29FA4DBA}" type="presOf" srcId="{91E56029-5565-4E95-B9B0-FB32EC1C9B15}" destId="{4CE7E463-569A-4F06-892D-B1817CA66CED}" srcOrd="1" destOrd="0" presId="urn:microsoft.com/office/officeart/2009/3/layout/HorizontalOrganizationChart"/>
    <dgm:cxn modelId="{A3A295E6-7094-45D7-8BDD-99BA5608B76A}" type="presOf" srcId="{91E56029-5565-4E95-B9B0-FB32EC1C9B15}" destId="{2C6E07D4-91FC-4590-B643-CABF8263B080}" srcOrd="0" destOrd="0" presId="urn:microsoft.com/office/officeart/2009/3/layout/HorizontalOrganizationChart"/>
    <dgm:cxn modelId="{3C0F53E9-A916-4135-AB67-624BB49DBA3D}" type="presOf" srcId="{7F869D74-097F-4F5D-AB29-5A647FFB678B}" destId="{9DAE2D9E-F520-4CBB-9853-00754E17264F}" srcOrd="1" destOrd="0" presId="urn:microsoft.com/office/officeart/2009/3/layout/HorizontalOrganizationChart"/>
    <dgm:cxn modelId="{E17122EA-FEDB-4145-BBAD-FC0FCF662261}" srcId="{127FB331-B109-44C4-A5A5-F182916D88BA}" destId="{04C34B2B-C577-45BD-91F2-71CCB03D37ED}" srcOrd="2" destOrd="0" parTransId="{39B2FCB9-31D6-43DE-B92E-73706961CEC0}" sibTransId="{9DFB886E-17FC-4E32-A32A-691EFA2C9333}"/>
    <dgm:cxn modelId="{E993FDED-EADA-4070-BBF9-B7842FE29A88}" type="presOf" srcId="{C8CD668F-C519-4C19-8888-EE3F3431BFB1}" destId="{9FDB3AD2-4482-4B44-A25A-1AC6FB9F3BFD}" srcOrd="0" destOrd="0" presId="urn:microsoft.com/office/officeart/2009/3/layout/HorizontalOrganizationChart"/>
    <dgm:cxn modelId="{448F42F3-FA52-4A22-8654-25B0F243A982}" type="presOf" srcId="{D67162E0-419C-4568-A640-4E680AA04723}" destId="{DF834414-15A8-498F-8FFD-D1A6137E5745}" srcOrd="0" destOrd="0" presId="urn:microsoft.com/office/officeart/2009/3/layout/HorizontalOrganizationChart"/>
    <dgm:cxn modelId="{463277F4-85CE-4B63-9861-5964410469B4}" type="presOf" srcId="{380241C8-C325-40C4-ADF9-9E32D675EE03}" destId="{CD236A1A-2D59-443D-8AA3-F29CE493BF3C}" srcOrd="0" destOrd="0" presId="urn:microsoft.com/office/officeart/2009/3/layout/HorizontalOrganizationChart"/>
    <dgm:cxn modelId="{080A2DF7-08C1-4354-ABFF-4E4C8CD48F3B}" type="presOf" srcId="{59A8B770-BEA1-4AC3-8149-35348AE1A867}" destId="{1F29990D-A50C-4EF7-9E68-4CCB0A39441B}" srcOrd="0" destOrd="0" presId="urn:microsoft.com/office/officeart/2009/3/layout/HorizontalOrganizationChart"/>
    <dgm:cxn modelId="{F895E2F9-4A85-4EAC-9BDE-4A142203240D}" srcId="{13FDAAFC-76FC-422D-A81D-2F4B1DC67999}" destId="{E32F3CB3-154B-4C12-8E35-9EA759F26B76}" srcOrd="3" destOrd="0" parTransId="{17B5106A-C786-4FEF-80DD-DA4C505297AF}" sibTransId="{E9C67C74-508F-4514-8626-8C090804F693}"/>
    <dgm:cxn modelId="{2E12C9FF-9C7A-4C96-A52D-D03FE581801A}" type="presOf" srcId="{CD548C16-81DC-4759-94C6-547D711340F6}" destId="{9EFDF545-F8FA-4D5F-974A-C04B0982C540}" srcOrd="0" destOrd="0" presId="urn:microsoft.com/office/officeart/2009/3/layout/HorizontalOrganizationChart"/>
    <dgm:cxn modelId="{8BE0E36F-6292-4AE4-9E5D-D323938451C2}" type="presParOf" srcId="{FFDDA9CB-F82A-47E7-977E-DE862BA5F747}" destId="{75046A54-8993-4BDF-BA50-407333EDADD7}" srcOrd="0" destOrd="0" presId="urn:microsoft.com/office/officeart/2009/3/layout/HorizontalOrganizationChart"/>
    <dgm:cxn modelId="{6C4A7B8B-D86F-4934-B20A-808B799B4D02}" type="presParOf" srcId="{75046A54-8993-4BDF-BA50-407333EDADD7}" destId="{68439B28-995B-436E-86AF-1E4D089C2771}" srcOrd="0" destOrd="0" presId="urn:microsoft.com/office/officeart/2009/3/layout/HorizontalOrganizationChart"/>
    <dgm:cxn modelId="{5C54F4A6-E95B-4B0B-B2B0-5E44F3EB34E9}" type="presParOf" srcId="{68439B28-995B-436E-86AF-1E4D089C2771}" destId="{CA7857E3-CA28-4B53-B6D7-012D51EE97E5}" srcOrd="0" destOrd="0" presId="urn:microsoft.com/office/officeart/2009/3/layout/HorizontalOrganizationChart"/>
    <dgm:cxn modelId="{96FB63B3-ED85-406D-81BF-644EEB38DCFC}" type="presParOf" srcId="{68439B28-995B-436E-86AF-1E4D089C2771}" destId="{9DAE2D9E-F520-4CBB-9853-00754E17264F}" srcOrd="1" destOrd="0" presId="urn:microsoft.com/office/officeart/2009/3/layout/HorizontalOrganizationChart"/>
    <dgm:cxn modelId="{FCF04605-E3D7-4FDA-85CF-30C92F5A6E28}" type="presParOf" srcId="{75046A54-8993-4BDF-BA50-407333EDADD7}" destId="{3284F27D-242A-4E9F-B642-7880F2B692E1}" srcOrd="1" destOrd="0" presId="urn:microsoft.com/office/officeart/2009/3/layout/HorizontalOrganizationChart"/>
    <dgm:cxn modelId="{0893CB59-4B31-49F4-A15B-0308D5CC3E11}" type="presParOf" srcId="{3284F27D-242A-4E9F-B642-7880F2B692E1}" destId="{AC4EF6AD-6A77-41D9-9415-229171C659E9}" srcOrd="0" destOrd="0" presId="urn:microsoft.com/office/officeart/2009/3/layout/HorizontalOrganizationChart"/>
    <dgm:cxn modelId="{6CDEA038-2496-4C74-92F4-C7D192293631}" type="presParOf" srcId="{3284F27D-242A-4E9F-B642-7880F2B692E1}" destId="{296B1A94-47F6-4B07-B2F7-1AEA058503B2}" srcOrd="1" destOrd="0" presId="urn:microsoft.com/office/officeart/2009/3/layout/HorizontalOrganizationChart"/>
    <dgm:cxn modelId="{B434392D-89E0-4392-B8AC-E5BB7E43A81C}" type="presParOf" srcId="{296B1A94-47F6-4B07-B2F7-1AEA058503B2}" destId="{26289E66-B83E-47BB-A82E-2520C60F1A59}" srcOrd="0" destOrd="0" presId="urn:microsoft.com/office/officeart/2009/3/layout/HorizontalOrganizationChart"/>
    <dgm:cxn modelId="{0F80070B-E683-4964-8282-2D788FD2BB7A}" type="presParOf" srcId="{26289E66-B83E-47BB-A82E-2520C60F1A59}" destId="{2D1564D7-C6FD-451A-9E0C-8BBD7E0F83CA}" srcOrd="0" destOrd="0" presId="urn:microsoft.com/office/officeart/2009/3/layout/HorizontalOrganizationChart"/>
    <dgm:cxn modelId="{312AAD1A-CBA1-4F04-ADA8-F72AB5E8E1E1}" type="presParOf" srcId="{26289E66-B83E-47BB-A82E-2520C60F1A59}" destId="{B367D8D0-4245-4B35-9CBD-501717CFA8DA}" srcOrd="1" destOrd="0" presId="urn:microsoft.com/office/officeart/2009/3/layout/HorizontalOrganizationChart"/>
    <dgm:cxn modelId="{1D8B06F7-8AE5-4C94-9C02-D454725A06F6}" type="presParOf" srcId="{296B1A94-47F6-4B07-B2F7-1AEA058503B2}" destId="{B8E95CBE-0667-47EE-A342-E0A430FA9885}" srcOrd="1" destOrd="0" presId="urn:microsoft.com/office/officeart/2009/3/layout/HorizontalOrganizationChart"/>
    <dgm:cxn modelId="{CF88FF47-A6A7-44B7-BDEB-3D0EAD00CF5B}" type="presParOf" srcId="{296B1A94-47F6-4B07-B2F7-1AEA058503B2}" destId="{1D0BF603-299B-4B79-B379-FD58B1D21625}" srcOrd="2" destOrd="0" presId="urn:microsoft.com/office/officeart/2009/3/layout/HorizontalOrganizationChart"/>
    <dgm:cxn modelId="{DCD2A3B3-9D48-4490-BA83-96E7FE07325D}" type="presParOf" srcId="{3284F27D-242A-4E9F-B642-7880F2B692E1}" destId="{341EA19C-3955-47FC-8112-C5721A236395}" srcOrd="2" destOrd="0" presId="urn:microsoft.com/office/officeart/2009/3/layout/HorizontalOrganizationChart"/>
    <dgm:cxn modelId="{57D2D107-32F9-4DC0-911A-29E0CDC73BED}" type="presParOf" srcId="{3284F27D-242A-4E9F-B642-7880F2B692E1}" destId="{DEE21369-AD9D-4475-9198-C1030A7F84F1}" srcOrd="3" destOrd="0" presId="urn:microsoft.com/office/officeart/2009/3/layout/HorizontalOrganizationChart"/>
    <dgm:cxn modelId="{AD16A245-CEC7-4F98-8DBF-1F6383011BED}" type="presParOf" srcId="{DEE21369-AD9D-4475-9198-C1030A7F84F1}" destId="{1F3A376A-0DF4-4ADE-AD0A-C22904E4D2F7}" srcOrd="0" destOrd="0" presId="urn:microsoft.com/office/officeart/2009/3/layout/HorizontalOrganizationChart"/>
    <dgm:cxn modelId="{A9DFA24F-97D2-4C74-B4E7-5450FEF66209}" type="presParOf" srcId="{1F3A376A-0DF4-4ADE-AD0A-C22904E4D2F7}" destId="{1BB292D1-E8FE-4720-A2B1-00A9D56CDB21}" srcOrd="0" destOrd="0" presId="urn:microsoft.com/office/officeart/2009/3/layout/HorizontalOrganizationChart"/>
    <dgm:cxn modelId="{C3DC864D-0248-4B48-B30D-0CFCD84B9721}" type="presParOf" srcId="{1F3A376A-0DF4-4ADE-AD0A-C22904E4D2F7}" destId="{594A7A69-2DF3-48B0-81A6-B75BC7F559EE}" srcOrd="1" destOrd="0" presId="urn:microsoft.com/office/officeart/2009/3/layout/HorizontalOrganizationChart"/>
    <dgm:cxn modelId="{7E3C00C3-64EC-4972-A796-F48169907273}" type="presParOf" srcId="{DEE21369-AD9D-4475-9198-C1030A7F84F1}" destId="{AEE789A1-94A4-49CD-920A-7A7C9B41BD6E}" srcOrd="1" destOrd="0" presId="urn:microsoft.com/office/officeart/2009/3/layout/HorizontalOrganizationChart"/>
    <dgm:cxn modelId="{08E5CF1F-D6BF-42D3-B040-453354A50A6E}" type="presParOf" srcId="{DEE21369-AD9D-4475-9198-C1030A7F84F1}" destId="{83032F35-520E-4630-A3AE-49D84DC370A7}" srcOrd="2" destOrd="0" presId="urn:microsoft.com/office/officeart/2009/3/layout/HorizontalOrganizationChart"/>
    <dgm:cxn modelId="{DAEB5B6E-DAA4-4E7B-87CE-3A40230E5124}" type="presParOf" srcId="{3284F27D-242A-4E9F-B642-7880F2B692E1}" destId="{73A25887-8477-4FCA-8D97-DD83016C9D2F}" srcOrd="4" destOrd="0" presId="urn:microsoft.com/office/officeart/2009/3/layout/HorizontalOrganizationChart"/>
    <dgm:cxn modelId="{881F40C9-EDF1-4504-9627-0B488DA0CBBA}" type="presParOf" srcId="{3284F27D-242A-4E9F-B642-7880F2B692E1}" destId="{B4D8B075-3849-402D-9366-59D501490071}" srcOrd="5" destOrd="0" presId="urn:microsoft.com/office/officeart/2009/3/layout/HorizontalOrganizationChart"/>
    <dgm:cxn modelId="{C3AF8298-9135-4EAB-987F-E33ACC090D05}" type="presParOf" srcId="{B4D8B075-3849-402D-9366-59D501490071}" destId="{FF51143B-5471-431A-8699-C088C6159CF5}" srcOrd="0" destOrd="0" presId="urn:microsoft.com/office/officeart/2009/3/layout/HorizontalOrganizationChart"/>
    <dgm:cxn modelId="{6965C3B6-76F7-4846-99E5-D529B574D7FE}" type="presParOf" srcId="{FF51143B-5471-431A-8699-C088C6159CF5}" destId="{38390E30-A926-4A07-908C-ABCD67458B2E}" srcOrd="0" destOrd="0" presId="urn:microsoft.com/office/officeart/2009/3/layout/HorizontalOrganizationChart"/>
    <dgm:cxn modelId="{8C066031-B2C3-4276-811F-8483776C55BC}" type="presParOf" srcId="{FF51143B-5471-431A-8699-C088C6159CF5}" destId="{F8E1CF86-B2FB-4C75-9182-8EF6B15684AE}" srcOrd="1" destOrd="0" presId="urn:microsoft.com/office/officeart/2009/3/layout/HorizontalOrganizationChart"/>
    <dgm:cxn modelId="{3C1439DC-74EB-4180-A51F-9DA469CFB8A2}" type="presParOf" srcId="{B4D8B075-3849-402D-9366-59D501490071}" destId="{783F2FDA-5FC5-46A8-BE4F-94B04FE9F9CA}" srcOrd="1" destOrd="0" presId="urn:microsoft.com/office/officeart/2009/3/layout/HorizontalOrganizationChart"/>
    <dgm:cxn modelId="{D679AA6B-B88F-4D8A-BD50-982754B82C49}" type="presParOf" srcId="{B4D8B075-3849-402D-9366-59D501490071}" destId="{33155B90-EEA3-4531-8FA6-8977600F27B6}" srcOrd="2" destOrd="0" presId="urn:microsoft.com/office/officeart/2009/3/layout/HorizontalOrganizationChart"/>
    <dgm:cxn modelId="{31C47C1C-DE8E-4EB6-8EFE-38A37940AF19}" type="presParOf" srcId="{75046A54-8993-4BDF-BA50-407333EDADD7}" destId="{45780234-D538-488C-AD4A-72FDAF0C76D3}" srcOrd="2" destOrd="0" presId="urn:microsoft.com/office/officeart/2009/3/layout/HorizontalOrganizationChart"/>
    <dgm:cxn modelId="{D1FFF3A5-115A-4BFE-8597-F267EA889B59}" type="presParOf" srcId="{FFDDA9CB-F82A-47E7-977E-DE862BA5F747}" destId="{AE588BC3-799F-4885-B0D0-286A31404F84}" srcOrd="1" destOrd="0" presId="urn:microsoft.com/office/officeart/2009/3/layout/HorizontalOrganizationChart"/>
    <dgm:cxn modelId="{BBA8A3C2-BA76-4132-9430-F58139CFB1CE}" type="presParOf" srcId="{AE588BC3-799F-4885-B0D0-286A31404F84}" destId="{879C78F9-498F-4673-9F4E-2D4CD3C045BB}" srcOrd="0" destOrd="0" presId="urn:microsoft.com/office/officeart/2009/3/layout/HorizontalOrganizationChart"/>
    <dgm:cxn modelId="{622A346B-439D-48B9-97B4-4655D9971D8F}" type="presParOf" srcId="{879C78F9-498F-4673-9F4E-2D4CD3C045BB}" destId="{1A5F1335-DFE0-48F8-AB5B-2F73DF1F8D75}" srcOrd="0" destOrd="0" presId="urn:microsoft.com/office/officeart/2009/3/layout/HorizontalOrganizationChart"/>
    <dgm:cxn modelId="{4F87FA50-E75A-428B-91EE-DAFEFE6787FB}" type="presParOf" srcId="{879C78F9-498F-4673-9F4E-2D4CD3C045BB}" destId="{74EAB16D-978C-432D-B8C0-E9B69225EE5A}" srcOrd="1" destOrd="0" presId="urn:microsoft.com/office/officeart/2009/3/layout/HorizontalOrganizationChart"/>
    <dgm:cxn modelId="{A40F8651-8E77-4E6D-BB4D-B64E2B44F751}" type="presParOf" srcId="{AE588BC3-799F-4885-B0D0-286A31404F84}" destId="{A7946A0E-A5D5-4714-A057-A6A3103F73A4}" srcOrd="1" destOrd="0" presId="urn:microsoft.com/office/officeart/2009/3/layout/HorizontalOrganizationChart"/>
    <dgm:cxn modelId="{4784CA53-01C0-4429-97CA-2BD847E55390}" type="presParOf" srcId="{A7946A0E-A5D5-4714-A057-A6A3103F73A4}" destId="{076F1D56-899F-4F50-B3F5-961336BA7FCC}" srcOrd="0" destOrd="0" presId="urn:microsoft.com/office/officeart/2009/3/layout/HorizontalOrganizationChart"/>
    <dgm:cxn modelId="{888A0EE0-F4D4-408B-AAD6-5C1BFEEB5AAF}" type="presParOf" srcId="{A7946A0E-A5D5-4714-A057-A6A3103F73A4}" destId="{22D63696-43D0-4D7D-B1C0-685E03905CF1}" srcOrd="1" destOrd="0" presId="urn:microsoft.com/office/officeart/2009/3/layout/HorizontalOrganizationChart"/>
    <dgm:cxn modelId="{0CD5DAD4-C7C4-4A45-8450-53154BCA0868}" type="presParOf" srcId="{22D63696-43D0-4D7D-B1C0-685E03905CF1}" destId="{957F8DFB-2FFD-4A99-96E5-4060B2E103C1}" srcOrd="0" destOrd="0" presId="urn:microsoft.com/office/officeart/2009/3/layout/HorizontalOrganizationChart"/>
    <dgm:cxn modelId="{00D5D4E9-506D-493D-9A75-9026B11546C8}" type="presParOf" srcId="{957F8DFB-2FFD-4A99-96E5-4060B2E103C1}" destId="{BBA35579-C44D-4CF5-94C8-17C32495AF23}" srcOrd="0" destOrd="0" presId="urn:microsoft.com/office/officeart/2009/3/layout/HorizontalOrganizationChart"/>
    <dgm:cxn modelId="{68DF28FF-16DC-438B-B129-68BC76283522}" type="presParOf" srcId="{957F8DFB-2FFD-4A99-96E5-4060B2E103C1}" destId="{AC3B49D0-19A3-47FD-A0D3-5DF6FE743360}" srcOrd="1" destOrd="0" presId="urn:microsoft.com/office/officeart/2009/3/layout/HorizontalOrganizationChart"/>
    <dgm:cxn modelId="{541A3996-7CA7-466B-9203-5365AB8D2BE6}" type="presParOf" srcId="{22D63696-43D0-4D7D-B1C0-685E03905CF1}" destId="{1F1DA086-5F05-4C50-913F-331264F5AF6C}" srcOrd="1" destOrd="0" presId="urn:microsoft.com/office/officeart/2009/3/layout/HorizontalOrganizationChart"/>
    <dgm:cxn modelId="{9956E24E-8C62-4BDB-B949-4C201CC8D5FB}" type="presParOf" srcId="{22D63696-43D0-4D7D-B1C0-685E03905CF1}" destId="{83C44A07-22FF-4F6C-9F76-5F9B9FA468D1}" srcOrd="2" destOrd="0" presId="urn:microsoft.com/office/officeart/2009/3/layout/HorizontalOrganizationChart"/>
    <dgm:cxn modelId="{6E70D96D-E522-47DB-9AFF-E0140B3043A3}" type="presParOf" srcId="{A7946A0E-A5D5-4714-A057-A6A3103F73A4}" destId="{1D49B2A8-EA2E-4E3A-896C-0FBD17FAE33A}" srcOrd="2" destOrd="0" presId="urn:microsoft.com/office/officeart/2009/3/layout/HorizontalOrganizationChart"/>
    <dgm:cxn modelId="{AED6C546-6F42-428E-A017-19B51D3FCC72}" type="presParOf" srcId="{A7946A0E-A5D5-4714-A057-A6A3103F73A4}" destId="{8C850531-229D-400C-ABDA-F4524927F3DE}" srcOrd="3" destOrd="0" presId="urn:microsoft.com/office/officeart/2009/3/layout/HorizontalOrganizationChart"/>
    <dgm:cxn modelId="{6B04CD10-844F-4DC6-8458-83FEE830F2D5}" type="presParOf" srcId="{8C850531-229D-400C-ABDA-F4524927F3DE}" destId="{D802F34F-3005-4D32-B00C-6B40886F7F47}" srcOrd="0" destOrd="0" presId="urn:microsoft.com/office/officeart/2009/3/layout/HorizontalOrganizationChart"/>
    <dgm:cxn modelId="{77BEBF95-88A6-4711-AD74-6E71C829E304}" type="presParOf" srcId="{D802F34F-3005-4D32-B00C-6B40886F7F47}" destId="{9EFDF545-F8FA-4D5F-974A-C04B0982C540}" srcOrd="0" destOrd="0" presId="urn:microsoft.com/office/officeart/2009/3/layout/HorizontalOrganizationChart"/>
    <dgm:cxn modelId="{321CD0D8-AD1E-43EF-B834-8729080DAC72}" type="presParOf" srcId="{D802F34F-3005-4D32-B00C-6B40886F7F47}" destId="{08DEA232-E443-462C-90BC-311D66403D5B}" srcOrd="1" destOrd="0" presId="urn:microsoft.com/office/officeart/2009/3/layout/HorizontalOrganizationChart"/>
    <dgm:cxn modelId="{BFC0A9DD-A083-4930-BF41-C0A629CE83CA}" type="presParOf" srcId="{8C850531-229D-400C-ABDA-F4524927F3DE}" destId="{D771E271-4D69-4482-8B32-1A694A3F5341}" srcOrd="1" destOrd="0" presId="urn:microsoft.com/office/officeart/2009/3/layout/HorizontalOrganizationChart"/>
    <dgm:cxn modelId="{4FF54718-A631-4511-A92C-344DA04C8765}" type="presParOf" srcId="{8C850531-229D-400C-ABDA-F4524927F3DE}" destId="{79352D19-D7F9-4D9B-B4C9-C61C283E367C}" srcOrd="2" destOrd="0" presId="urn:microsoft.com/office/officeart/2009/3/layout/HorizontalOrganizationChart"/>
    <dgm:cxn modelId="{D6CA379D-DBB9-45DC-821A-6D3FCD101596}" type="presParOf" srcId="{A7946A0E-A5D5-4714-A057-A6A3103F73A4}" destId="{C0AEF573-F1FC-4BC7-B873-F931E62B7FDF}" srcOrd="4" destOrd="0" presId="urn:microsoft.com/office/officeart/2009/3/layout/HorizontalOrganizationChart"/>
    <dgm:cxn modelId="{2DD12243-19D4-4D9D-BAAE-2ADDF381E452}" type="presParOf" srcId="{A7946A0E-A5D5-4714-A057-A6A3103F73A4}" destId="{B8AAA920-AFD1-486F-A6E8-A6DA248458CE}" srcOrd="5" destOrd="0" presId="urn:microsoft.com/office/officeart/2009/3/layout/HorizontalOrganizationChart"/>
    <dgm:cxn modelId="{E70ECEE6-0BFC-4A21-9C2E-250A2B82BF3D}" type="presParOf" srcId="{B8AAA920-AFD1-486F-A6E8-A6DA248458CE}" destId="{026A68AE-BA57-412D-BB2A-31F1F3B5CC43}" srcOrd="0" destOrd="0" presId="urn:microsoft.com/office/officeart/2009/3/layout/HorizontalOrganizationChart"/>
    <dgm:cxn modelId="{08A85375-B696-4FD7-AAEB-3A2ACC2139EF}" type="presParOf" srcId="{026A68AE-BA57-412D-BB2A-31F1F3B5CC43}" destId="{9FDB3AD2-4482-4B44-A25A-1AC6FB9F3BFD}" srcOrd="0" destOrd="0" presId="urn:microsoft.com/office/officeart/2009/3/layout/HorizontalOrganizationChart"/>
    <dgm:cxn modelId="{F5D3D705-67CA-4ED7-A8AD-84CED83289E1}" type="presParOf" srcId="{026A68AE-BA57-412D-BB2A-31F1F3B5CC43}" destId="{94CAB871-1A78-43C4-A67A-CF5424975548}" srcOrd="1" destOrd="0" presId="urn:microsoft.com/office/officeart/2009/3/layout/HorizontalOrganizationChart"/>
    <dgm:cxn modelId="{485A90F2-A188-4C08-979A-1868E925143F}" type="presParOf" srcId="{B8AAA920-AFD1-486F-A6E8-A6DA248458CE}" destId="{ED060B91-6497-4AC8-B84E-A8A505EDFDDA}" srcOrd="1" destOrd="0" presId="urn:microsoft.com/office/officeart/2009/3/layout/HorizontalOrganizationChart"/>
    <dgm:cxn modelId="{704E4B32-1692-45E5-9404-51E008742AA6}" type="presParOf" srcId="{B8AAA920-AFD1-486F-A6E8-A6DA248458CE}" destId="{5D6B49BC-C697-459D-A686-044F302F0EF2}" srcOrd="2" destOrd="0" presId="urn:microsoft.com/office/officeart/2009/3/layout/HorizontalOrganizationChart"/>
    <dgm:cxn modelId="{88C75A7B-928D-4E7B-BD08-D10CE21AF1A6}" type="presParOf" srcId="{A7946A0E-A5D5-4714-A057-A6A3103F73A4}" destId="{745DCFD8-C8EC-4AED-9F45-8A69C6DC856E}" srcOrd="6" destOrd="0" presId="urn:microsoft.com/office/officeart/2009/3/layout/HorizontalOrganizationChart"/>
    <dgm:cxn modelId="{11E44ADC-062E-476E-8229-1453F00BB67F}" type="presParOf" srcId="{A7946A0E-A5D5-4714-A057-A6A3103F73A4}" destId="{83926413-28D9-4C64-B813-E05ED9236410}" srcOrd="7" destOrd="0" presId="urn:microsoft.com/office/officeart/2009/3/layout/HorizontalOrganizationChart"/>
    <dgm:cxn modelId="{3C57736A-5B9A-474E-B68A-9014360BA62C}" type="presParOf" srcId="{83926413-28D9-4C64-B813-E05ED9236410}" destId="{24CB7FC4-3F54-495E-90ED-5C77BBE81568}" srcOrd="0" destOrd="0" presId="urn:microsoft.com/office/officeart/2009/3/layout/HorizontalOrganizationChart"/>
    <dgm:cxn modelId="{E0AEDA82-96AC-4A0E-89DE-A7C5A911B232}" type="presParOf" srcId="{24CB7FC4-3F54-495E-90ED-5C77BBE81568}" destId="{F6B68325-7506-4590-B28C-B9644EDAAE85}" srcOrd="0" destOrd="0" presId="urn:microsoft.com/office/officeart/2009/3/layout/HorizontalOrganizationChart"/>
    <dgm:cxn modelId="{A199D10B-685E-4BA3-AADF-283BF4249A0E}" type="presParOf" srcId="{24CB7FC4-3F54-495E-90ED-5C77BBE81568}" destId="{D6F8DB1E-E38B-4727-91BF-ED397F2CF9FC}" srcOrd="1" destOrd="0" presId="urn:microsoft.com/office/officeart/2009/3/layout/HorizontalOrganizationChart"/>
    <dgm:cxn modelId="{30290DDA-2BD4-45C0-8931-0DC8514F1636}" type="presParOf" srcId="{83926413-28D9-4C64-B813-E05ED9236410}" destId="{E0404F6D-CA47-49DD-BAE3-F4284D9981BC}" srcOrd="1" destOrd="0" presId="urn:microsoft.com/office/officeart/2009/3/layout/HorizontalOrganizationChart"/>
    <dgm:cxn modelId="{06A430BC-6B19-4693-B6D5-4F82351F5A21}" type="presParOf" srcId="{83926413-28D9-4C64-B813-E05ED9236410}" destId="{1345FB64-0F81-4F8F-AF2F-388C52F52749}" srcOrd="2" destOrd="0" presId="urn:microsoft.com/office/officeart/2009/3/layout/HorizontalOrganizationChart"/>
    <dgm:cxn modelId="{EE2F57FA-0693-448F-9C0D-7F4826D30DB8}" type="presParOf" srcId="{AE588BC3-799F-4885-B0D0-286A31404F84}" destId="{24FC78E9-F41C-4735-B787-CB48594F254D}" srcOrd="2" destOrd="0" presId="urn:microsoft.com/office/officeart/2009/3/layout/HorizontalOrganizationChart"/>
    <dgm:cxn modelId="{37862D4A-2B25-499D-A87E-80A771E00E0F}" type="presParOf" srcId="{FFDDA9CB-F82A-47E7-977E-DE862BA5F747}" destId="{684B620D-923E-48D3-8FD4-76902A8664E1}" srcOrd="2" destOrd="0" presId="urn:microsoft.com/office/officeart/2009/3/layout/HorizontalOrganizationChart"/>
    <dgm:cxn modelId="{95F93BA1-AF09-4BEC-A2C0-79EA4B636EBE}" type="presParOf" srcId="{684B620D-923E-48D3-8FD4-76902A8664E1}" destId="{1279C02F-663D-4125-82A4-D83DC859D300}" srcOrd="0" destOrd="0" presId="urn:microsoft.com/office/officeart/2009/3/layout/HorizontalOrganizationChart"/>
    <dgm:cxn modelId="{EB0F70E4-469B-44B2-B86E-E2DDF6FB5A79}" type="presParOf" srcId="{1279C02F-663D-4125-82A4-D83DC859D300}" destId="{B0F166F4-25DB-4AF4-A195-B2A62E121DDA}" srcOrd="0" destOrd="0" presId="urn:microsoft.com/office/officeart/2009/3/layout/HorizontalOrganizationChart"/>
    <dgm:cxn modelId="{FB2613AE-CBD6-417C-B1FA-53AE5D0145DA}" type="presParOf" srcId="{1279C02F-663D-4125-82A4-D83DC859D300}" destId="{51EDC5AB-CFDD-42E3-BC1E-C5CCE378C4F1}" srcOrd="1" destOrd="0" presId="urn:microsoft.com/office/officeart/2009/3/layout/HorizontalOrganizationChart"/>
    <dgm:cxn modelId="{BE1AFC2A-7E77-45D0-AFE5-7F776BEA4498}" type="presParOf" srcId="{684B620D-923E-48D3-8FD4-76902A8664E1}" destId="{392FACDD-5FC1-4831-908A-969F51429CE2}" srcOrd="1" destOrd="0" presId="urn:microsoft.com/office/officeart/2009/3/layout/HorizontalOrganizationChart"/>
    <dgm:cxn modelId="{AE89DEA6-6FEA-4D59-AC0F-96BF609B3DC4}" type="presParOf" srcId="{392FACDD-5FC1-4831-908A-969F51429CE2}" destId="{609D6012-1CA1-4E08-938D-E162BC9ED96A}" srcOrd="0" destOrd="0" presId="urn:microsoft.com/office/officeart/2009/3/layout/HorizontalOrganizationChart"/>
    <dgm:cxn modelId="{B02008EE-8154-4FBC-9897-789D70B28633}" type="presParOf" srcId="{392FACDD-5FC1-4831-908A-969F51429CE2}" destId="{4F9C0D36-30FC-475E-AB0C-E0314930B8DC}" srcOrd="1" destOrd="0" presId="urn:microsoft.com/office/officeart/2009/3/layout/HorizontalOrganizationChart"/>
    <dgm:cxn modelId="{1E27CB48-8BB2-46F4-9451-F36C94CA4885}" type="presParOf" srcId="{4F9C0D36-30FC-475E-AB0C-E0314930B8DC}" destId="{3CBFB31B-9012-439C-821E-1F0F8249905B}" srcOrd="0" destOrd="0" presId="urn:microsoft.com/office/officeart/2009/3/layout/HorizontalOrganizationChart"/>
    <dgm:cxn modelId="{6071BED5-E9AB-4117-BD36-A0DE36F0CAB1}" type="presParOf" srcId="{3CBFB31B-9012-439C-821E-1F0F8249905B}" destId="{F3E031B3-4C4A-4B66-BA2B-F38AAA135319}" srcOrd="0" destOrd="0" presId="urn:microsoft.com/office/officeart/2009/3/layout/HorizontalOrganizationChart"/>
    <dgm:cxn modelId="{1D58640F-8098-4867-B9FB-024AB62015F1}" type="presParOf" srcId="{3CBFB31B-9012-439C-821E-1F0F8249905B}" destId="{844F651D-D157-4538-A32A-5F9F5F451F95}" srcOrd="1" destOrd="0" presId="urn:microsoft.com/office/officeart/2009/3/layout/HorizontalOrganizationChart"/>
    <dgm:cxn modelId="{5BFD5B62-6A79-49AF-9AA8-91F314D0EBF0}" type="presParOf" srcId="{4F9C0D36-30FC-475E-AB0C-E0314930B8DC}" destId="{41225697-4026-4BD4-A7AE-D35B04A00739}" srcOrd="1" destOrd="0" presId="urn:microsoft.com/office/officeart/2009/3/layout/HorizontalOrganizationChart"/>
    <dgm:cxn modelId="{47E3416B-94EE-4D85-89D0-F15D14C88793}" type="presParOf" srcId="{4F9C0D36-30FC-475E-AB0C-E0314930B8DC}" destId="{C2D7621B-B0CE-4EDB-8771-191195160A5C}" srcOrd="2" destOrd="0" presId="urn:microsoft.com/office/officeart/2009/3/layout/HorizontalOrganizationChart"/>
    <dgm:cxn modelId="{1F3A9475-FA9E-487E-9017-C8A779555188}" type="presParOf" srcId="{392FACDD-5FC1-4831-908A-969F51429CE2}" destId="{FECA7FAD-B8D1-4750-8460-065B3521118E}" srcOrd="2" destOrd="0" presId="urn:microsoft.com/office/officeart/2009/3/layout/HorizontalOrganizationChart"/>
    <dgm:cxn modelId="{4C911808-680C-4AF0-8770-38E824E30371}" type="presParOf" srcId="{392FACDD-5FC1-4831-908A-969F51429CE2}" destId="{4E245D02-54E2-44B0-ABAC-9BC08EEB1672}" srcOrd="3" destOrd="0" presId="urn:microsoft.com/office/officeart/2009/3/layout/HorizontalOrganizationChart"/>
    <dgm:cxn modelId="{5B2E3E6B-FBF0-4187-86D8-E3DDF72CBAB8}" type="presParOf" srcId="{4E245D02-54E2-44B0-ABAC-9BC08EEB1672}" destId="{C1E4A0D0-0B0F-40CE-B6D1-88178ADAD705}" srcOrd="0" destOrd="0" presId="urn:microsoft.com/office/officeart/2009/3/layout/HorizontalOrganizationChart"/>
    <dgm:cxn modelId="{8524AC93-849C-42EC-9F57-9996C851332D}" type="presParOf" srcId="{C1E4A0D0-0B0F-40CE-B6D1-88178ADAD705}" destId="{1F29990D-A50C-4EF7-9E68-4CCB0A39441B}" srcOrd="0" destOrd="0" presId="urn:microsoft.com/office/officeart/2009/3/layout/HorizontalOrganizationChart"/>
    <dgm:cxn modelId="{45CE275E-E64F-4628-9D87-C225CAEF53E5}" type="presParOf" srcId="{C1E4A0D0-0B0F-40CE-B6D1-88178ADAD705}" destId="{19F34A40-8E11-490F-832D-16E8598F6A8C}" srcOrd="1" destOrd="0" presId="urn:microsoft.com/office/officeart/2009/3/layout/HorizontalOrganizationChart"/>
    <dgm:cxn modelId="{2669EDE6-79CD-45AD-8743-379F999C3B8D}" type="presParOf" srcId="{4E245D02-54E2-44B0-ABAC-9BC08EEB1672}" destId="{3A693149-D734-4362-8927-9D98B28EB46E}" srcOrd="1" destOrd="0" presId="urn:microsoft.com/office/officeart/2009/3/layout/HorizontalOrganizationChart"/>
    <dgm:cxn modelId="{B4ADDE11-9A23-4BED-927C-A0245D5A486C}" type="presParOf" srcId="{4E245D02-54E2-44B0-ABAC-9BC08EEB1672}" destId="{E573211C-8C78-4F62-BC5C-A774F8603CF5}" srcOrd="2" destOrd="0" presId="urn:microsoft.com/office/officeart/2009/3/layout/HorizontalOrganizationChart"/>
    <dgm:cxn modelId="{172B1AEE-2896-4592-AA42-CFC2AA0B309F}" type="presParOf" srcId="{392FACDD-5FC1-4831-908A-969F51429CE2}" destId="{7928B48F-E8DC-451D-949A-4E658B8454CA}" srcOrd="4" destOrd="0" presId="urn:microsoft.com/office/officeart/2009/3/layout/HorizontalOrganizationChart"/>
    <dgm:cxn modelId="{993F76C6-65E7-41CC-AE5F-D35011711B1F}" type="presParOf" srcId="{392FACDD-5FC1-4831-908A-969F51429CE2}" destId="{49201969-486D-4231-8932-A08058836064}" srcOrd="5" destOrd="0" presId="urn:microsoft.com/office/officeart/2009/3/layout/HorizontalOrganizationChart"/>
    <dgm:cxn modelId="{797A7C00-F9C2-4AF9-B29A-DC33AF9A6D1A}" type="presParOf" srcId="{49201969-486D-4231-8932-A08058836064}" destId="{E3165191-E1B6-4F84-B176-FC4DD2BD166A}" srcOrd="0" destOrd="0" presId="urn:microsoft.com/office/officeart/2009/3/layout/HorizontalOrganizationChart"/>
    <dgm:cxn modelId="{2A45ED9D-7B9C-49EF-8CCD-A3D0ACA134C6}" type="presParOf" srcId="{E3165191-E1B6-4F84-B176-FC4DD2BD166A}" destId="{DF834414-15A8-498F-8FFD-D1A6137E5745}" srcOrd="0" destOrd="0" presId="urn:microsoft.com/office/officeart/2009/3/layout/HorizontalOrganizationChart"/>
    <dgm:cxn modelId="{0DF314C0-BF9E-4C3D-BC81-9D68EE64F00D}" type="presParOf" srcId="{E3165191-E1B6-4F84-B176-FC4DD2BD166A}" destId="{0393FAAC-ADA2-4DA9-A615-55B124D2648E}" srcOrd="1" destOrd="0" presId="urn:microsoft.com/office/officeart/2009/3/layout/HorizontalOrganizationChart"/>
    <dgm:cxn modelId="{3981685A-31BA-46ED-A859-CEBB2750E67D}" type="presParOf" srcId="{49201969-486D-4231-8932-A08058836064}" destId="{63F203E1-6C74-44A5-B029-C65256AD456D}" srcOrd="1" destOrd="0" presId="urn:microsoft.com/office/officeart/2009/3/layout/HorizontalOrganizationChart"/>
    <dgm:cxn modelId="{DA08193A-1076-428D-B877-B4DC0AB5D1AB}" type="presParOf" srcId="{49201969-486D-4231-8932-A08058836064}" destId="{FA25713E-65F9-4EB6-A7DC-C64C4837EE71}" srcOrd="2" destOrd="0" presId="urn:microsoft.com/office/officeart/2009/3/layout/HorizontalOrganizationChart"/>
    <dgm:cxn modelId="{B60A544C-53C7-47B8-BAF0-D03F2FE696B6}" type="presParOf" srcId="{684B620D-923E-48D3-8FD4-76902A8664E1}" destId="{814238FA-591E-4457-BEA8-90BB1E551780}" srcOrd="2" destOrd="0" presId="urn:microsoft.com/office/officeart/2009/3/layout/HorizontalOrganizationChart"/>
    <dgm:cxn modelId="{2C6CF90E-E12E-4CF8-A6B7-F029A73BCBD4}" type="presParOf" srcId="{FFDDA9CB-F82A-47E7-977E-DE862BA5F747}" destId="{6533DD7E-DFDD-4886-968A-595E02BC8EFF}" srcOrd="3" destOrd="0" presId="urn:microsoft.com/office/officeart/2009/3/layout/HorizontalOrganizationChart"/>
    <dgm:cxn modelId="{269DBE34-6023-4F50-BEB4-089EC9B217EF}" type="presParOf" srcId="{6533DD7E-DFDD-4886-968A-595E02BC8EFF}" destId="{52D3EF59-4FE0-43D0-8C13-4576ECFF7B4B}" srcOrd="0" destOrd="0" presId="urn:microsoft.com/office/officeart/2009/3/layout/HorizontalOrganizationChart"/>
    <dgm:cxn modelId="{6885E49A-42DC-43F7-8606-E03D5A3AC63F}" type="presParOf" srcId="{52D3EF59-4FE0-43D0-8C13-4576ECFF7B4B}" destId="{A87E932C-D95B-45D3-99DE-8352CEACDC8E}" srcOrd="0" destOrd="0" presId="urn:microsoft.com/office/officeart/2009/3/layout/HorizontalOrganizationChart"/>
    <dgm:cxn modelId="{807AB245-A178-4453-BD92-FA5A77618328}" type="presParOf" srcId="{52D3EF59-4FE0-43D0-8C13-4576ECFF7B4B}" destId="{8D05DCD7-AD08-473C-8ACA-6CF3C6BD9146}" srcOrd="1" destOrd="0" presId="urn:microsoft.com/office/officeart/2009/3/layout/HorizontalOrganizationChart"/>
    <dgm:cxn modelId="{9172A3DE-308C-479F-85DA-54B6AE73359B}" type="presParOf" srcId="{6533DD7E-DFDD-4886-968A-595E02BC8EFF}" destId="{2A62D20F-1DAA-48E3-9FE4-DC7B5908442D}" srcOrd="1" destOrd="0" presId="urn:microsoft.com/office/officeart/2009/3/layout/HorizontalOrganizationChart"/>
    <dgm:cxn modelId="{484B5542-7C0D-49A7-89E0-D7BCD7C61206}" type="presParOf" srcId="{2A62D20F-1DAA-48E3-9FE4-DC7B5908442D}" destId="{F851D400-DA75-4A83-A56B-C259CD20B0CA}" srcOrd="0" destOrd="0" presId="urn:microsoft.com/office/officeart/2009/3/layout/HorizontalOrganizationChart"/>
    <dgm:cxn modelId="{7734EE2B-1A3B-43D5-A0FE-632092200216}" type="presParOf" srcId="{2A62D20F-1DAA-48E3-9FE4-DC7B5908442D}" destId="{B5AE72E4-EC4F-421C-89CA-2C65C8A3405D}" srcOrd="1" destOrd="0" presId="urn:microsoft.com/office/officeart/2009/3/layout/HorizontalOrganizationChart"/>
    <dgm:cxn modelId="{D81048B6-BC99-4CDC-B4BF-1D81AD828363}" type="presParOf" srcId="{B5AE72E4-EC4F-421C-89CA-2C65C8A3405D}" destId="{D0DD0A62-A035-464D-BDDA-F406ADE7A7CA}" srcOrd="0" destOrd="0" presId="urn:microsoft.com/office/officeart/2009/3/layout/HorizontalOrganizationChart"/>
    <dgm:cxn modelId="{CC30195F-62F1-4A26-97E8-D28675AE4772}" type="presParOf" srcId="{D0DD0A62-A035-464D-BDDA-F406ADE7A7CA}" destId="{C583EBC4-D744-4939-A8A7-D5422BA315EA}" srcOrd="0" destOrd="0" presId="urn:microsoft.com/office/officeart/2009/3/layout/HorizontalOrganizationChart"/>
    <dgm:cxn modelId="{6A6753DE-6C3B-402D-B932-3829572AD581}" type="presParOf" srcId="{D0DD0A62-A035-464D-BDDA-F406ADE7A7CA}" destId="{ECB6A168-D12C-49D9-9BB8-78DCCB7E4282}" srcOrd="1" destOrd="0" presId="urn:microsoft.com/office/officeart/2009/3/layout/HorizontalOrganizationChart"/>
    <dgm:cxn modelId="{BCDF52FD-FF6E-4187-A8ED-B698D488E129}" type="presParOf" srcId="{B5AE72E4-EC4F-421C-89CA-2C65C8A3405D}" destId="{ADB758D8-D506-45E6-9CE7-E9D40FA802BA}" srcOrd="1" destOrd="0" presId="urn:microsoft.com/office/officeart/2009/3/layout/HorizontalOrganizationChart"/>
    <dgm:cxn modelId="{EAFA7635-C601-4055-A36D-7B800F5AF841}" type="presParOf" srcId="{B5AE72E4-EC4F-421C-89CA-2C65C8A3405D}" destId="{28DB6C92-AD4E-49BE-A68F-D56323AEAC33}" srcOrd="2" destOrd="0" presId="urn:microsoft.com/office/officeart/2009/3/layout/HorizontalOrganizationChart"/>
    <dgm:cxn modelId="{8CD6FE10-A0F3-4C15-8E1C-9C51073C8300}" type="presParOf" srcId="{6533DD7E-DFDD-4886-968A-595E02BC8EFF}" destId="{C6673DB6-4983-4CCC-9BCA-1635AC506B73}" srcOrd="2" destOrd="0" presId="urn:microsoft.com/office/officeart/2009/3/layout/HorizontalOrganizationChart"/>
    <dgm:cxn modelId="{CC74161E-49FB-4A03-97AA-D1BC9DEA23DC}" type="presParOf" srcId="{FFDDA9CB-F82A-47E7-977E-DE862BA5F747}" destId="{EB383857-3A2D-4CDE-9A1E-30D9CFCDC67E}" srcOrd="4" destOrd="0" presId="urn:microsoft.com/office/officeart/2009/3/layout/HorizontalOrganizationChart"/>
    <dgm:cxn modelId="{C1A01948-40DD-4D34-ACC0-9531AB1B1E9B}" type="presParOf" srcId="{EB383857-3A2D-4CDE-9A1E-30D9CFCDC67E}" destId="{911ABDEA-497D-4EA5-821B-ACBEE9AC1D8F}" srcOrd="0" destOrd="0" presId="urn:microsoft.com/office/officeart/2009/3/layout/HorizontalOrganizationChart"/>
    <dgm:cxn modelId="{A098018F-D267-4010-B694-13A5D4E23CBD}" type="presParOf" srcId="{911ABDEA-497D-4EA5-821B-ACBEE9AC1D8F}" destId="{CD236A1A-2D59-443D-8AA3-F29CE493BF3C}" srcOrd="0" destOrd="0" presId="urn:microsoft.com/office/officeart/2009/3/layout/HorizontalOrganizationChart"/>
    <dgm:cxn modelId="{95EADF50-79DA-4984-892D-381958D6C79E}" type="presParOf" srcId="{911ABDEA-497D-4EA5-821B-ACBEE9AC1D8F}" destId="{79CEE319-231F-4C3C-BE0E-74E811E4775F}" srcOrd="1" destOrd="0" presId="urn:microsoft.com/office/officeart/2009/3/layout/HorizontalOrganizationChart"/>
    <dgm:cxn modelId="{38C76B57-10C0-42BD-83D7-F21B1D7F8B48}" type="presParOf" srcId="{EB383857-3A2D-4CDE-9A1E-30D9CFCDC67E}" destId="{12753D2B-356D-4BF8-978C-6ACDEB7246BB}" srcOrd="1" destOrd="0" presId="urn:microsoft.com/office/officeart/2009/3/layout/HorizontalOrganizationChart"/>
    <dgm:cxn modelId="{BA6C75D0-2FFC-424A-8F72-FB01C0575C00}" type="presParOf" srcId="{12753D2B-356D-4BF8-978C-6ACDEB7246BB}" destId="{D49C8B66-55E3-4644-A372-BB0888574E8B}" srcOrd="0" destOrd="0" presId="urn:microsoft.com/office/officeart/2009/3/layout/HorizontalOrganizationChart"/>
    <dgm:cxn modelId="{61FCC972-B662-45F3-B5D9-A7B46ED22E04}" type="presParOf" srcId="{12753D2B-356D-4BF8-978C-6ACDEB7246BB}" destId="{704C5A84-C376-4ADB-9EFD-A9694E874E4D}" srcOrd="1" destOrd="0" presId="urn:microsoft.com/office/officeart/2009/3/layout/HorizontalOrganizationChart"/>
    <dgm:cxn modelId="{6623B9D1-0C91-45C1-8AFB-43A6CA347488}" type="presParOf" srcId="{704C5A84-C376-4ADB-9EFD-A9694E874E4D}" destId="{979C205F-2695-4696-BDCD-A2D0EC2DBD1E}" srcOrd="0" destOrd="0" presId="urn:microsoft.com/office/officeart/2009/3/layout/HorizontalOrganizationChart"/>
    <dgm:cxn modelId="{AE01530B-C824-4802-AF9B-9FD4C7A4588A}" type="presParOf" srcId="{979C205F-2695-4696-BDCD-A2D0EC2DBD1E}" destId="{2E0FF843-9F8B-418C-B0E1-608577D24915}" srcOrd="0" destOrd="0" presId="urn:microsoft.com/office/officeart/2009/3/layout/HorizontalOrganizationChart"/>
    <dgm:cxn modelId="{92C9B303-49DC-47F5-AD86-FF4BB3D9D2B6}" type="presParOf" srcId="{979C205F-2695-4696-BDCD-A2D0EC2DBD1E}" destId="{99EBF720-EBA6-4188-8770-29DCAD589878}" srcOrd="1" destOrd="0" presId="urn:microsoft.com/office/officeart/2009/3/layout/HorizontalOrganizationChart"/>
    <dgm:cxn modelId="{63916531-202F-4CAA-B763-DA383AAA2F2C}" type="presParOf" srcId="{704C5A84-C376-4ADB-9EFD-A9694E874E4D}" destId="{35A94D0C-282B-4175-8B10-C7F31665353E}" srcOrd="1" destOrd="0" presId="urn:microsoft.com/office/officeart/2009/3/layout/HorizontalOrganizationChart"/>
    <dgm:cxn modelId="{2190970A-8CC4-417C-A2F4-C406FC34491E}" type="presParOf" srcId="{704C5A84-C376-4ADB-9EFD-A9694E874E4D}" destId="{A363CCC2-B78F-4E30-85DE-84D19BDA72EC}" srcOrd="2" destOrd="0" presId="urn:microsoft.com/office/officeart/2009/3/layout/HorizontalOrganizationChart"/>
    <dgm:cxn modelId="{77ACD555-45EA-45B3-A532-227905BDA9DB}" type="presParOf" srcId="{12753D2B-356D-4BF8-978C-6ACDEB7246BB}" destId="{71713413-9A47-42AD-A269-8E596B77AB41}" srcOrd="2" destOrd="0" presId="urn:microsoft.com/office/officeart/2009/3/layout/HorizontalOrganizationChart"/>
    <dgm:cxn modelId="{FDA842DF-A1FD-4960-85CF-E58AA9C66ABD}" type="presParOf" srcId="{12753D2B-356D-4BF8-978C-6ACDEB7246BB}" destId="{854F5867-D5BC-4164-9BDB-DFAD41746005}" srcOrd="3" destOrd="0" presId="urn:microsoft.com/office/officeart/2009/3/layout/HorizontalOrganizationChart"/>
    <dgm:cxn modelId="{0E7C9B1E-52DC-4CDA-87ED-2B7C64668108}" type="presParOf" srcId="{854F5867-D5BC-4164-9BDB-DFAD41746005}" destId="{5570224F-619E-4522-943D-DBD4D3A37B50}" srcOrd="0" destOrd="0" presId="urn:microsoft.com/office/officeart/2009/3/layout/HorizontalOrganizationChart"/>
    <dgm:cxn modelId="{7A8DCDA3-1F57-4E7F-A21C-E682C8A808F0}" type="presParOf" srcId="{5570224F-619E-4522-943D-DBD4D3A37B50}" destId="{2C6E07D4-91FC-4590-B643-CABF8263B080}" srcOrd="0" destOrd="0" presId="urn:microsoft.com/office/officeart/2009/3/layout/HorizontalOrganizationChart"/>
    <dgm:cxn modelId="{97F284A6-A6BE-454F-B129-3C4B9E272BFD}" type="presParOf" srcId="{5570224F-619E-4522-943D-DBD4D3A37B50}" destId="{4CE7E463-569A-4F06-892D-B1817CA66CED}" srcOrd="1" destOrd="0" presId="urn:microsoft.com/office/officeart/2009/3/layout/HorizontalOrganizationChart"/>
    <dgm:cxn modelId="{D348E626-E1B1-4144-99E3-6BC60020873F}" type="presParOf" srcId="{854F5867-D5BC-4164-9BDB-DFAD41746005}" destId="{EBC3B9C5-B8E5-43DF-89F8-6764F0595BF6}" srcOrd="1" destOrd="0" presId="urn:microsoft.com/office/officeart/2009/3/layout/HorizontalOrganizationChart"/>
    <dgm:cxn modelId="{7E4FB022-67D4-42CB-B4B1-958C734CC350}" type="presParOf" srcId="{854F5867-D5BC-4164-9BDB-DFAD41746005}" destId="{284A76B7-459F-4CCE-ACC9-A68F9B2B45FF}" srcOrd="2" destOrd="0" presId="urn:microsoft.com/office/officeart/2009/3/layout/HorizontalOrganizationChart"/>
    <dgm:cxn modelId="{321F1F9C-7799-4340-BF26-071AAEE67A6A}" type="presParOf" srcId="{12753D2B-356D-4BF8-978C-6ACDEB7246BB}" destId="{33ADFA91-6159-418A-B1A9-D14EC3BC0823}" srcOrd="4" destOrd="0" presId="urn:microsoft.com/office/officeart/2009/3/layout/HorizontalOrganizationChart"/>
    <dgm:cxn modelId="{4AEC0151-680D-4580-B895-2D83B9B0FAC0}" type="presParOf" srcId="{12753D2B-356D-4BF8-978C-6ACDEB7246BB}" destId="{DDE48010-628C-4425-BAD6-06DB1B4CE95D}" srcOrd="5" destOrd="0" presId="urn:microsoft.com/office/officeart/2009/3/layout/HorizontalOrganizationChart"/>
    <dgm:cxn modelId="{24F930DD-1AA7-4736-B6F3-52C33E12F1A3}" type="presParOf" srcId="{DDE48010-628C-4425-BAD6-06DB1B4CE95D}" destId="{E5E16E8E-1013-41AC-8325-FB54E8A926CC}" srcOrd="0" destOrd="0" presId="urn:microsoft.com/office/officeart/2009/3/layout/HorizontalOrganizationChart"/>
    <dgm:cxn modelId="{0632ADA4-5F6E-4237-8D35-B1C669CC4268}" type="presParOf" srcId="{E5E16E8E-1013-41AC-8325-FB54E8A926CC}" destId="{0D98A9C7-8BFA-4895-8C50-7ADACC2F4C5A}" srcOrd="0" destOrd="0" presId="urn:microsoft.com/office/officeart/2009/3/layout/HorizontalOrganizationChart"/>
    <dgm:cxn modelId="{3BA48F76-AF50-4B28-A11A-A72A16DB582A}" type="presParOf" srcId="{E5E16E8E-1013-41AC-8325-FB54E8A926CC}" destId="{D56C938C-1FEA-4844-B4A5-EAD7E2F853A4}" srcOrd="1" destOrd="0" presId="urn:microsoft.com/office/officeart/2009/3/layout/HorizontalOrganizationChart"/>
    <dgm:cxn modelId="{E9950AA6-0B44-4127-A88D-9922534F5773}" type="presParOf" srcId="{DDE48010-628C-4425-BAD6-06DB1B4CE95D}" destId="{5623E42A-E229-429D-B79A-11A5508401E5}" srcOrd="1" destOrd="0" presId="urn:microsoft.com/office/officeart/2009/3/layout/HorizontalOrganizationChart"/>
    <dgm:cxn modelId="{4557AD2D-C7CF-4CD9-AE76-C99D00503F03}" type="presParOf" srcId="{DDE48010-628C-4425-BAD6-06DB1B4CE95D}" destId="{6B5DF6DB-C86C-4CB5-BCD9-323A012B2E99}" srcOrd="2" destOrd="0" presId="urn:microsoft.com/office/officeart/2009/3/layout/HorizontalOrganizationChart"/>
    <dgm:cxn modelId="{BB848EE4-C314-4C21-B59B-1FDE71D454F8}" type="presParOf" srcId="{EB383857-3A2D-4CDE-9A1E-30D9CFCDC67E}" destId="{95687146-E046-43FB-A8E1-D0AFCE7039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7FB331-B109-44C4-A5A5-F182916D88B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DAAFC-76FC-422D-A81D-2F4B1DC67999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gm:t>
    </dgm:pt>
    <dgm:pt modelId="{3915E36D-1E65-4F78-B338-404A0A1CD505}" type="par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4BD15B9E-7D1D-4314-B09E-88A8EDF28C38}" type="sib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FB64F43-09EA-4C3F-8A27-037843516C8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gm:t>
    </dgm:pt>
    <dgm:pt modelId="{68EECDD3-D684-4BA4-B267-A3DE28C93D02}" type="parTrans" cxnId="{7570AF2A-D0B5-406E-A62B-645D3908FE49}">
      <dgm:prSet/>
      <dgm:spPr>
        <a:solidFill>
          <a:srgbClr val="000066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B01328D-5499-43FA-8A3D-75AD2A2715B0}" type="sibTrans" cxnId="{7570AF2A-D0B5-406E-A62B-645D3908FE4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D548C16-81DC-4759-94C6-547D711340F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gm:t>
    </dgm:pt>
    <dgm:pt modelId="{B1604143-4D48-4940-9FAB-767CDB6BF6EF}" type="parTrans" cxnId="{58ECB655-4579-4E0F-8361-7153E638A0B5}">
      <dgm:prSet/>
      <dgm:spPr>
        <a:solidFill>
          <a:srgbClr val="000066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26AFDE2-0DDF-48EA-BCA8-A919DA088F2B}" type="sibTrans" cxnId="{58ECB655-4579-4E0F-8361-7153E638A0B5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8CD668F-C519-4C19-8888-EE3F3431BFB1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gm:t>
    </dgm:pt>
    <dgm:pt modelId="{FEE790D2-0B2E-4A6C-9AB8-311A99810C0D}" type="parTrans" cxnId="{26B5551F-82F1-450C-B52D-D8159E93F370}">
      <dgm:prSet/>
      <dgm:spPr>
        <a:solidFill>
          <a:srgbClr val="000066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08638F1-D367-44A7-BD09-E49AF4B21A6B}" type="sibTrans" cxnId="{26B5551F-82F1-450C-B52D-D8159E93F37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32F3CB3-154B-4C12-8E35-9EA759F26B7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gm:t>
    </dgm:pt>
    <dgm:pt modelId="{17B5106A-C786-4FEF-80DD-DA4C505297AF}" type="parTrans" cxnId="{F895E2F9-4A85-4EAC-9BDE-4A142203240D}">
      <dgm:prSet/>
      <dgm:spPr>
        <a:solidFill>
          <a:srgbClr val="000066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C67C74-508F-4514-8626-8C090804F693}" type="sibTrans" cxnId="{F895E2F9-4A85-4EAC-9BDE-4A142203240D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4C34B2B-C577-45BD-91F2-71CCB03D37ED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gm:t>
    </dgm:pt>
    <dgm:pt modelId="{39B2FCB9-31D6-43DE-B92E-73706961CEC0}" type="par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DFB886E-17FC-4E32-A32A-691EFA2C9333}" type="sib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9A8B770-BEA1-4AC3-8149-35348AE1A867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gm:t>
    </dgm:pt>
    <dgm:pt modelId="{D3FB218C-A8CF-4EC7-81FD-61C5F0C8C57B}" type="parTrans" cxnId="{56A11BC3-6D41-4179-AD8A-F0044E054713}">
      <dgm:prSet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DCFB872-3332-4C52-8B9D-961DF1C63908}" type="sibTrans" cxnId="{56A11BC3-6D41-4179-AD8A-F0044E0547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7162E0-419C-4568-A640-4E680AA04723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gm:t>
    </dgm:pt>
    <dgm:pt modelId="{5C12A4D9-89D1-46B4-AA7D-1AC57C69DB71}" type="parTrans" cxnId="{22F0D015-5C11-45E0-B7A5-C4AA8A330D1A}">
      <dgm:prSet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C8F202-22AD-4827-B735-FF45E32269F7}" type="sibTrans" cxnId="{22F0D015-5C11-45E0-B7A5-C4AA8A330D1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337979-AD2F-4F7B-AE14-2CF71E6AE29F}">
      <dgm:prSet phldrT="[Text]" custT="1"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gm:t>
    </dgm:pt>
    <dgm:pt modelId="{1C78EC34-6094-4BBC-9BA6-6AA414FFBE32}" type="parTrans" cxnId="{AEB7C7A9-50C3-47D1-B66D-B8E526EAED13}">
      <dgm:prSet/>
      <dgm:spPr>
        <a:solidFill>
          <a:srgbClr val="663300"/>
        </a:solidFill>
        <a:ln>
          <a:solidFill>
            <a:srgbClr val="663300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E6FAC79-3DCA-4FEF-9418-8E3D2D43A979}" type="sibTrans" cxnId="{AEB7C7A9-50C3-47D1-B66D-B8E526EAED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AB4DD29B-B8BB-4B1F-A5BB-9F0567073AF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gm:t>
    </dgm:pt>
    <dgm:pt modelId="{85A7E752-2D71-4BA1-99F4-75D3C34E666B}" type="par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7A92C7-26BD-4B9E-91DC-53DD85E642F2}" type="sib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DE8D2D3-CF9B-4792-B7CE-4E4E5467EB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gm:t>
    </dgm:pt>
    <dgm:pt modelId="{BA9FC093-432C-48EE-A7C5-8FE91A0C90AC}" type="parTrans" cxnId="{78323A64-E283-45DD-8DA7-3A355DE99BFE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D6D04CE-7943-49DA-8403-B72BDCDAAD46}" type="sib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F869D74-097F-4F5D-AB29-5A647FFB678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gm:t>
    </dgm:pt>
    <dgm:pt modelId="{DB9AA783-74B6-4ECC-8CBD-C7535E2EEA7D}" type="par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DEAB358-47AE-42BA-8485-4AA9C2CD5285}" type="sib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7E93A31-2192-4325-B41B-B5FD915C26F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gm:t>
    </dgm:pt>
    <dgm:pt modelId="{E837A393-25AD-4383-A9AB-B8F93A575C99}" type="parTrans" cxnId="{F3F228C3-456B-46D5-9BDA-C70CA6018903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EF71E82-FA43-4114-9DF5-23A5AC9841DF}" type="sibTrans" cxnId="{F3F228C3-456B-46D5-9BDA-C70CA601890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83EF1A5-DDD5-48B1-8912-9C61428FBBDA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gm:t>
    </dgm:pt>
    <dgm:pt modelId="{5E2F2955-F4CE-4467-93CF-F4EAA9CAA867}" type="parTrans" cxnId="{81DE663C-3211-45EF-8DF9-13057A756BB8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A54FC0-5564-4EBE-8CDA-9F9E452C6091}" type="sibTrans" cxnId="{81DE663C-3211-45EF-8DF9-13057A756BB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CE5FFD1-464D-4932-8ACD-7AA18D2BE2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gm:t>
    </dgm:pt>
    <dgm:pt modelId="{82E9628D-74F3-4564-B032-69CEE411D335}" type="parTrans" cxnId="{1C643FB0-042D-49F4-8689-9C07D5E88BCA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61C94CC-6F97-4532-B245-BA89A9428E54}" type="sibTrans" cxnId="{1C643FB0-042D-49F4-8689-9C07D5E88BC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380241C8-C325-40C4-ADF9-9E32D675EE0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gm:t>
    </dgm:pt>
    <dgm:pt modelId="{7A70D492-1ECD-4758-BCF2-8B85DD218A11}" type="par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62ED105-625B-4230-8086-657C19DE9C26}" type="sib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9BE673-08D8-43CE-BC42-DE0B215FC96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gm:t>
    </dgm:pt>
    <dgm:pt modelId="{9647BAB1-2339-41EB-A113-D6E6FD5867FE}" type="parTrans" cxnId="{5E5B14D4-5C1C-4002-9CCA-4FB14F3FA320}">
      <dgm:prSet/>
      <dgm:spPr>
        <a:solidFill>
          <a:srgbClr val="A5002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32FFECF-6FB9-4843-A4E8-0EF9B6C62CFD}" type="sibTrans" cxnId="{5E5B14D4-5C1C-4002-9CCA-4FB14F3FA32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1E56029-5565-4E95-B9B0-FB32EC1C9B1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gm:t>
    </dgm:pt>
    <dgm:pt modelId="{93820FB7-1753-4205-9CED-925EDBDD6FC5}" type="parTrans" cxnId="{4A69E81C-B97D-446F-B386-5774928819CC}">
      <dgm:prSet/>
      <dgm:spPr>
        <a:solidFill>
          <a:srgbClr val="A5002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EBCCAA-D736-402C-BFE0-2A1378FA1F38}" type="sibTrans" cxnId="{4A69E81C-B97D-446F-B386-5774928819CC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12FDBEE-6F07-45F4-B43F-85EF35499020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gm:t>
    </dgm:pt>
    <dgm:pt modelId="{0FFA6E07-CA00-4F77-A9D5-D5F756A34AA7}" type="parTrans" cxnId="{21AC3220-3251-49FB-A219-4C2DACFEB90A}">
      <dgm:prSet/>
      <dgm:spPr>
        <a:solidFill>
          <a:srgbClr val="A5002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5C068F3-997E-49F4-B630-55FD2011B50C}" type="sibTrans" cxnId="{21AC3220-3251-49FB-A219-4C2DACFEB90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FFDDA9CB-F82A-47E7-977E-DE862BA5F747}" type="pres">
      <dgm:prSet presAssocID="{127FB331-B109-44C4-A5A5-F182916D8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046A54-8993-4BDF-BA50-407333EDADD7}" type="pres">
      <dgm:prSet presAssocID="{7F869D74-097F-4F5D-AB29-5A647FFB678B}" presName="hierRoot1" presStyleCnt="0">
        <dgm:presLayoutVars>
          <dgm:hierBranch val="init"/>
        </dgm:presLayoutVars>
      </dgm:prSet>
      <dgm:spPr/>
    </dgm:pt>
    <dgm:pt modelId="{68439B28-995B-436E-86AF-1E4D089C2771}" type="pres">
      <dgm:prSet presAssocID="{7F869D74-097F-4F5D-AB29-5A647FFB678B}" presName="rootComposite1" presStyleCnt="0"/>
      <dgm:spPr/>
    </dgm:pt>
    <dgm:pt modelId="{CA7857E3-CA28-4B53-B6D7-012D51EE97E5}" type="pres">
      <dgm:prSet presAssocID="{7F869D74-097F-4F5D-AB29-5A647FFB678B}" presName="rootText1" presStyleLbl="node0" presStyleIdx="0" presStyleCnt="5" custScaleX="127752">
        <dgm:presLayoutVars>
          <dgm:chPref val="3"/>
        </dgm:presLayoutVars>
      </dgm:prSet>
      <dgm:spPr/>
    </dgm:pt>
    <dgm:pt modelId="{9DAE2D9E-F520-4CBB-9853-00754E17264F}" type="pres">
      <dgm:prSet presAssocID="{7F869D74-097F-4F5D-AB29-5A647FFB678B}" presName="rootConnector1" presStyleLbl="node1" presStyleIdx="0" presStyleCnt="0"/>
      <dgm:spPr/>
    </dgm:pt>
    <dgm:pt modelId="{3284F27D-242A-4E9F-B642-7880F2B692E1}" type="pres">
      <dgm:prSet presAssocID="{7F869D74-097F-4F5D-AB29-5A647FFB678B}" presName="hierChild2" presStyleCnt="0"/>
      <dgm:spPr/>
    </dgm:pt>
    <dgm:pt modelId="{AC4EF6AD-6A77-41D9-9415-229171C659E9}" type="pres">
      <dgm:prSet presAssocID="{E837A393-25AD-4383-A9AB-B8F93A575C99}" presName="Name64" presStyleLbl="parChTrans1D2" presStyleIdx="0" presStyleCnt="14"/>
      <dgm:spPr/>
    </dgm:pt>
    <dgm:pt modelId="{296B1A94-47F6-4B07-B2F7-1AEA058503B2}" type="pres">
      <dgm:prSet presAssocID="{57E93A31-2192-4325-B41B-B5FD915C26FF}" presName="hierRoot2" presStyleCnt="0">
        <dgm:presLayoutVars>
          <dgm:hierBranch val="init"/>
        </dgm:presLayoutVars>
      </dgm:prSet>
      <dgm:spPr/>
    </dgm:pt>
    <dgm:pt modelId="{26289E66-B83E-47BB-A82E-2520C60F1A59}" type="pres">
      <dgm:prSet presAssocID="{57E93A31-2192-4325-B41B-B5FD915C26FF}" presName="rootComposite" presStyleCnt="0"/>
      <dgm:spPr/>
    </dgm:pt>
    <dgm:pt modelId="{2D1564D7-C6FD-451A-9E0C-8BBD7E0F83CA}" type="pres">
      <dgm:prSet presAssocID="{57E93A31-2192-4325-B41B-B5FD915C26FF}" presName="rootText" presStyleLbl="node2" presStyleIdx="0" presStyleCnt="14" custScaleX="187816">
        <dgm:presLayoutVars>
          <dgm:chPref val="3"/>
        </dgm:presLayoutVars>
      </dgm:prSet>
      <dgm:spPr/>
    </dgm:pt>
    <dgm:pt modelId="{B367D8D0-4245-4B35-9CBD-501717CFA8DA}" type="pres">
      <dgm:prSet presAssocID="{57E93A31-2192-4325-B41B-B5FD915C26FF}" presName="rootConnector" presStyleLbl="node2" presStyleIdx="0" presStyleCnt="14"/>
      <dgm:spPr/>
    </dgm:pt>
    <dgm:pt modelId="{B8E95CBE-0667-47EE-A342-E0A430FA9885}" type="pres">
      <dgm:prSet presAssocID="{57E93A31-2192-4325-B41B-B5FD915C26FF}" presName="hierChild4" presStyleCnt="0"/>
      <dgm:spPr/>
    </dgm:pt>
    <dgm:pt modelId="{1D0BF603-299B-4B79-B379-FD58B1D21625}" type="pres">
      <dgm:prSet presAssocID="{57E93A31-2192-4325-B41B-B5FD915C26FF}" presName="hierChild5" presStyleCnt="0"/>
      <dgm:spPr/>
    </dgm:pt>
    <dgm:pt modelId="{341EA19C-3955-47FC-8112-C5721A236395}" type="pres">
      <dgm:prSet presAssocID="{5E2F2955-F4CE-4467-93CF-F4EAA9CAA867}" presName="Name64" presStyleLbl="parChTrans1D2" presStyleIdx="1" presStyleCnt="14"/>
      <dgm:spPr/>
    </dgm:pt>
    <dgm:pt modelId="{DEE21369-AD9D-4475-9198-C1030A7F84F1}" type="pres">
      <dgm:prSet presAssocID="{983EF1A5-DDD5-48B1-8912-9C61428FBBDA}" presName="hierRoot2" presStyleCnt="0">
        <dgm:presLayoutVars>
          <dgm:hierBranch val="init"/>
        </dgm:presLayoutVars>
      </dgm:prSet>
      <dgm:spPr/>
    </dgm:pt>
    <dgm:pt modelId="{1F3A376A-0DF4-4ADE-AD0A-C22904E4D2F7}" type="pres">
      <dgm:prSet presAssocID="{983EF1A5-DDD5-48B1-8912-9C61428FBBDA}" presName="rootComposite" presStyleCnt="0"/>
      <dgm:spPr/>
    </dgm:pt>
    <dgm:pt modelId="{1BB292D1-E8FE-4720-A2B1-00A9D56CDB21}" type="pres">
      <dgm:prSet presAssocID="{983EF1A5-DDD5-48B1-8912-9C61428FBBDA}" presName="rootText" presStyleLbl="node2" presStyleIdx="1" presStyleCnt="14" custScaleX="187816">
        <dgm:presLayoutVars>
          <dgm:chPref val="3"/>
        </dgm:presLayoutVars>
      </dgm:prSet>
      <dgm:spPr/>
    </dgm:pt>
    <dgm:pt modelId="{594A7A69-2DF3-48B0-81A6-B75BC7F559EE}" type="pres">
      <dgm:prSet presAssocID="{983EF1A5-DDD5-48B1-8912-9C61428FBBDA}" presName="rootConnector" presStyleLbl="node2" presStyleIdx="1" presStyleCnt="14"/>
      <dgm:spPr/>
    </dgm:pt>
    <dgm:pt modelId="{AEE789A1-94A4-49CD-920A-7A7C9B41BD6E}" type="pres">
      <dgm:prSet presAssocID="{983EF1A5-DDD5-48B1-8912-9C61428FBBDA}" presName="hierChild4" presStyleCnt="0"/>
      <dgm:spPr/>
    </dgm:pt>
    <dgm:pt modelId="{83032F35-520E-4630-A3AE-49D84DC370A7}" type="pres">
      <dgm:prSet presAssocID="{983EF1A5-DDD5-48B1-8912-9C61428FBBDA}" presName="hierChild5" presStyleCnt="0"/>
      <dgm:spPr/>
    </dgm:pt>
    <dgm:pt modelId="{73A25887-8477-4FCA-8D97-DD83016C9D2F}" type="pres">
      <dgm:prSet presAssocID="{82E9628D-74F3-4564-B032-69CEE411D335}" presName="Name64" presStyleLbl="parChTrans1D2" presStyleIdx="2" presStyleCnt="14"/>
      <dgm:spPr/>
    </dgm:pt>
    <dgm:pt modelId="{B4D8B075-3849-402D-9366-59D501490071}" type="pres">
      <dgm:prSet presAssocID="{CCE5FFD1-464D-4932-8ACD-7AA18D2BE2CB}" presName="hierRoot2" presStyleCnt="0">
        <dgm:presLayoutVars>
          <dgm:hierBranch val="init"/>
        </dgm:presLayoutVars>
      </dgm:prSet>
      <dgm:spPr/>
    </dgm:pt>
    <dgm:pt modelId="{FF51143B-5471-431A-8699-C088C6159CF5}" type="pres">
      <dgm:prSet presAssocID="{CCE5FFD1-464D-4932-8ACD-7AA18D2BE2CB}" presName="rootComposite" presStyleCnt="0"/>
      <dgm:spPr/>
    </dgm:pt>
    <dgm:pt modelId="{38390E30-A926-4A07-908C-ABCD67458B2E}" type="pres">
      <dgm:prSet presAssocID="{CCE5FFD1-464D-4932-8ACD-7AA18D2BE2CB}" presName="rootText" presStyleLbl="node2" presStyleIdx="2" presStyleCnt="14" custScaleX="187816">
        <dgm:presLayoutVars>
          <dgm:chPref val="3"/>
        </dgm:presLayoutVars>
      </dgm:prSet>
      <dgm:spPr/>
    </dgm:pt>
    <dgm:pt modelId="{F8E1CF86-B2FB-4C75-9182-8EF6B15684AE}" type="pres">
      <dgm:prSet presAssocID="{CCE5FFD1-464D-4932-8ACD-7AA18D2BE2CB}" presName="rootConnector" presStyleLbl="node2" presStyleIdx="2" presStyleCnt="14"/>
      <dgm:spPr/>
    </dgm:pt>
    <dgm:pt modelId="{783F2FDA-5FC5-46A8-BE4F-94B04FE9F9CA}" type="pres">
      <dgm:prSet presAssocID="{CCE5FFD1-464D-4932-8ACD-7AA18D2BE2CB}" presName="hierChild4" presStyleCnt="0"/>
      <dgm:spPr/>
    </dgm:pt>
    <dgm:pt modelId="{33155B90-EEA3-4531-8FA6-8977600F27B6}" type="pres">
      <dgm:prSet presAssocID="{CCE5FFD1-464D-4932-8ACD-7AA18D2BE2CB}" presName="hierChild5" presStyleCnt="0"/>
      <dgm:spPr/>
    </dgm:pt>
    <dgm:pt modelId="{45780234-D538-488C-AD4A-72FDAF0C76D3}" type="pres">
      <dgm:prSet presAssocID="{7F869D74-097F-4F5D-AB29-5A647FFB678B}" presName="hierChild3" presStyleCnt="0"/>
      <dgm:spPr/>
    </dgm:pt>
    <dgm:pt modelId="{AE588BC3-799F-4885-B0D0-286A31404F84}" type="pres">
      <dgm:prSet presAssocID="{13FDAAFC-76FC-422D-A81D-2F4B1DC67999}" presName="hierRoot1" presStyleCnt="0">
        <dgm:presLayoutVars>
          <dgm:hierBranch val="init"/>
        </dgm:presLayoutVars>
      </dgm:prSet>
      <dgm:spPr/>
    </dgm:pt>
    <dgm:pt modelId="{879C78F9-498F-4673-9F4E-2D4CD3C045BB}" type="pres">
      <dgm:prSet presAssocID="{13FDAAFC-76FC-422D-A81D-2F4B1DC67999}" presName="rootComposite1" presStyleCnt="0"/>
      <dgm:spPr/>
    </dgm:pt>
    <dgm:pt modelId="{1A5F1335-DFE0-48F8-AB5B-2F73DF1F8D75}" type="pres">
      <dgm:prSet presAssocID="{13FDAAFC-76FC-422D-A81D-2F4B1DC67999}" presName="rootText1" presStyleLbl="node0" presStyleIdx="1" presStyleCnt="5" custScaleX="127752">
        <dgm:presLayoutVars>
          <dgm:chPref val="3"/>
        </dgm:presLayoutVars>
      </dgm:prSet>
      <dgm:spPr/>
    </dgm:pt>
    <dgm:pt modelId="{74EAB16D-978C-432D-B8C0-E9B69225EE5A}" type="pres">
      <dgm:prSet presAssocID="{13FDAAFC-76FC-422D-A81D-2F4B1DC67999}" presName="rootConnector1" presStyleLbl="node1" presStyleIdx="0" presStyleCnt="0"/>
      <dgm:spPr/>
    </dgm:pt>
    <dgm:pt modelId="{A7946A0E-A5D5-4714-A057-A6A3103F73A4}" type="pres">
      <dgm:prSet presAssocID="{13FDAAFC-76FC-422D-A81D-2F4B1DC67999}" presName="hierChild2" presStyleCnt="0"/>
      <dgm:spPr/>
    </dgm:pt>
    <dgm:pt modelId="{076F1D56-899F-4F50-B3F5-961336BA7FCC}" type="pres">
      <dgm:prSet presAssocID="{68EECDD3-D684-4BA4-B267-A3DE28C93D02}" presName="Name64" presStyleLbl="parChTrans1D2" presStyleIdx="3" presStyleCnt="14"/>
      <dgm:spPr/>
    </dgm:pt>
    <dgm:pt modelId="{22D63696-43D0-4D7D-B1C0-685E03905CF1}" type="pres">
      <dgm:prSet presAssocID="{EFB64F43-09EA-4C3F-8A27-037843516C87}" presName="hierRoot2" presStyleCnt="0">
        <dgm:presLayoutVars>
          <dgm:hierBranch val="init"/>
        </dgm:presLayoutVars>
      </dgm:prSet>
      <dgm:spPr/>
    </dgm:pt>
    <dgm:pt modelId="{957F8DFB-2FFD-4A99-96E5-4060B2E103C1}" type="pres">
      <dgm:prSet presAssocID="{EFB64F43-09EA-4C3F-8A27-037843516C87}" presName="rootComposite" presStyleCnt="0"/>
      <dgm:spPr/>
    </dgm:pt>
    <dgm:pt modelId="{BBA35579-C44D-4CF5-94C8-17C32495AF23}" type="pres">
      <dgm:prSet presAssocID="{EFB64F43-09EA-4C3F-8A27-037843516C87}" presName="rootText" presStyleLbl="node2" presStyleIdx="3" presStyleCnt="14" custScaleX="187816">
        <dgm:presLayoutVars>
          <dgm:chPref val="3"/>
        </dgm:presLayoutVars>
      </dgm:prSet>
      <dgm:spPr/>
    </dgm:pt>
    <dgm:pt modelId="{AC3B49D0-19A3-47FD-A0D3-5DF6FE743360}" type="pres">
      <dgm:prSet presAssocID="{EFB64F43-09EA-4C3F-8A27-037843516C87}" presName="rootConnector" presStyleLbl="node2" presStyleIdx="3" presStyleCnt="14"/>
      <dgm:spPr/>
    </dgm:pt>
    <dgm:pt modelId="{1F1DA086-5F05-4C50-913F-331264F5AF6C}" type="pres">
      <dgm:prSet presAssocID="{EFB64F43-09EA-4C3F-8A27-037843516C87}" presName="hierChild4" presStyleCnt="0"/>
      <dgm:spPr/>
    </dgm:pt>
    <dgm:pt modelId="{83C44A07-22FF-4F6C-9F76-5F9B9FA468D1}" type="pres">
      <dgm:prSet presAssocID="{EFB64F43-09EA-4C3F-8A27-037843516C87}" presName="hierChild5" presStyleCnt="0"/>
      <dgm:spPr/>
    </dgm:pt>
    <dgm:pt modelId="{1D49B2A8-EA2E-4E3A-896C-0FBD17FAE33A}" type="pres">
      <dgm:prSet presAssocID="{B1604143-4D48-4940-9FAB-767CDB6BF6EF}" presName="Name64" presStyleLbl="parChTrans1D2" presStyleIdx="4" presStyleCnt="14"/>
      <dgm:spPr/>
    </dgm:pt>
    <dgm:pt modelId="{8C850531-229D-400C-ABDA-F4524927F3DE}" type="pres">
      <dgm:prSet presAssocID="{CD548C16-81DC-4759-94C6-547D711340F6}" presName="hierRoot2" presStyleCnt="0">
        <dgm:presLayoutVars>
          <dgm:hierBranch val="init"/>
        </dgm:presLayoutVars>
      </dgm:prSet>
      <dgm:spPr/>
    </dgm:pt>
    <dgm:pt modelId="{D802F34F-3005-4D32-B00C-6B40886F7F47}" type="pres">
      <dgm:prSet presAssocID="{CD548C16-81DC-4759-94C6-547D711340F6}" presName="rootComposite" presStyleCnt="0"/>
      <dgm:spPr/>
    </dgm:pt>
    <dgm:pt modelId="{9EFDF545-F8FA-4D5F-974A-C04B0982C540}" type="pres">
      <dgm:prSet presAssocID="{CD548C16-81DC-4759-94C6-547D711340F6}" presName="rootText" presStyleLbl="node2" presStyleIdx="4" presStyleCnt="14" custScaleX="187816">
        <dgm:presLayoutVars>
          <dgm:chPref val="3"/>
        </dgm:presLayoutVars>
      </dgm:prSet>
      <dgm:spPr/>
    </dgm:pt>
    <dgm:pt modelId="{08DEA232-E443-462C-90BC-311D66403D5B}" type="pres">
      <dgm:prSet presAssocID="{CD548C16-81DC-4759-94C6-547D711340F6}" presName="rootConnector" presStyleLbl="node2" presStyleIdx="4" presStyleCnt="14"/>
      <dgm:spPr/>
    </dgm:pt>
    <dgm:pt modelId="{D771E271-4D69-4482-8B32-1A694A3F5341}" type="pres">
      <dgm:prSet presAssocID="{CD548C16-81DC-4759-94C6-547D711340F6}" presName="hierChild4" presStyleCnt="0"/>
      <dgm:spPr/>
    </dgm:pt>
    <dgm:pt modelId="{79352D19-D7F9-4D9B-B4C9-C61C283E367C}" type="pres">
      <dgm:prSet presAssocID="{CD548C16-81DC-4759-94C6-547D711340F6}" presName="hierChild5" presStyleCnt="0"/>
      <dgm:spPr/>
    </dgm:pt>
    <dgm:pt modelId="{C0AEF573-F1FC-4BC7-B873-F931E62B7FDF}" type="pres">
      <dgm:prSet presAssocID="{FEE790D2-0B2E-4A6C-9AB8-311A99810C0D}" presName="Name64" presStyleLbl="parChTrans1D2" presStyleIdx="5" presStyleCnt="14"/>
      <dgm:spPr/>
    </dgm:pt>
    <dgm:pt modelId="{B8AAA920-AFD1-486F-A6E8-A6DA248458CE}" type="pres">
      <dgm:prSet presAssocID="{C8CD668F-C519-4C19-8888-EE3F3431BFB1}" presName="hierRoot2" presStyleCnt="0">
        <dgm:presLayoutVars>
          <dgm:hierBranch val="init"/>
        </dgm:presLayoutVars>
      </dgm:prSet>
      <dgm:spPr/>
    </dgm:pt>
    <dgm:pt modelId="{026A68AE-BA57-412D-BB2A-31F1F3B5CC43}" type="pres">
      <dgm:prSet presAssocID="{C8CD668F-C519-4C19-8888-EE3F3431BFB1}" presName="rootComposite" presStyleCnt="0"/>
      <dgm:spPr/>
    </dgm:pt>
    <dgm:pt modelId="{9FDB3AD2-4482-4B44-A25A-1AC6FB9F3BFD}" type="pres">
      <dgm:prSet presAssocID="{C8CD668F-C519-4C19-8888-EE3F3431BFB1}" presName="rootText" presStyleLbl="node2" presStyleIdx="5" presStyleCnt="14" custScaleX="187816">
        <dgm:presLayoutVars>
          <dgm:chPref val="3"/>
        </dgm:presLayoutVars>
      </dgm:prSet>
      <dgm:spPr/>
    </dgm:pt>
    <dgm:pt modelId="{94CAB871-1A78-43C4-A67A-CF5424975548}" type="pres">
      <dgm:prSet presAssocID="{C8CD668F-C519-4C19-8888-EE3F3431BFB1}" presName="rootConnector" presStyleLbl="node2" presStyleIdx="5" presStyleCnt="14"/>
      <dgm:spPr/>
    </dgm:pt>
    <dgm:pt modelId="{ED060B91-6497-4AC8-B84E-A8A505EDFDDA}" type="pres">
      <dgm:prSet presAssocID="{C8CD668F-C519-4C19-8888-EE3F3431BFB1}" presName="hierChild4" presStyleCnt="0"/>
      <dgm:spPr/>
    </dgm:pt>
    <dgm:pt modelId="{5D6B49BC-C697-459D-A686-044F302F0EF2}" type="pres">
      <dgm:prSet presAssocID="{C8CD668F-C519-4C19-8888-EE3F3431BFB1}" presName="hierChild5" presStyleCnt="0"/>
      <dgm:spPr/>
    </dgm:pt>
    <dgm:pt modelId="{745DCFD8-C8EC-4AED-9F45-8A69C6DC856E}" type="pres">
      <dgm:prSet presAssocID="{17B5106A-C786-4FEF-80DD-DA4C505297AF}" presName="Name64" presStyleLbl="parChTrans1D2" presStyleIdx="6" presStyleCnt="14"/>
      <dgm:spPr/>
    </dgm:pt>
    <dgm:pt modelId="{83926413-28D9-4C64-B813-E05ED9236410}" type="pres">
      <dgm:prSet presAssocID="{E32F3CB3-154B-4C12-8E35-9EA759F26B76}" presName="hierRoot2" presStyleCnt="0">
        <dgm:presLayoutVars>
          <dgm:hierBranch val="init"/>
        </dgm:presLayoutVars>
      </dgm:prSet>
      <dgm:spPr/>
    </dgm:pt>
    <dgm:pt modelId="{24CB7FC4-3F54-495E-90ED-5C77BBE81568}" type="pres">
      <dgm:prSet presAssocID="{E32F3CB3-154B-4C12-8E35-9EA759F26B76}" presName="rootComposite" presStyleCnt="0"/>
      <dgm:spPr/>
    </dgm:pt>
    <dgm:pt modelId="{F6B68325-7506-4590-B28C-B9644EDAAE85}" type="pres">
      <dgm:prSet presAssocID="{E32F3CB3-154B-4C12-8E35-9EA759F26B76}" presName="rootText" presStyleLbl="node2" presStyleIdx="6" presStyleCnt="14" custScaleX="187816">
        <dgm:presLayoutVars>
          <dgm:chPref val="3"/>
        </dgm:presLayoutVars>
      </dgm:prSet>
      <dgm:spPr/>
    </dgm:pt>
    <dgm:pt modelId="{D6F8DB1E-E38B-4727-91BF-ED397F2CF9FC}" type="pres">
      <dgm:prSet presAssocID="{E32F3CB3-154B-4C12-8E35-9EA759F26B76}" presName="rootConnector" presStyleLbl="node2" presStyleIdx="6" presStyleCnt="14"/>
      <dgm:spPr/>
    </dgm:pt>
    <dgm:pt modelId="{E0404F6D-CA47-49DD-BAE3-F4284D9981BC}" type="pres">
      <dgm:prSet presAssocID="{E32F3CB3-154B-4C12-8E35-9EA759F26B76}" presName="hierChild4" presStyleCnt="0"/>
      <dgm:spPr/>
    </dgm:pt>
    <dgm:pt modelId="{1345FB64-0F81-4F8F-AF2F-388C52F52749}" type="pres">
      <dgm:prSet presAssocID="{E32F3CB3-154B-4C12-8E35-9EA759F26B76}" presName="hierChild5" presStyleCnt="0"/>
      <dgm:spPr/>
    </dgm:pt>
    <dgm:pt modelId="{24FC78E9-F41C-4735-B787-CB48594F254D}" type="pres">
      <dgm:prSet presAssocID="{13FDAAFC-76FC-422D-A81D-2F4B1DC67999}" presName="hierChild3" presStyleCnt="0"/>
      <dgm:spPr/>
    </dgm:pt>
    <dgm:pt modelId="{684B620D-923E-48D3-8FD4-76902A8664E1}" type="pres">
      <dgm:prSet presAssocID="{04C34B2B-C577-45BD-91F2-71CCB03D37ED}" presName="hierRoot1" presStyleCnt="0">
        <dgm:presLayoutVars>
          <dgm:hierBranch val="init"/>
        </dgm:presLayoutVars>
      </dgm:prSet>
      <dgm:spPr/>
    </dgm:pt>
    <dgm:pt modelId="{1279C02F-663D-4125-82A4-D83DC859D300}" type="pres">
      <dgm:prSet presAssocID="{04C34B2B-C577-45BD-91F2-71CCB03D37ED}" presName="rootComposite1" presStyleCnt="0"/>
      <dgm:spPr/>
    </dgm:pt>
    <dgm:pt modelId="{B0F166F4-25DB-4AF4-A195-B2A62E121DDA}" type="pres">
      <dgm:prSet presAssocID="{04C34B2B-C577-45BD-91F2-71CCB03D37ED}" presName="rootText1" presStyleLbl="node0" presStyleIdx="2" presStyleCnt="5" custScaleX="127752">
        <dgm:presLayoutVars>
          <dgm:chPref val="3"/>
        </dgm:presLayoutVars>
      </dgm:prSet>
      <dgm:spPr/>
    </dgm:pt>
    <dgm:pt modelId="{51EDC5AB-CFDD-42E3-BC1E-C5CCE378C4F1}" type="pres">
      <dgm:prSet presAssocID="{04C34B2B-C577-45BD-91F2-71CCB03D37ED}" presName="rootConnector1" presStyleLbl="node1" presStyleIdx="0" presStyleCnt="0"/>
      <dgm:spPr/>
    </dgm:pt>
    <dgm:pt modelId="{392FACDD-5FC1-4831-908A-969F51429CE2}" type="pres">
      <dgm:prSet presAssocID="{04C34B2B-C577-45BD-91F2-71CCB03D37ED}" presName="hierChild2" presStyleCnt="0"/>
      <dgm:spPr/>
    </dgm:pt>
    <dgm:pt modelId="{609D6012-1CA1-4E08-938D-E162BC9ED96A}" type="pres">
      <dgm:prSet presAssocID="{1C78EC34-6094-4BBC-9BA6-6AA414FFBE32}" presName="Name64" presStyleLbl="parChTrans1D2" presStyleIdx="7" presStyleCnt="14"/>
      <dgm:spPr/>
    </dgm:pt>
    <dgm:pt modelId="{4F9C0D36-30FC-475E-AB0C-E0314930B8DC}" type="pres">
      <dgm:prSet presAssocID="{D6337979-AD2F-4F7B-AE14-2CF71E6AE29F}" presName="hierRoot2" presStyleCnt="0">
        <dgm:presLayoutVars>
          <dgm:hierBranch val="init"/>
        </dgm:presLayoutVars>
      </dgm:prSet>
      <dgm:spPr/>
    </dgm:pt>
    <dgm:pt modelId="{3CBFB31B-9012-439C-821E-1F0F8249905B}" type="pres">
      <dgm:prSet presAssocID="{D6337979-AD2F-4F7B-AE14-2CF71E6AE29F}" presName="rootComposite" presStyleCnt="0"/>
      <dgm:spPr/>
    </dgm:pt>
    <dgm:pt modelId="{F3E031B3-4C4A-4B66-BA2B-F38AAA135319}" type="pres">
      <dgm:prSet presAssocID="{D6337979-AD2F-4F7B-AE14-2CF71E6AE29F}" presName="rootText" presStyleLbl="node2" presStyleIdx="7" presStyleCnt="14" custScaleX="187816">
        <dgm:presLayoutVars>
          <dgm:chPref val="3"/>
        </dgm:presLayoutVars>
      </dgm:prSet>
      <dgm:spPr/>
    </dgm:pt>
    <dgm:pt modelId="{844F651D-D157-4538-A32A-5F9F5F451F95}" type="pres">
      <dgm:prSet presAssocID="{D6337979-AD2F-4F7B-AE14-2CF71E6AE29F}" presName="rootConnector" presStyleLbl="node2" presStyleIdx="7" presStyleCnt="14"/>
      <dgm:spPr/>
    </dgm:pt>
    <dgm:pt modelId="{41225697-4026-4BD4-A7AE-D35B04A00739}" type="pres">
      <dgm:prSet presAssocID="{D6337979-AD2F-4F7B-AE14-2CF71E6AE29F}" presName="hierChild4" presStyleCnt="0"/>
      <dgm:spPr/>
    </dgm:pt>
    <dgm:pt modelId="{C2D7621B-B0CE-4EDB-8771-191195160A5C}" type="pres">
      <dgm:prSet presAssocID="{D6337979-AD2F-4F7B-AE14-2CF71E6AE29F}" presName="hierChild5" presStyleCnt="0"/>
      <dgm:spPr/>
    </dgm:pt>
    <dgm:pt modelId="{FECA7FAD-B8D1-4750-8460-065B3521118E}" type="pres">
      <dgm:prSet presAssocID="{D3FB218C-A8CF-4EC7-81FD-61C5F0C8C57B}" presName="Name64" presStyleLbl="parChTrans1D2" presStyleIdx="8" presStyleCnt="14"/>
      <dgm:spPr/>
    </dgm:pt>
    <dgm:pt modelId="{4E245D02-54E2-44B0-ABAC-9BC08EEB1672}" type="pres">
      <dgm:prSet presAssocID="{59A8B770-BEA1-4AC3-8149-35348AE1A867}" presName="hierRoot2" presStyleCnt="0">
        <dgm:presLayoutVars>
          <dgm:hierBranch val="init"/>
        </dgm:presLayoutVars>
      </dgm:prSet>
      <dgm:spPr/>
    </dgm:pt>
    <dgm:pt modelId="{C1E4A0D0-0B0F-40CE-B6D1-88178ADAD705}" type="pres">
      <dgm:prSet presAssocID="{59A8B770-BEA1-4AC3-8149-35348AE1A867}" presName="rootComposite" presStyleCnt="0"/>
      <dgm:spPr/>
    </dgm:pt>
    <dgm:pt modelId="{1F29990D-A50C-4EF7-9E68-4CCB0A39441B}" type="pres">
      <dgm:prSet presAssocID="{59A8B770-BEA1-4AC3-8149-35348AE1A867}" presName="rootText" presStyleLbl="node2" presStyleIdx="8" presStyleCnt="14" custScaleX="187816">
        <dgm:presLayoutVars>
          <dgm:chPref val="3"/>
        </dgm:presLayoutVars>
      </dgm:prSet>
      <dgm:spPr/>
    </dgm:pt>
    <dgm:pt modelId="{19F34A40-8E11-490F-832D-16E8598F6A8C}" type="pres">
      <dgm:prSet presAssocID="{59A8B770-BEA1-4AC3-8149-35348AE1A867}" presName="rootConnector" presStyleLbl="node2" presStyleIdx="8" presStyleCnt="14"/>
      <dgm:spPr/>
    </dgm:pt>
    <dgm:pt modelId="{3A693149-D734-4362-8927-9D98B28EB46E}" type="pres">
      <dgm:prSet presAssocID="{59A8B770-BEA1-4AC3-8149-35348AE1A867}" presName="hierChild4" presStyleCnt="0"/>
      <dgm:spPr/>
    </dgm:pt>
    <dgm:pt modelId="{E573211C-8C78-4F62-BC5C-A774F8603CF5}" type="pres">
      <dgm:prSet presAssocID="{59A8B770-BEA1-4AC3-8149-35348AE1A867}" presName="hierChild5" presStyleCnt="0"/>
      <dgm:spPr/>
    </dgm:pt>
    <dgm:pt modelId="{7928B48F-E8DC-451D-949A-4E658B8454CA}" type="pres">
      <dgm:prSet presAssocID="{5C12A4D9-89D1-46B4-AA7D-1AC57C69DB71}" presName="Name64" presStyleLbl="parChTrans1D2" presStyleIdx="9" presStyleCnt="14"/>
      <dgm:spPr/>
    </dgm:pt>
    <dgm:pt modelId="{49201969-486D-4231-8932-A08058836064}" type="pres">
      <dgm:prSet presAssocID="{D67162E0-419C-4568-A640-4E680AA04723}" presName="hierRoot2" presStyleCnt="0">
        <dgm:presLayoutVars>
          <dgm:hierBranch val="init"/>
        </dgm:presLayoutVars>
      </dgm:prSet>
      <dgm:spPr/>
    </dgm:pt>
    <dgm:pt modelId="{E3165191-E1B6-4F84-B176-FC4DD2BD166A}" type="pres">
      <dgm:prSet presAssocID="{D67162E0-419C-4568-A640-4E680AA04723}" presName="rootComposite" presStyleCnt="0"/>
      <dgm:spPr/>
    </dgm:pt>
    <dgm:pt modelId="{DF834414-15A8-498F-8FFD-D1A6137E5745}" type="pres">
      <dgm:prSet presAssocID="{D67162E0-419C-4568-A640-4E680AA04723}" presName="rootText" presStyleLbl="node2" presStyleIdx="9" presStyleCnt="14" custScaleX="187816">
        <dgm:presLayoutVars>
          <dgm:chPref val="3"/>
        </dgm:presLayoutVars>
      </dgm:prSet>
      <dgm:spPr/>
    </dgm:pt>
    <dgm:pt modelId="{0393FAAC-ADA2-4DA9-A615-55B124D2648E}" type="pres">
      <dgm:prSet presAssocID="{D67162E0-419C-4568-A640-4E680AA04723}" presName="rootConnector" presStyleLbl="node2" presStyleIdx="9" presStyleCnt="14"/>
      <dgm:spPr/>
    </dgm:pt>
    <dgm:pt modelId="{63F203E1-6C74-44A5-B029-C65256AD456D}" type="pres">
      <dgm:prSet presAssocID="{D67162E0-419C-4568-A640-4E680AA04723}" presName="hierChild4" presStyleCnt="0"/>
      <dgm:spPr/>
    </dgm:pt>
    <dgm:pt modelId="{FA25713E-65F9-4EB6-A7DC-C64C4837EE71}" type="pres">
      <dgm:prSet presAssocID="{D67162E0-419C-4568-A640-4E680AA04723}" presName="hierChild5" presStyleCnt="0"/>
      <dgm:spPr/>
    </dgm:pt>
    <dgm:pt modelId="{814238FA-591E-4457-BEA8-90BB1E551780}" type="pres">
      <dgm:prSet presAssocID="{04C34B2B-C577-45BD-91F2-71CCB03D37ED}" presName="hierChild3" presStyleCnt="0"/>
      <dgm:spPr/>
    </dgm:pt>
    <dgm:pt modelId="{6533DD7E-DFDD-4886-968A-595E02BC8EFF}" type="pres">
      <dgm:prSet presAssocID="{AB4DD29B-B8BB-4B1F-A5BB-9F0567073AF5}" presName="hierRoot1" presStyleCnt="0">
        <dgm:presLayoutVars>
          <dgm:hierBranch val="init"/>
        </dgm:presLayoutVars>
      </dgm:prSet>
      <dgm:spPr/>
    </dgm:pt>
    <dgm:pt modelId="{52D3EF59-4FE0-43D0-8C13-4576ECFF7B4B}" type="pres">
      <dgm:prSet presAssocID="{AB4DD29B-B8BB-4B1F-A5BB-9F0567073AF5}" presName="rootComposite1" presStyleCnt="0"/>
      <dgm:spPr/>
    </dgm:pt>
    <dgm:pt modelId="{A87E932C-D95B-45D3-99DE-8352CEACDC8E}" type="pres">
      <dgm:prSet presAssocID="{AB4DD29B-B8BB-4B1F-A5BB-9F0567073AF5}" presName="rootText1" presStyleLbl="node0" presStyleIdx="3" presStyleCnt="5" custScaleX="127752">
        <dgm:presLayoutVars>
          <dgm:chPref val="3"/>
        </dgm:presLayoutVars>
      </dgm:prSet>
      <dgm:spPr/>
    </dgm:pt>
    <dgm:pt modelId="{8D05DCD7-AD08-473C-8ACA-6CF3C6BD9146}" type="pres">
      <dgm:prSet presAssocID="{AB4DD29B-B8BB-4B1F-A5BB-9F0567073AF5}" presName="rootConnector1" presStyleLbl="node1" presStyleIdx="0" presStyleCnt="0"/>
      <dgm:spPr/>
    </dgm:pt>
    <dgm:pt modelId="{2A62D20F-1DAA-48E3-9FE4-DC7B5908442D}" type="pres">
      <dgm:prSet presAssocID="{AB4DD29B-B8BB-4B1F-A5BB-9F0567073AF5}" presName="hierChild2" presStyleCnt="0"/>
      <dgm:spPr/>
    </dgm:pt>
    <dgm:pt modelId="{F851D400-DA75-4A83-A56B-C259CD20B0CA}" type="pres">
      <dgm:prSet presAssocID="{BA9FC093-432C-48EE-A7C5-8FE91A0C90AC}" presName="Name64" presStyleLbl="parChTrans1D2" presStyleIdx="10" presStyleCnt="14"/>
      <dgm:spPr/>
    </dgm:pt>
    <dgm:pt modelId="{B5AE72E4-EC4F-421C-89CA-2C65C8A3405D}" type="pres">
      <dgm:prSet presAssocID="{0DE8D2D3-CF9B-4792-B7CE-4E4E5467EBCB}" presName="hierRoot2" presStyleCnt="0">
        <dgm:presLayoutVars>
          <dgm:hierBranch val="init"/>
        </dgm:presLayoutVars>
      </dgm:prSet>
      <dgm:spPr/>
    </dgm:pt>
    <dgm:pt modelId="{D0DD0A62-A035-464D-BDDA-F406ADE7A7CA}" type="pres">
      <dgm:prSet presAssocID="{0DE8D2D3-CF9B-4792-B7CE-4E4E5467EBCB}" presName="rootComposite" presStyleCnt="0"/>
      <dgm:spPr/>
    </dgm:pt>
    <dgm:pt modelId="{C583EBC4-D744-4939-A8A7-D5422BA315EA}" type="pres">
      <dgm:prSet presAssocID="{0DE8D2D3-CF9B-4792-B7CE-4E4E5467EBCB}" presName="rootText" presStyleLbl="node2" presStyleIdx="10" presStyleCnt="14" custScaleX="187816">
        <dgm:presLayoutVars>
          <dgm:chPref val="3"/>
        </dgm:presLayoutVars>
      </dgm:prSet>
      <dgm:spPr/>
    </dgm:pt>
    <dgm:pt modelId="{ECB6A168-D12C-49D9-9BB8-78DCCB7E4282}" type="pres">
      <dgm:prSet presAssocID="{0DE8D2D3-CF9B-4792-B7CE-4E4E5467EBCB}" presName="rootConnector" presStyleLbl="node2" presStyleIdx="10" presStyleCnt="14"/>
      <dgm:spPr/>
    </dgm:pt>
    <dgm:pt modelId="{ADB758D8-D506-45E6-9CE7-E9D40FA802BA}" type="pres">
      <dgm:prSet presAssocID="{0DE8D2D3-CF9B-4792-B7CE-4E4E5467EBCB}" presName="hierChild4" presStyleCnt="0"/>
      <dgm:spPr/>
    </dgm:pt>
    <dgm:pt modelId="{28DB6C92-AD4E-49BE-A68F-D56323AEAC33}" type="pres">
      <dgm:prSet presAssocID="{0DE8D2D3-CF9B-4792-B7CE-4E4E5467EBCB}" presName="hierChild5" presStyleCnt="0"/>
      <dgm:spPr/>
    </dgm:pt>
    <dgm:pt modelId="{C6673DB6-4983-4CCC-9BCA-1635AC506B73}" type="pres">
      <dgm:prSet presAssocID="{AB4DD29B-B8BB-4B1F-A5BB-9F0567073AF5}" presName="hierChild3" presStyleCnt="0"/>
      <dgm:spPr/>
    </dgm:pt>
    <dgm:pt modelId="{EB383857-3A2D-4CDE-9A1E-30D9CFCDC67E}" type="pres">
      <dgm:prSet presAssocID="{380241C8-C325-40C4-ADF9-9E32D675EE03}" presName="hierRoot1" presStyleCnt="0">
        <dgm:presLayoutVars>
          <dgm:hierBranch val="init"/>
        </dgm:presLayoutVars>
      </dgm:prSet>
      <dgm:spPr/>
    </dgm:pt>
    <dgm:pt modelId="{911ABDEA-497D-4EA5-821B-ACBEE9AC1D8F}" type="pres">
      <dgm:prSet presAssocID="{380241C8-C325-40C4-ADF9-9E32D675EE03}" presName="rootComposite1" presStyleCnt="0"/>
      <dgm:spPr/>
    </dgm:pt>
    <dgm:pt modelId="{CD236A1A-2D59-443D-8AA3-F29CE493BF3C}" type="pres">
      <dgm:prSet presAssocID="{380241C8-C325-40C4-ADF9-9E32D675EE03}" presName="rootText1" presStyleLbl="node0" presStyleIdx="4" presStyleCnt="5" custScaleX="127752">
        <dgm:presLayoutVars>
          <dgm:chPref val="3"/>
        </dgm:presLayoutVars>
      </dgm:prSet>
      <dgm:spPr/>
    </dgm:pt>
    <dgm:pt modelId="{79CEE319-231F-4C3C-BE0E-74E811E4775F}" type="pres">
      <dgm:prSet presAssocID="{380241C8-C325-40C4-ADF9-9E32D675EE03}" presName="rootConnector1" presStyleLbl="node1" presStyleIdx="0" presStyleCnt="0"/>
      <dgm:spPr/>
    </dgm:pt>
    <dgm:pt modelId="{12753D2B-356D-4BF8-978C-6ACDEB7246BB}" type="pres">
      <dgm:prSet presAssocID="{380241C8-C325-40C4-ADF9-9E32D675EE03}" presName="hierChild2" presStyleCnt="0"/>
      <dgm:spPr/>
    </dgm:pt>
    <dgm:pt modelId="{D49C8B66-55E3-4644-A372-BB0888574E8B}" type="pres">
      <dgm:prSet presAssocID="{9647BAB1-2339-41EB-A113-D6E6FD5867FE}" presName="Name64" presStyleLbl="parChTrans1D2" presStyleIdx="11" presStyleCnt="14"/>
      <dgm:spPr/>
    </dgm:pt>
    <dgm:pt modelId="{704C5A84-C376-4ADB-9EFD-A9694E874E4D}" type="pres">
      <dgm:prSet presAssocID="{E89BE673-08D8-43CE-BC42-DE0B215FC96B}" presName="hierRoot2" presStyleCnt="0">
        <dgm:presLayoutVars>
          <dgm:hierBranch val="init"/>
        </dgm:presLayoutVars>
      </dgm:prSet>
      <dgm:spPr/>
    </dgm:pt>
    <dgm:pt modelId="{979C205F-2695-4696-BDCD-A2D0EC2DBD1E}" type="pres">
      <dgm:prSet presAssocID="{E89BE673-08D8-43CE-BC42-DE0B215FC96B}" presName="rootComposite" presStyleCnt="0"/>
      <dgm:spPr/>
    </dgm:pt>
    <dgm:pt modelId="{2E0FF843-9F8B-418C-B0E1-608577D24915}" type="pres">
      <dgm:prSet presAssocID="{E89BE673-08D8-43CE-BC42-DE0B215FC96B}" presName="rootText" presStyleLbl="node2" presStyleIdx="11" presStyleCnt="14" custScaleX="187816">
        <dgm:presLayoutVars>
          <dgm:chPref val="3"/>
        </dgm:presLayoutVars>
      </dgm:prSet>
      <dgm:spPr/>
    </dgm:pt>
    <dgm:pt modelId="{99EBF720-EBA6-4188-8770-29DCAD589878}" type="pres">
      <dgm:prSet presAssocID="{E89BE673-08D8-43CE-BC42-DE0B215FC96B}" presName="rootConnector" presStyleLbl="node2" presStyleIdx="11" presStyleCnt="14"/>
      <dgm:spPr/>
    </dgm:pt>
    <dgm:pt modelId="{35A94D0C-282B-4175-8B10-C7F31665353E}" type="pres">
      <dgm:prSet presAssocID="{E89BE673-08D8-43CE-BC42-DE0B215FC96B}" presName="hierChild4" presStyleCnt="0"/>
      <dgm:spPr/>
    </dgm:pt>
    <dgm:pt modelId="{A363CCC2-B78F-4E30-85DE-84D19BDA72EC}" type="pres">
      <dgm:prSet presAssocID="{E89BE673-08D8-43CE-BC42-DE0B215FC96B}" presName="hierChild5" presStyleCnt="0"/>
      <dgm:spPr/>
    </dgm:pt>
    <dgm:pt modelId="{71713413-9A47-42AD-A269-8E596B77AB41}" type="pres">
      <dgm:prSet presAssocID="{93820FB7-1753-4205-9CED-925EDBDD6FC5}" presName="Name64" presStyleLbl="parChTrans1D2" presStyleIdx="12" presStyleCnt="14"/>
      <dgm:spPr/>
    </dgm:pt>
    <dgm:pt modelId="{854F5867-D5BC-4164-9BDB-DFAD41746005}" type="pres">
      <dgm:prSet presAssocID="{91E56029-5565-4E95-B9B0-FB32EC1C9B15}" presName="hierRoot2" presStyleCnt="0">
        <dgm:presLayoutVars>
          <dgm:hierBranch val="init"/>
        </dgm:presLayoutVars>
      </dgm:prSet>
      <dgm:spPr/>
    </dgm:pt>
    <dgm:pt modelId="{5570224F-619E-4522-943D-DBD4D3A37B50}" type="pres">
      <dgm:prSet presAssocID="{91E56029-5565-4E95-B9B0-FB32EC1C9B15}" presName="rootComposite" presStyleCnt="0"/>
      <dgm:spPr/>
    </dgm:pt>
    <dgm:pt modelId="{2C6E07D4-91FC-4590-B643-CABF8263B080}" type="pres">
      <dgm:prSet presAssocID="{91E56029-5565-4E95-B9B0-FB32EC1C9B15}" presName="rootText" presStyleLbl="node2" presStyleIdx="12" presStyleCnt="14" custScaleX="187816">
        <dgm:presLayoutVars>
          <dgm:chPref val="3"/>
        </dgm:presLayoutVars>
      </dgm:prSet>
      <dgm:spPr/>
    </dgm:pt>
    <dgm:pt modelId="{4CE7E463-569A-4F06-892D-B1817CA66CED}" type="pres">
      <dgm:prSet presAssocID="{91E56029-5565-4E95-B9B0-FB32EC1C9B15}" presName="rootConnector" presStyleLbl="node2" presStyleIdx="12" presStyleCnt="14"/>
      <dgm:spPr/>
    </dgm:pt>
    <dgm:pt modelId="{EBC3B9C5-B8E5-43DF-89F8-6764F0595BF6}" type="pres">
      <dgm:prSet presAssocID="{91E56029-5565-4E95-B9B0-FB32EC1C9B15}" presName="hierChild4" presStyleCnt="0"/>
      <dgm:spPr/>
    </dgm:pt>
    <dgm:pt modelId="{284A76B7-459F-4CCE-ACC9-A68F9B2B45FF}" type="pres">
      <dgm:prSet presAssocID="{91E56029-5565-4E95-B9B0-FB32EC1C9B15}" presName="hierChild5" presStyleCnt="0"/>
      <dgm:spPr/>
    </dgm:pt>
    <dgm:pt modelId="{33ADFA91-6159-418A-B1A9-D14EC3BC0823}" type="pres">
      <dgm:prSet presAssocID="{0FFA6E07-CA00-4F77-A9D5-D5F756A34AA7}" presName="Name64" presStyleLbl="parChTrans1D2" presStyleIdx="13" presStyleCnt="14"/>
      <dgm:spPr/>
    </dgm:pt>
    <dgm:pt modelId="{DDE48010-628C-4425-BAD6-06DB1B4CE95D}" type="pres">
      <dgm:prSet presAssocID="{C12FDBEE-6F07-45F4-B43F-85EF35499020}" presName="hierRoot2" presStyleCnt="0">
        <dgm:presLayoutVars>
          <dgm:hierBranch val="init"/>
        </dgm:presLayoutVars>
      </dgm:prSet>
      <dgm:spPr/>
    </dgm:pt>
    <dgm:pt modelId="{E5E16E8E-1013-41AC-8325-FB54E8A926CC}" type="pres">
      <dgm:prSet presAssocID="{C12FDBEE-6F07-45F4-B43F-85EF35499020}" presName="rootComposite" presStyleCnt="0"/>
      <dgm:spPr/>
    </dgm:pt>
    <dgm:pt modelId="{0D98A9C7-8BFA-4895-8C50-7ADACC2F4C5A}" type="pres">
      <dgm:prSet presAssocID="{C12FDBEE-6F07-45F4-B43F-85EF35499020}" presName="rootText" presStyleLbl="node2" presStyleIdx="13" presStyleCnt="14" custScaleX="187816">
        <dgm:presLayoutVars>
          <dgm:chPref val="3"/>
        </dgm:presLayoutVars>
      </dgm:prSet>
      <dgm:spPr/>
    </dgm:pt>
    <dgm:pt modelId="{D56C938C-1FEA-4844-B4A5-EAD7E2F853A4}" type="pres">
      <dgm:prSet presAssocID="{C12FDBEE-6F07-45F4-B43F-85EF35499020}" presName="rootConnector" presStyleLbl="node2" presStyleIdx="13" presStyleCnt="14"/>
      <dgm:spPr/>
    </dgm:pt>
    <dgm:pt modelId="{5623E42A-E229-429D-B79A-11A5508401E5}" type="pres">
      <dgm:prSet presAssocID="{C12FDBEE-6F07-45F4-B43F-85EF35499020}" presName="hierChild4" presStyleCnt="0"/>
      <dgm:spPr/>
    </dgm:pt>
    <dgm:pt modelId="{6B5DF6DB-C86C-4CB5-BCD9-323A012B2E99}" type="pres">
      <dgm:prSet presAssocID="{C12FDBEE-6F07-45F4-B43F-85EF35499020}" presName="hierChild5" presStyleCnt="0"/>
      <dgm:spPr/>
    </dgm:pt>
    <dgm:pt modelId="{95687146-E046-43FB-A8E1-D0AFCE703901}" type="pres">
      <dgm:prSet presAssocID="{380241C8-C325-40C4-ADF9-9E32D675EE03}" presName="hierChild3" presStyleCnt="0"/>
      <dgm:spPr/>
    </dgm:pt>
  </dgm:ptLst>
  <dgm:cxnLst>
    <dgm:cxn modelId="{1A19BD06-59C7-4DEA-A9B5-214FBBDF44C8}" type="presOf" srcId="{C12FDBEE-6F07-45F4-B43F-85EF35499020}" destId="{D56C938C-1FEA-4844-B4A5-EAD7E2F853A4}" srcOrd="1" destOrd="0" presId="urn:microsoft.com/office/officeart/2009/3/layout/HorizontalOrganizationChart"/>
    <dgm:cxn modelId="{90D0190B-C981-4191-9FC6-791441B21E0F}" type="presOf" srcId="{E89BE673-08D8-43CE-BC42-DE0B215FC96B}" destId="{99EBF720-EBA6-4188-8770-29DCAD589878}" srcOrd="1" destOrd="0" presId="urn:microsoft.com/office/officeart/2009/3/layout/HorizontalOrganizationChart"/>
    <dgm:cxn modelId="{0373480E-F650-4D33-BFE6-DCBFA663AC37}" type="presOf" srcId="{E32F3CB3-154B-4C12-8E35-9EA759F26B76}" destId="{F6B68325-7506-4590-B28C-B9644EDAAE85}" srcOrd="0" destOrd="0" presId="urn:microsoft.com/office/officeart/2009/3/layout/HorizontalOrganizationChart"/>
    <dgm:cxn modelId="{1EEA190F-4C0B-445E-980F-BFF0357F6A38}" type="presOf" srcId="{AB4DD29B-B8BB-4B1F-A5BB-9F0567073AF5}" destId="{A87E932C-D95B-45D3-99DE-8352CEACDC8E}" srcOrd="0" destOrd="0" presId="urn:microsoft.com/office/officeart/2009/3/layout/HorizontalOrganizationChart"/>
    <dgm:cxn modelId="{22F0D015-5C11-45E0-B7A5-C4AA8A330D1A}" srcId="{04C34B2B-C577-45BD-91F2-71CCB03D37ED}" destId="{D67162E0-419C-4568-A640-4E680AA04723}" srcOrd="2" destOrd="0" parTransId="{5C12A4D9-89D1-46B4-AA7D-1AC57C69DB71}" sibTransId="{0CC8F202-22AD-4827-B735-FF45E32269F7}"/>
    <dgm:cxn modelId="{AED0ED1A-1A1C-41B0-B31D-C0D80E29A1D8}" type="presOf" srcId="{0FFA6E07-CA00-4F77-A9D5-D5F756A34AA7}" destId="{33ADFA91-6159-418A-B1A9-D14EC3BC0823}" srcOrd="0" destOrd="0" presId="urn:microsoft.com/office/officeart/2009/3/layout/HorizontalOrganizationChart"/>
    <dgm:cxn modelId="{4A69E81C-B97D-446F-B386-5774928819CC}" srcId="{380241C8-C325-40C4-ADF9-9E32D675EE03}" destId="{91E56029-5565-4E95-B9B0-FB32EC1C9B15}" srcOrd="1" destOrd="0" parTransId="{93820FB7-1753-4205-9CED-925EDBDD6FC5}" sibTransId="{E9EBCCAA-D736-402C-BFE0-2A1378FA1F38}"/>
    <dgm:cxn modelId="{3216161F-9078-470D-A030-EEE6629017C9}" srcId="{127FB331-B109-44C4-A5A5-F182916D88BA}" destId="{380241C8-C325-40C4-ADF9-9E32D675EE03}" srcOrd="4" destOrd="0" parTransId="{7A70D492-1ECD-4758-BCF2-8B85DD218A11}" sibTransId="{062ED105-625B-4230-8086-657C19DE9C26}"/>
    <dgm:cxn modelId="{26B5551F-82F1-450C-B52D-D8159E93F370}" srcId="{13FDAAFC-76FC-422D-A81D-2F4B1DC67999}" destId="{C8CD668F-C519-4C19-8888-EE3F3431BFB1}" srcOrd="2" destOrd="0" parTransId="{FEE790D2-0B2E-4A6C-9AB8-311A99810C0D}" sibTransId="{508638F1-D367-44A7-BD09-E49AF4B21A6B}"/>
    <dgm:cxn modelId="{21AC3220-3251-49FB-A219-4C2DACFEB90A}" srcId="{380241C8-C325-40C4-ADF9-9E32D675EE03}" destId="{C12FDBEE-6F07-45F4-B43F-85EF35499020}" srcOrd="2" destOrd="0" parTransId="{0FFA6E07-CA00-4F77-A9D5-D5F756A34AA7}" sibTransId="{75C068F3-997E-49F4-B630-55FD2011B50C}"/>
    <dgm:cxn modelId="{B4D9FF20-7253-4199-9695-4A384A5A2F9E}" type="presOf" srcId="{380241C8-C325-40C4-ADF9-9E32D675EE03}" destId="{79CEE319-231F-4C3C-BE0E-74E811E4775F}" srcOrd="1" destOrd="0" presId="urn:microsoft.com/office/officeart/2009/3/layout/HorizontalOrganizationChart"/>
    <dgm:cxn modelId="{F3227C22-ACE0-4AA0-82D0-2756FFA01F07}" type="presOf" srcId="{E837A393-25AD-4383-A9AB-B8F93A575C99}" destId="{AC4EF6AD-6A77-41D9-9415-229171C659E9}" srcOrd="0" destOrd="0" presId="urn:microsoft.com/office/officeart/2009/3/layout/HorizontalOrganizationChart"/>
    <dgm:cxn modelId="{DAF7382A-D497-4A3D-AC3E-C42397B306D8}" type="presOf" srcId="{57E93A31-2192-4325-B41B-B5FD915C26FF}" destId="{B367D8D0-4245-4B35-9CBD-501717CFA8DA}" srcOrd="1" destOrd="0" presId="urn:microsoft.com/office/officeart/2009/3/layout/HorizontalOrganizationChart"/>
    <dgm:cxn modelId="{7570AF2A-D0B5-406E-A62B-645D3908FE49}" srcId="{13FDAAFC-76FC-422D-A81D-2F4B1DC67999}" destId="{EFB64F43-09EA-4C3F-8A27-037843516C87}" srcOrd="0" destOrd="0" parTransId="{68EECDD3-D684-4BA4-B267-A3DE28C93D02}" sibTransId="{2B01328D-5499-43FA-8A3D-75AD2A2715B0}"/>
    <dgm:cxn modelId="{BE75AB2C-577E-46DF-9CBB-8B399BBC3C09}" type="presOf" srcId="{13FDAAFC-76FC-422D-A81D-2F4B1DC67999}" destId="{74EAB16D-978C-432D-B8C0-E9B69225EE5A}" srcOrd="1" destOrd="0" presId="urn:microsoft.com/office/officeart/2009/3/layout/HorizontalOrganizationChart"/>
    <dgm:cxn modelId="{3DCEA02F-1BA1-4A6A-B63F-934F2D1AFAE9}" type="presOf" srcId="{59A8B770-BEA1-4AC3-8149-35348AE1A867}" destId="{19F34A40-8E11-490F-832D-16E8598F6A8C}" srcOrd="1" destOrd="0" presId="urn:microsoft.com/office/officeart/2009/3/layout/HorizontalOrganizationChart"/>
    <dgm:cxn modelId="{191C9434-B326-4286-8A4E-3DE6F507A199}" srcId="{127FB331-B109-44C4-A5A5-F182916D88BA}" destId="{13FDAAFC-76FC-422D-A81D-2F4B1DC67999}" srcOrd="1" destOrd="0" parTransId="{3915E36D-1E65-4F78-B338-404A0A1CD505}" sibTransId="{4BD15B9E-7D1D-4314-B09E-88A8EDF28C38}"/>
    <dgm:cxn modelId="{81DE663C-3211-45EF-8DF9-13057A756BB8}" srcId="{7F869D74-097F-4F5D-AB29-5A647FFB678B}" destId="{983EF1A5-DDD5-48B1-8912-9C61428FBBDA}" srcOrd="1" destOrd="0" parTransId="{5E2F2955-F4CE-4467-93CF-F4EAA9CAA867}" sibTransId="{E8A54FC0-5564-4EBE-8CDA-9F9E452C6091}"/>
    <dgm:cxn modelId="{29049A3C-BBFD-43E8-97DC-9B745BF93408}" srcId="{127FB331-B109-44C4-A5A5-F182916D88BA}" destId="{7F869D74-097F-4F5D-AB29-5A647FFB678B}" srcOrd="0" destOrd="0" parTransId="{DB9AA783-74B6-4ECC-8CBD-C7535E2EEA7D}" sibTransId="{2DEAB358-47AE-42BA-8485-4AA9C2CD5285}"/>
    <dgm:cxn modelId="{366E1B3E-9AAC-4539-86F0-F80A8E5DAD6A}" type="presOf" srcId="{CCE5FFD1-464D-4932-8ACD-7AA18D2BE2CB}" destId="{F8E1CF86-B2FB-4C75-9182-8EF6B15684AE}" srcOrd="1" destOrd="0" presId="urn:microsoft.com/office/officeart/2009/3/layout/HorizontalOrganizationChart"/>
    <dgm:cxn modelId="{7EDA483E-C38B-4950-A924-FA6C46383513}" type="presOf" srcId="{CD548C16-81DC-4759-94C6-547D711340F6}" destId="{08DEA232-E443-462C-90BC-311D66403D5B}" srcOrd="1" destOrd="0" presId="urn:microsoft.com/office/officeart/2009/3/layout/HorizontalOrganizationChart"/>
    <dgm:cxn modelId="{BCD1BE61-B31B-4C7B-99F5-80E66BB72793}" type="presOf" srcId="{E89BE673-08D8-43CE-BC42-DE0B215FC96B}" destId="{2E0FF843-9F8B-418C-B0E1-608577D24915}" srcOrd="0" destOrd="0" presId="urn:microsoft.com/office/officeart/2009/3/layout/HorizontalOrganizationChart"/>
    <dgm:cxn modelId="{78323A64-E283-45DD-8DA7-3A355DE99BFE}" srcId="{AB4DD29B-B8BB-4B1F-A5BB-9F0567073AF5}" destId="{0DE8D2D3-CF9B-4792-B7CE-4E4E5467EBCB}" srcOrd="0" destOrd="0" parTransId="{BA9FC093-432C-48EE-A7C5-8FE91A0C90AC}" sibTransId="{5D6D04CE-7943-49DA-8403-B72BDCDAAD46}"/>
    <dgm:cxn modelId="{A7564C44-233F-4E48-85E3-0242AB8C31EB}" type="presOf" srcId="{7F869D74-097F-4F5D-AB29-5A647FFB678B}" destId="{CA7857E3-CA28-4B53-B6D7-012D51EE97E5}" srcOrd="0" destOrd="0" presId="urn:microsoft.com/office/officeart/2009/3/layout/HorizontalOrganizationChart"/>
    <dgm:cxn modelId="{A908AD65-B7A2-4871-8B9E-89A1F292A88A}" srcId="{127FB331-B109-44C4-A5A5-F182916D88BA}" destId="{AB4DD29B-B8BB-4B1F-A5BB-9F0567073AF5}" srcOrd="3" destOrd="0" parTransId="{85A7E752-2D71-4BA1-99F4-75D3C34E666B}" sibTransId="{0C7A92C7-26BD-4B9E-91DC-53DD85E642F2}"/>
    <dgm:cxn modelId="{608CB94B-5A81-4E81-AC2C-1DA29FA2C0AC}" type="presOf" srcId="{C8CD668F-C519-4C19-8888-EE3F3431BFB1}" destId="{94CAB871-1A78-43C4-A67A-CF5424975548}" srcOrd="1" destOrd="0" presId="urn:microsoft.com/office/officeart/2009/3/layout/HorizontalOrganizationChart"/>
    <dgm:cxn modelId="{14FCF44B-A5E6-46AC-BE55-D319F4A9C8D7}" type="presOf" srcId="{BA9FC093-432C-48EE-A7C5-8FE91A0C90AC}" destId="{F851D400-DA75-4A83-A56B-C259CD20B0CA}" srcOrd="0" destOrd="0" presId="urn:microsoft.com/office/officeart/2009/3/layout/HorizontalOrganizationChart"/>
    <dgm:cxn modelId="{778DEF6D-06CF-4C83-B300-B9025C8C2FE7}" type="presOf" srcId="{D6337979-AD2F-4F7B-AE14-2CF71E6AE29F}" destId="{F3E031B3-4C4A-4B66-BA2B-F38AAA135319}" srcOrd="0" destOrd="0" presId="urn:microsoft.com/office/officeart/2009/3/layout/HorizontalOrganizationChart"/>
    <dgm:cxn modelId="{CC436155-2D2F-4AA1-8AC2-C7414030FF43}" type="presOf" srcId="{93820FB7-1753-4205-9CED-925EDBDD6FC5}" destId="{71713413-9A47-42AD-A269-8E596B77AB41}" srcOrd="0" destOrd="0" presId="urn:microsoft.com/office/officeart/2009/3/layout/HorizontalOrganizationChart"/>
    <dgm:cxn modelId="{58ECB655-4579-4E0F-8361-7153E638A0B5}" srcId="{13FDAAFC-76FC-422D-A81D-2F4B1DC67999}" destId="{CD548C16-81DC-4759-94C6-547D711340F6}" srcOrd="1" destOrd="0" parTransId="{B1604143-4D48-4940-9FAB-767CDB6BF6EF}" sibTransId="{E26AFDE2-0DDF-48EA-BCA8-A919DA088F2B}"/>
    <dgm:cxn modelId="{7A756877-ADC6-4555-8FC8-29B11AB56AD1}" type="presOf" srcId="{C12FDBEE-6F07-45F4-B43F-85EF35499020}" destId="{0D98A9C7-8BFA-4895-8C50-7ADACC2F4C5A}" srcOrd="0" destOrd="0" presId="urn:microsoft.com/office/officeart/2009/3/layout/HorizontalOrganizationChart"/>
    <dgm:cxn modelId="{C604D058-FF01-4316-9EDB-74CB1D666EE5}" type="presOf" srcId="{1C78EC34-6094-4BBC-9BA6-6AA414FFBE32}" destId="{609D6012-1CA1-4E08-938D-E162BC9ED96A}" srcOrd="0" destOrd="0" presId="urn:microsoft.com/office/officeart/2009/3/layout/HorizontalOrganizationChart"/>
    <dgm:cxn modelId="{127A3F7E-8802-41CF-89A4-E472187D0A54}" type="presOf" srcId="{9647BAB1-2339-41EB-A113-D6E6FD5867FE}" destId="{D49C8B66-55E3-4644-A372-BB0888574E8B}" srcOrd="0" destOrd="0" presId="urn:microsoft.com/office/officeart/2009/3/layout/HorizontalOrganizationChart"/>
    <dgm:cxn modelId="{E1B6947F-9743-4BDA-8976-ABEBD82AD7D4}" type="presOf" srcId="{B1604143-4D48-4940-9FAB-767CDB6BF6EF}" destId="{1D49B2A8-EA2E-4E3A-896C-0FBD17FAE33A}" srcOrd="0" destOrd="0" presId="urn:microsoft.com/office/officeart/2009/3/layout/HorizontalOrganizationChart"/>
    <dgm:cxn modelId="{364A2C82-7265-43B1-A988-1D3F62976312}" type="presOf" srcId="{0DE8D2D3-CF9B-4792-B7CE-4E4E5467EBCB}" destId="{C583EBC4-D744-4939-A8A7-D5422BA315EA}" srcOrd="0" destOrd="0" presId="urn:microsoft.com/office/officeart/2009/3/layout/HorizontalOrganizationChart"/>
    <dgm:cxn modelId="{9443B883-24F9-4DB1-8006-1646A861B87A}" type="presOf" srcId="{983EF1A5-DDD5-48B1-8912-9C61428FBBDA}" destId="{1BB292D1-E8FE-4720-A2B1-00A9D56CDB21}" srcOrd="0" destOrd="0" presId="urn:microsoft.com/office/officeart/2009/3/layout/HorizontalOrganizationChart"/>
    <dgm:cxn modelId="{CFEBD284-A6C7-464F-B56E-5CDCD4CC3C97}" type="presOf" srcId="{AB4DD29B-B8BB-4B1F-A5BB-9F0567073AF5}" destId="{8D05DCD7-AD08-473C-8ACA-6CF3C6BD9146}" srcOrd="1" destOrd="0" presId="urn:microsoft.com/office/officeart/2009/3/layout/HorizontalOrganizationChart"/>
    <dgm:cxn modelId="{CDF04587-1A03-4E0D-947B-1473C5D27FD7}" type="presOf" srcId="{0DE8D2D3-CF9B-4792-B7CE-4E4E5467EBCB}" destId="{ECB6A168-D12C-49D9-9BB8-78DCCB7E4282}" srcOrd="1" destOrd="0" presId="urn:microsoft.com/office/officeart/2009/3/layout/HorizontalOrganizationChart"/>
    <dgm:cxn modelId="{CDF8348A-D70E-4969-8960-A46B0AFC461F}" type="presOf" srcId="{FEE790D2-0B2E-4A6C-9AB8-311A99810C0D}" destId="{C0AEF573-F1FC-4BC7-B873-F931E62B7FDF}" srcOrd="0" destOrd="0" presId="urn:microsoft.com/office/officeart/2009/3/layout/HorizontalOrganizationChart"/>
    <dgm:cxn modelId="{F1F53F8E-F334-4AA0-B6C9-25169FA06B7A}" type="presOf" srcId="{68EECDD3-D684-4BA4-B267-A3DE28C93D02}" destId="{076F1D56-899F-4F50-B3F5-961336BA7FCC}" srcOrd="0" destOrd="0" presId="urn:microsoft.com/office/officeart/2009/3/layout/HorizontalOrganizationChart"/>
    <dgm:cxn modelId="{39F60A91-21D2-4AD6-B8CE-49ABF49DBCF4}" type="presOf" srcId="{17B5106A-C786-4FEF-80DD-DA4C505297AF}" destId="{745DCFD8-C8EC-4AED-9F45-8A69C6DC856E}" srcOrd="0" destOrd="0" presId="urn:microsoft.com/office/officeart/2009/3/layout/HorizontalOrganizationChart"/>
    <dgm:cxn modelId="{9B68F792-26F6-4B50-8F9C-C99612B67F7F}" type="presOf" srcId="{D67162E0-419C-4568-A640-4E680AA04723}" destId="{0393FAAC-ADA2-4DA9-A615-55B124D2648E}" srcOrd="1" destOrd="0" presId="urn:microsoft.com/office/officeart/2009/3/layout/HorizontalOrganizationChart"/>
    <dgm:cxn modelId="{B5095C9E-B24B-4E0D-9FF3-73284C1D3A95}" type="presOf" srcId="{D3FB218C-A8CF-4EC7-81FD-61C5F0C8C57B}" destId="{FECA7FAD-B8D1-4750-8460-065B3521118E}" srcOrd="0" destOrd="0" presId="urn:microsoft.com/office/officeart/2009/3/layout/HorizontalOrganizationChart"/>
    <dgm:cxn modelId="{DE0C9AA0-157F-4A0E-A1F1-9047E5F0B21D}" type="presOf" srcId="{57E93A31-2192-4325-B41B-B5FD915C26FF}" destId="{2D1564D7-C6FD-451A-9E0C-8BBD7E0F83CA}" srcOrd="0" destOrd="0" presId="urn:microsoft.com/office/officeart/2009/3/layout/HorizontalOrganizationChart"/>
    <dgm:cxn modelId="{51CC7EA3-1535-4B26-A2D6-8E4BD245176F}" type="presOf" srcId="{127FB331-B109-44C4-A5A5-F182916D88BA}" destId="{FFDDA9CB-F82A-47E7-977E-DE862BA5F747}" srcOrd="0" destOrd="0" presId="urn:microsoft.com/office/officeart/2009/3/layout/HorizontalOrganizationChart"/>
    <dgm:cxn modelId="{3F614DA5-E790-4BF9-AC7F-49C648BCCBE7}" type="presOf" srcId="{EFB64F43-09EA-4C3F-8A27-037843516C87}" destId="{BBA35579-C44D-4CF5-94C8-17C32495AF23}" srcOrd="0" destOrd="0" presId="urn:microsoft.com/office/officeart/2009/3/layout/HorizontalOrganizationChart"/>
    <dgm:cxn modelId="{F7CD05A6-2EB2-495A-84B8-04192F30A27B}" type="presOf" srcId="{5E2F2955-F4CE-4467-93CF-F4EAA9CAA867}" destId="{341EA19C-3955-47FC-8112-C5721A236395}" srcOrd="0" destOrd="0" presId="urn:microsoft.com/office/officeart/2009/3/layout/HorizontalOrganizationChart"/>
    <dgm:cxn modelId="{AEB7C7A9-50C3-47D1-B66D-B8E526EAED13}" srcId="{04C34B2B-C577-45BD-91F2-71CCB03D37ED}" destId="{D6337979-AD2F-4F7B-AE14-2CF71E6AE29F}" srcOrd="0" destOrd="0" parTransId="{1C78EC34-6094-4BBC-9BA6-6AA414FFBE32}" sibTransId="{BE6FAC79-3DCA-4FEF-9418-8E3D2D43A979}"/>
    <dgm:cxn modelId="{1C643FB0-042D-49F4-8689-9C07D5E88BCA}" srcId="{7F869D74-097F-4F5D-AB29-5A647FFB678B}" destId="{CCE5FFD1-464D-4932-8ACD-7AA18D2BE2CB}" srcOrd="2" destOrd="0" parTransId="{82E9628D-74F3-4564-B032-69CEE411D335}" sibTransId="{E61C94CC-6F97-4532-B245-BA89A9428E54}"/>
    <dgm:cxn modelId="{0AF54DB6-CC32-4A3F-9FC8-3ABF3608D254}" type="presOf" srcId="{E32F3CB3-154B-4C12-8E35-9EA759F26B76}" destId="{D6F8DB1E-E38B-4727-91BF-ED397F2CF9FC}" srcOrd="1" destOrd="0" presId="urn:microsoft.com/office/officeart/2009/3/layout/HorizontalOrganizationChart"/>
    <dgm:cxn modelId="{AD420EBB-668A-4158-AB15-644EEF83757C}" type="presOf" srcId="{13FDAAFC-76FC-422D-A81D-2F4B1DC67999}" destId="{1A5F1335-DFE0-48F8-AB5B-2F73DF1F8D75}" srcOrd="0" destOrd="0" presId="urn:microsoft.com/office/officeart/2009/3/layout/HorizontalOrganizationChart"/>
    <dgm:cxn modelId="{387FDCBB-8E33-4CE9-AF87-ACBA3EBE66EE}" type="presOf" srcId="{82E9628D-74F3-4564-B032-69CEE411D335}" destId="{73A25887-8477-4FCA-8D97-DD83016C9D2F}" srcOrd="0" destOrd="0" presId="urn:microsoft.com/office/officeart/2009/3/layout/HorizontalOrganizationChart"/>
    <dgm:cxn modelId="{31CF73BD-FCC5-4F3C-A834-CC7C40039B03}" type="presOf" srcId="{5C12A4D9-89D1-46B4-AA7D-1AC57C69DB71}" destId="{7928B48F-E8DC-451D-949A-4E658B8454CA}" srcOrd="0" destOrd="0" presId="urn:microsoft.com/office/officeart/2009/3/layout/HorizontalOrganizationChart"/>
    <dgm:cxn modelId="{56A11BC3-6D41-4179-AD8A-F0044E054713}" srcId="{04C34B2B-C577-45BD-91F2-71CCB03D37ED}" destId="{59A8B770-BEA1-4AC3-8149-35348AE1A867}" srcOrd="1" destOrd="0" parTransId="{D3FB218C-A8CF-4EC7-81FD-61C5F0C8C57B}" sibTransId="{BDCFB872-3332-4C52-8B9D-961DF1C63908}"/>
    <dgm:cxn modelId="{F3F228C3-456B-46D5-9BDA-C70CA6018903}" srcId="{7F869D74-097F-4F5D-AB29-5A647FFB678B}" destId="{57E93A31-2192-4325-B41B-B5FD915C26FF}" srcOrd="0" destOrd="0" parTransId="{E837A393-25AD-4383-A9AB-B8F93A575C99}" sibTransId="{9EF71E82-FA43-4114-9DF5-23A5AC9841DF}"/>
    <dgm:cxn modelId="{D8B0BFC3-B47A-4759-A10F-22221D2FD757}" type="presOf" srcId="{D6337979-AD2F-4F7B-AE14-2CF71E6AE29F}" destId="{844F651D-D157-4538-A32A-5F9F5F451F95}" srcOrd="1" destOrd="0" presId="urn:microsoft.com/office/officeart/2009/3/layout/HorizontalOrganizationChart"/>
    <dgm:cxn modelId="{085BC5D3-C759-432E-9947-DF8F7F0B643C}" type="presOf" srcId="{983EF1A5-DDD5-48B1-8912-9C61428FBBDA}" destId="{594A7A69-2DF3-48B0-81A6-B75BC7F559EE}" srcOrd="1" destOrd="0" presId="urn:microsoft.com/office/officeart/2009/3/layout/HorizontalOrganizationChart"/>
    <dgm:cxn modelId="{5E5B14D4-5C1C-4002-9CCA-4FB14F3FA320}" srcId="{380241C8-C325-40C4-ADF9-9E32D675EE03}" destId="{E89BE673-08D8-43CE-BC42-DE0B215FC96B}" srcOrd="0" destOrd="0" parTransId="{9647BAB1-2339-41EB-A113-D6E6FD5867FE}" sibTransId="{932FFECF-6FB9-4843-A4E8-0EF9B6C62CFD}"/>
    <dgm:cxn modelId="{F12F78D7-95B6-4FB5-9CAD-4BFE83821BFD}" type="presOf" srcId="{04C34B2B-C577-45BD-91F2-71CCB03D37ED}" destId="{51EDC5AB-CFDD-42E3-BC1E-C5CCE378C4F1}" srcOrd="1" destOrd="0" presId="urn:microsoft.com/office/officeart/2009/3/layout/HorizontalOrganizationChart"/>
    <dgm:cxn modelId="{D3ABADDE-EA2C-44AD-9E43-CE29D4D9C99F}" type="presOf" srcId="{EFB64F43-09EA-4C3F-8A27-037843516C87}" destId="{AC3B49D0-19A3-47FD-A0D3-5DF6FE743360}" srcOrd="1" destOrd="0" presId="urn:microsoft.com/office/officeart/2009/3/layout/HorizontalOrganizationChart"/>
    <dgm:cxn modelId="{05D577E1-C28C-4500-8CBC-C67EA99C935D}" type="presOf" srcId="{CCE5FFD1-464D-4932-8ACD-7AA18D2BE2CB}" destId="{38390E30-A926-4A07-908C-ABCD67458B2E}" srcOrd="0" destOrd="0" presId="urn:microsoft.com/office/officeart/2009/3/layout/HorizontalOrganizationChart"/>
    <dgm:cxn modelId="{3B2866E3-F14B-4E00-8A67-62B3A4D7CEB0}" type="presOf" srcId="{04C34B2B-C577-45BD-91F2-71CCB03D37ED}" destId="{B0F166F4-25DB-4AF4-A195-B2A62E121DDA}" srcOrd="0" destOrd="0" presId="urn:microsoft.com/office/officeart/2009/3/layout/HorizontalOrganizationChart"/>
    <dgm:cxn modelId="{C33F6AE3-77BC-4F04-9A81-F16A29FA4DBA}" type="presOf" srcId="{91E56029-5565-4E95-B9B0-FB32EC1C9B15}" destId="{4CE7E463-569A-4F06-892D-B1817CA66CED}" srcOrd="1" destOrd="0" presId="urn:microsoft.com/office/officeart/2009/3/layout/HorizontalOrganizationChart"/>
    <dgm:cxn modelId="{A3A295E6-7094-45D7-8BDD-99BA5608B76A}" type="presOf" srcId="{91E56029-5565-4E95-B9B0-FB32EC1C9B15}" destId="{2C6E07D4-91FC-4590-B643-CABF8263B080}" srcOrd="0" destOrd="0" presId="urn:microsoft.com/office/officeart/2009/3/layout/HorizontalOrganizationChart"/>
    <dgm:cxn modelId="{3C0F53E9-A916-4135-AB67-624BB49DBA3D}" type="presOf" srcId="{7F869D74-097F-4F5D-AB29-5A647FFB678B}" destId="{9DAE2D9E-F520-4CBB-9853-00754E17264F}" srcOrd="1" destOrd="0" presId="urn:microsoft.com/office/officeart/2009/3/layout/HorizontalOrganizationChart"/>
    <dgm:cxn modelId="{E17122EA-FEDB-4145-BBAD-FC0FCF662261}" srcId="{127FB331-B109-44C4-A5A5-F182916D88BA}" destId="{04C34B2B-C577-45BD-91F2-71CCB03D37ED}" srcOrd="2" destOrd="0" parTransId="{39B2FCB9-31D6-43DE-B92E-73706961CEC0}" sibTransId="{9DFB886E-17FC-4E32-A32A-691EFA2C9333}"/>
    <dgm:cxn modelId="{E993FDED-EADA-4070-BBF9-B7842FE29A88}" type="presOf" srcId="{C8CD668F-C519-4C19-8888-EE3F3431BFB1}" destId="{9FDB3AD2-4482-4B44-A25A-1AC6FB9F3BFD}" srcOrd="0" destOrd="0" presId="urn:microsoft.com/office/officeart/2009/3/layout/HorizontalOrganizationChart"/>
    <dgm:cxn modelId="{448F42F3-FA52-4A22-8654-25B0F243A982}" type="presOf" srcId="{D67162E0-419C-4568-A640-4E680AA04723}" destId="{DF834414-15A8-498F-8FFD-D1A6137E5745}" srcOrd="0" destOrd="0" presId="urn:microsoft.com/office/officeart/2009/3/layout/HorizontalOrganizationChart"/>
    <dgm:cxn modelId="{463277F4-85CE-4B63-9861-5964410469B4}" type="presOf" srcId="{380241C8-C325-40C4-ADF9-9E32D675EE03}" destId="{CD236A1A-2D59-443D-8AA3-F29CE493BF3C}" srcOrd="0" destOrd="0" presId="urn:microsoft.com/office/officeart/2009/3/layout/HorizontalOrganizationChart"/>
    <dgm:cxn modelId="{080A2DF7-08C1-4354-ABFF-4E4C8CD48F3B}" type="presOf" srcId="{59A8B770-BEA1-4AC3-8149-35348AE1A867}" destId="{1F29990D-A50C-4EF7-9E68-4CCB0A39441B}" srcOrd="0" destOrd="0" presId="urn:microsoft.com/office/officeart/2009/3/layout/HorizontalOrganizationChart"/>
    <dgm:cxn modelId="{F895E2F9-4A85-4EAC-9BDE-4A142203240D}" srcId="{13FDAAFC-76FC-422D-A81D-2F4B1DC67999}" destId="{E32F3CB3-154B-4C12-8E35-9EA759F26B76}" srcOrd="3" destOrd="0" parTransId="{17B5106A-C786-4FEF-80DD-DA4C505297AF}" sibTransId="{E9C67C74-508F-4514-8626-8C090804F693}"/>
    <dgm:cxn modelId="{2E12C9FF-9C7A-4C96-A52D-D03FE581801A}" type="presOf" srcId="{CD548C16-81DC-4759-94C6-547D711340F6}" destId="{9EFDF545-F8FA-4D5F-974A-C04B0982C540}" srcOrd="0" destOrd="0" presId="urn:microsoft.com/office/officeart/2009/3/layout/HorizontalOrganizationChart"/>
    <dgm:cxn modelId="{8BE0E36F-6292-4AE4-9E5D-D323938451C2}" type="presParOf" srcId="{FFDDA9CB-F82A-47E7-977E-DE862BA5F747}" destId="{75046A54-8993-4BDF-BA50-407333EDADD7}" srcOrd="0" destOrd="0" presId="urn:microsoft.com/office/officeart/2009/3/layout/HorizontalOrganizationChart"/>
    <dgm:cxn modelId="{6C4A7B8B-D86F-4934-B20A-808B799B4D02}" type="presParOf" srcId="{75046A54-8993-4BDF-BA50-407333EDADD7}" destId="{68439B28-995B-436E-86AF-1E4D089C2771}" srcOrd="0" destOrd="0" presId="urn:microsoft.com/office/officeart/2009/3/layout/HorizontalOrganizationChart"/>
    <dgm:cxn modelId="{5C54F4A6-E95B-4B0B-B2B0-5E44F3EB34E9}" type="presParOf" srcId="{68439B28-995B-436E-86AF-1E4D089C2771}" destId="{CA7857E3-CA28-4B53-B6D7-012D51EE97E5}" srcOrd="0" destOrd="0" presId="urn:microsoft.com/office/officeart/2009/3/layout/HorizontalOrganizationChart"/>
    <dgm:cxn modelId="{96FB63B3-ED85-406D-81BF-644EEB38DCFC}" type="presParOf" srcId="{68439B28-995B-436E-86AF-1E4D089C2771}" destId="{9DAE2D9E-F520-4CBB-9853-00754E17264F}" srcOrd="1" destOrd="0" presId="urn:microsoft.com/office/officeart/2009/3/layout/HorizontalOrganizationChart"/>
    <dgm:cxn modelId="{FCF04605-E3D7-4FDA-85CF-30C92F5A6E28}" type="presParOf" srcId="{75046A54-8993-4BDF-BA50-407333EDADD7}" destId="{3284F27D-242A-4E9F-B642-7880F2B692E1}" srcOrd="1" destOrd="0" presId="urn:microsoft.com/office/officeart/2009/3/layout/HorizontalOrganizationChart"/>
    <dgm:cxn modelId="{0893CB59-4B31-49F4-A15B-0308D5CC3E11}" type="presParOf" srcId="{3284F27D-242A-4E9F-B642-7880F2B692E1}" destId="{AC4EF6AD-6A77-41D9-9415-229171C659E9}" srcOrd="0" destOrd="0" presId="urn:microsoft.com/office/officeart/2009/3/layout/HorizontalOrganizationChart"/>
    <dgm:cxn modelId="{6CDEA038-2496-4C74-92F4-C7D192293631}" type="presParOf" srcId="{3284F27D-242A-4E9F-B642-7880F2B692E1}" destId="{296B1A94-47F6-4B07-B2F7-1AEA058503B2}" srcOrd="1" destOrd="0" presId="urn:microsoft.com/office/officeart/2009/3/layout/HorizontalOrganizationChart"/>
    <dgm:cxn modelId="{B434392D-89E0-4392-B8AC-E5BB7E43A81C}" type="presParOf" srcId="{296B1A94-47F6-4B07-B2F7-1AEA058503B2}" destId="{26289E66-B83E-47BB-A82E-2520C60F1A59}" srcOrd="0" destOrd="0" presId="urn:microsoft.com/office/officeart/2009/3/layout/HorizontalOrganizationChart"/>
    <dgm:cxn modelId="{0F80070B-E683-4964-8282-2D788FD2BB7A}" type="presParOf" srcId="{26289E66-B83E-47BB-A82E-2520C60F1A59}" destId="{2D1564D7-C6FD-451A-9E0C-8BBD7E0F83CA}" srcOrd="0" destOrd="0" presId="urn:microsoft.com/office/officeart/2009/3/layout/HorizontalOrganizationChart"/>
    <dgm:cxn modelId="{312AAD1A-CBA1-4F04-ADA8-F72AB5E8E1E1}" type="presParOf" srcId="{26289E66-B83E-47BB-A82E-2520C60F1A59}" destId="{B367D8D0-4245-4B35-9CBD-501717CFA8DA}" srcOrd="1" destOrd="0" presId="urn:microsoft.com/office/officeart/2009/3/layout/HorizontalOrganizationChart"/>
    <dgm:cxn modelId="{1D8B06F7-8AE5-4C94-9C02-D454725A06F6}" type="presParOf" srcId="{296B1A94-47F6-4B07-B2F7-1AEA058503B2}" destId="{B8E95CBE-0667-47EE-A342-E0A430FA9885}" srcOrd="1" destOrd="0" presId="urn:microsoft.com/office/officeart/2009/3/layout/HorizontalOrganizationChart"/>
    <dgm:cxn modelId="{CF88FF47-A6A7-44B7-BDEB-3D0EAD00CF5B}" type="presParOf" srcId="{296B1A94-47F6-4B07-B2F7-1AEA058503B2}" destId="{1D0BF603-299B-4B79-B379-FD58B1D21625}" srcOrd="2" destOrd="0" presId="urn:microsoft.com/office/officeart/2009/3/layout/HorizontalOrganizationChart"/>
    <dgm:cxn modelId="{DCD2A3B3-9D48-4490-BA83-96E7FE07325D}" type="presParOf" srcId="{3284F27D-242A-4E9F-B642-7880F2B692E1}" destId="{341EA19C-3955-47FC-8112-C5721A236395}" srcOrd="2" destOrd="0" presId="urn:microsoft.com/office/officeart/2009/3/layout/HorizontalOrganizationChart"/>
    <dgm:cxn modelId="{57D2D107-32F9-4DC0-911A-29E0CDC73BED}" type="presParOf" srcId="{3284F27D-242A-4E9F-B642-7880F2B692E1}" destId="{DEE21369-AD9D-4475-9198-C1030A7F84F1}" srcOrd="3" destOrd="0" presId="urn:microsoft.com/office/officeart/2009/3/layout/HorizontalOrganizationChart"/>
    <dgm:cxn modelId="{AD16A245-CEC7-4F98-8DBF-1F6383011BED}" type="presParOf" srcId="{DEE21369-AD9D-4475-9198-C1030A7F84F1}" destId="{1F3A376A-0DF4-4ADE-AD0A-C22904E4D2F7}" srcOrd="0" destOrd="0" presId="urn:microsoft.com/office/officeart/2009/3/layout/HorizontalOrganizationChart"/>
    <dgm:cxn modelId="{A9DFA24F-97D2-4C74-B4E7-5450FEF66209}" type="presParOf" srcId="{1F3A376A-0DF4-4ADE-AD0A-C22904E4D2F7}" destId="{1BB292D1-E8FE-4720-A2B1-00A9D56CDB21}" srcOrd="0" destOrd="0" presId="urn:microsoft.com/office/officeart/2009/3/layout/HorizontalOrganizationChart"/>
    <dgm:cxn modelId="{C3DC864D-0248-4B48-B30D-0CFCD84B9721}" type="presParOf" srcId="{1F3A376A-0DF4-4ADE-AD0A-C22904E4D2F7}" destId="{594A7A69-2DF3-48B0-81A6-B75BC7F559EE}" srcOrd="1" destOrd="0" presId="urn:microsoft.com/office/officeart/2009/3/layout/HorizontalOrganizationChart"/>
    <dgm:cxn modelId="{7E3C00C3-64EC-4972-A796-F48169907273}" type="presParOf" srcId="{DEE21369-AD9D-4475-9198-C1030A7F84F1}" destId="{AEE789A1-94A4-49CD-920A-7A7C9B41BD6E}" srcOrd="1" destOrd="0" presId="urn:microsoft.com/office/officeart/2009/3/layout/HorizontalOrganizationChart"/>
    <dgm:cxn modelId="{08E5CF1F-D6BF-42D3-B040-453354A50A6E}" type="presParOf" srcId="{DEE21369-AD9D-4475-9198-C1030A7F84F1}" destId="{83032F35-520E-4630-A3AE-49D84DC370A7}" srcOrd="2" destOrd="0" presId="urn:microsoft.com/office/officeart/2009/3/layout/HorizontalOrganizationChart"/>
    <dgm:cxn modelId="{DAEB5B6E-DAA4-4E7B-87CE-3A40230E5124}" type="presParOf" srcId="{3284F27D-242A-4E9F-B642-7880F2B692E1}" destId="{73A25887-8477-4FCA-8D97-DD83016C9D2F}" srcOrd="4" destOrd="0" presId="urn:microsoft.com/office/officeart/2009/3/layout/HorizontalOrganizationChart"/>
    <dgm:cxn modelId="{881F40C9-EDF1-4504-9627-0B488DA0CBBA}" type="presParOf" srcId="{3284F27D-242A-4E9F-B642-7880F2B692E1}" destId="{B4D8B075-3849-402D-9366-59D501490071}" srcOrd="5" destOrd="0" presId="urn:microsoft.com/office/officeart/2009/3/layout/HorizontalOrganizationChart"/>
    <dgm:cxn modelId="{C3AF8298-9135-4EAB-987F-E33ACC090D05}" type="presParOf" srcId="{B4D8B075-3849-402D-9366-59D501490071}" destId="{FF51143B-5471-431A-8699-C088C6159CF5}" srcOrd="0" destOrd="0" presId="urn:microsoft.com/office/officeart/2009/3/layout/HorizontalOrganizationChart"/>
    <dgm:cxn modelId="{6965C3B6-76F7-4846-99E5-D529B574D7FE}" type="presParOf" srcId="{FF51143B-5471-431A-8699-C088C6159CF5}" destId="{38390E30-A926-4A07-908C-ABCD67458B2E}" srcOrd="0" destOrd="0" presId="urn:microsoft.com/office/officeart/2009/3/layout/HorizontalOrganizationChart"/>
    <dgm:cxn modelId="{8C066031-B2C3-4276-811F-8483776C55BC}" type="presParOf" srcId="{FF51143B-5471-431A-8699-C088C6159CF5}" destId="{F8E1CF86-B2FB-4C75-9182-8EF6B15684AE}" srcOrd="1" destOrd="0" presId="urn:microsoft.com/office/officeart/2009/3/layout/HorizontalOrganizationChart"/>
    <dgm:cxn modelId="{3C1439DC-74EB-4180-A51F-9DA469CFB8A2}" type="presParOf" srcId="{B4D8B075-3849-402D-9366-59D501490071}" destId="{783F2FDA-5FC5-46A8-BE4F-94B04FE9F9CA}" srcOrd="1" destOrd="0" presId="urn:microsoft.com/office/officeart/2009/3/layout/HorizontalOrganizationChart"/>
    <dgm:cxn modelId="{D679AA6B-B88F-4D8A-BD50-982754B82C49}" type="presParOf" srcId="{B4D8B075-3849-402D-9366-59D501490071}" destId="{33155B90-EEA3-4531-8FA6-8977600F27B6}" srcOrd="2" destOrd="0" presId="urn:microsoft.com/office/officeart/2009/3/layout/HorizontalOrganizationChart"/>
    <dgm:cxn modelId="{31C47C1C-DE8E-4EB6-8EFE-38A37940AF19}" type="presParOf" srcId="{75046A54-8993-4BDF-BA50-407333EDADD7}" destId="{45780234-D538-488C-AD4A-72FDAF0C76D3}" srcOrd="2" destOrd="0" presId="urn:microsoft.com/office/officeart/2009/3/layout/HorizontalOrganizationChart"/>
    <dgm:cxn modelId="{D1FFF3A5-115A-4BFE-8597-F267EA889B59}" type="presParOf" srcId="{FFDDA9CB-F82A-47E7-977E-DE862BA5F747}" destId="{AE588BC3-799F-4885-B0D0-286A31404F84}" srcOrd="1" destOrd="0" presId="urn:microsoft.com/office/officeart/2009/3/layout/HorizontalOrganizationChart"/>
    <dgm:cxn modelId="{BBA8A3C2-BA76-4132-9430-F58139CFB1CE}" type="presParOf" srcId="{AE588BC3-799F-4885-B0D0-286A31404F84}" destId="{879C78F9-498F-4673-9F4E-2D4CD3C045BB}" srcOrd="0" destOrd="0" presId="urn:microsoft.com/office/officeart/2009/3/layout/HorizontalOrganizationChart"/>
    <dgm:cxn modelId="{622A346B-439D-48B9-97B4-4655D9971D8F}" type="presParOf" srcId="{879C78F9-498F-4673-9F4E-2D4CD3C045BB}" destId="{1A5F1335-DFE0-48F8-AB5B-2F73DF1F8D75}" srcOrd="0" destOrd="0" presId="urn:microsoft.com/office/officeart/2009/3/layout/HorizontalOrganizationChart"/>
    <dgm:cxn modelId="{4F87FA50-E75A-428B-91EE-DAFEFE6787FB}" type="presParOf" srcId="{879C78F9-498F-4673-9F4E-2D4CD3C045BB}" destId="{74EAB16D-978C-432D-B8C0-E9B69225EE5A}" srcOrd="1" destOrd="0" presId="urn:microsoft.com/office/officeart/2009/3/layout/HorizontalOrganizationChart"/>
    <dgm:cxn modelId="{A40F8651-8E77-4E6D-BB4D-B64E2B44F751}" type="presParOf" srcId="{AE588BC3-799F-4885-B0D0-286A31404F84}" destId="{A7946A0E-A5D5-4714-A057-A6A3103F73A4}" srcOrd="1" destOrd="0" presId="urn:microsoft.com/office/officeart/2009/3/layout/HorizontalOrganizationChart"/>
    <dgm:cxn modelId="{4784CA53-01C0-4429-97CA-2BD847E55390}" type="presParOf" srcId="{A7946A0E-A5D5-4714-A057-A6A3103F73A4}" destId="{076F1D56-899F-4F50-B3F5-961336BA7FCC}" srcOrd="0" destOrd="0" presId="urn:microsoft.com/office/officeart/2009/3/layout/HorizontalOrganizationChart"/>
    <dgm:cxn modelId="{888A0EE0-F4D4-408B-AAD6-5C1BFEEB5AAF}" type="presParOf" srcId="{A7946A0E-A5D5-4714-A057-A6A3103F73A4}" destId="{22D63696-43D0-4D7D-B1C0-685E03905CF1}" srcOrd="1" destOrd="0" presId="urn:microsoft.com/office/officeart/2009/3/layout/HorizontalOrganizationChart"/>
    <dgm:cxn modelId="{0CD5DAD4-C7C4-4A45-8450-53154BCA0868}" type="presParOf" srcId="{22D63696-43D0-4D7D-B1C0-685E03905CF1}" destId="{957F8DFB-2FFD-4A99-96E5-4060B2E103C1}" srcOrd="0" destOrd="0" presId="urn:microsoft.com/office/officeart/2009/3/layout/HorizontalOrganizationChart"/>
    <dgm:cxn modelId="{00D5D4E9-506D-493D-9A75-9026B11546C8}" type="presParOf" srcId="{957F8DFB-2FFD-4A99-96E5-4060B2E103C1}" destId="{BBA35579-C44D-4CF5-94C8-17C32495AF23}" srcOrd="0" destOrd="0" presId="urn:microsoft.com/office/officeart/2009/3/layout/HorizontalOrganizationChart"/>
    <dgm:cxn modelId="{68DF28FF-16DC-438B-B129-68BC76283522}" type="presParOf" srcId="{957F8DFB-2FFD-4A99-96E5-4060B2E103C1}" destId="{AC3B49D0-19A3-47FD-A0D3-5DF6FE743360}" srcOrd="1" destOrd="0" presId="urn:microsoft.com/office/officeart/2009/3/layout/HorizontalOrganizationChart"/>
    <dgm:cxn modelId="{541A3996-7CA7-466B-9203-5365AB8D2BE6}" type="presParOf" srcId="{22D63696-43D0-4D7D-B1C0-685E03905CF1}" destId="{1F1DA086-5F05-4C50-913F-331264F5AF6C}" srcOrd="1" destOrd="0" presId="urn:microsoft.com/office/officeart/2009/3/layout/HorizontalOrganizationChart"/>
    <dgm:cxn modelId="{9956E24E-8C62-4BDB-B949-4C201CC8D5FB}" type="presParOf" srcId="{22D63696-43D0-4D7D-B1C0-685E03905CF1}" destId="{83C44A07-22FF-4F6C-9F76-5F9B9FA468D1}" srcOrd="2" destOrd="0" presId="urn:microsoft.com/office/officeart/2009/3/layout/HorizontalOrganizationChart"/>
    <dgm:cxn modelId="{6E70D96D-E522-47DB-9AFF-E0140B3043A3}" type="presParOf" srcId="{A7946A0E-A5D5-4714-A057-A6A3103F73A4}" destId="{1D49B2A8-EA2E-4E3A-896C-0FBD17FAE33A}" srcOrd="2" destOrd="0" presId="urn:microsoft.com/office/officeart/2009/3/layout/HorizontalOrganizationChart"/>
    <dgm:cxn modelId="{AED6C546-6F42-428E-A017-19B51D3FCC72}" type="presParOf" srcId="{A7946A0E-A5D5-4714-A057-A6A3103F73A4}" destId="{8C850531-229D-400C-ABDA-F4524927F3DE}" srcOrd="3" destOrd="0" presId="urn:microsoft.com/office/officeart/2009/3/layout/HorizontalOrganizationChart"/>
    <dgm:cxn modelId="{6B04CD10-844F-4DC6-8458-83FEE830F2D5}" type="presParOf" srcId="{8C850531-229D-400C-ABDA-F4524927F3DE}" destId="{D802F34F-3005-4D32-B00C-6B40886F7F47}" srcOrd="0" destOrd="0" presId="urn:microsoft.com/office/officeart/2009/3/layout/HorizontalOrganizationChart"/>
    <dgm:cxn modelId="{77BEBF95-88A6-4711-AD74-6E71C829E304}" type="presParOf" srcId="{D802F34F-3005-4D32-B00C-6B40886F7F47}" destId="{9EFDF545-F8FA-4D5F-974A-C04B0982C540}" srcOrd="0" destOrd="0" presId="urn:microsoft.com/office/officeart/2009/3/layout/HorizontalOrganizationChart"/>
    <dgm:cxn modelId="{321CD0D8-AD1E-43EF-B834-8729080DAC72}" type="presParOf" srcId="{D802F34F-3005-4D32-B00C-6B40886F7F47}" destId="{08DEA232-E443-462C-90BC-311D66403D5B}" srcOrd="1" destOrd="0" presId="urn:microsoft.com/office/officeart/2009/3/layout/HorizontalOrganizationChart"/>
    <dgm:cxn modelId="{BFC0A9DD-A083-4930-BF41-C0A629CE83CA}" type="presParOf" srcId="{8C850531-229D-400C-ABDA-F4524927F3DE}" destId="{D771E271-4D69-4482-8B32-1A694A3F5341}" srcOrd="1" destOrd="0" presId="urn:microsoft.com/office/officeart/2009/3/layout/HorizontalOrganizationChart"/>
    <dgm:cxn modelId="{4FF54718-A631-4511-A92C-344DA04C8765}" type="presParOf" srcId="{8C850531-229D-400C-ABDA-F4524927F3DE}" destId="{79352D19-D7F9-4D9B-B4C9-C61C283E367C}" srcOrd="2" destOrd="0" presId="urn:microsoft.com/office/officeart/2009/3/layout/HorizontalOrganizationChart"/>
    <dgm:cxn modelId="{D6CA379D-DBB9-45DC-821A-6D3FCD101596}" type="presParOf" srcId="{A7946A0E-A5D5-4714-A057-A6A3103F73A4}" destId="{C0AEF573-F1FC-4BC7-B873-F931E62B7FDF}" srcOrd="4" destOrd="0" presId="urn:microsoft.com/office/officeart/2009/3/layout/HorizontalOrganizationChart"/>
    <dgm:cxn modelId="{2DD12243-19D4-4D9D-BAAE-2ADDF381E452}" type="presParOf" srcId="{A7946A0E-A5D5-4714-A057-A6A3103F73A4}" destId="{B8AAA920-AFD1-486F-A6E8-A6DA248458CE}" srcOrd="5" destOrd="0" presId="urn:microsoft.com/office/officeart/2009/3/layout/HorizontalOrganizationChart"/>
    <dgm:cxn modelId="{E70ECEE6-0BFC-4A21-9C2E-250A2B82BF3D}" type="presParOf" srcId="{B8AAA920-AFD1-486F-A6E8-A6DA248458CE}" destId="{026A68AE-BA57-412D-BB2A-31F1F3B5CC43}" srcOrd="0" destOrd="0" presId="urn:microsoft.com/office/officeart/2009/3/layout/HorizontalOrganizationChart"/>
    <dgm:cxn modelId="{08A85375-B696-4FD7-AAEB-3A2ACC2139EF}" type="presParOf" srcId="{026A68AE-BA57-412D-BB2A-31F1F3B5CC43}" destId="{9FDB3AD2-4482-4B44-A25A-1AC6FB9F3BFD}" srcOrd="0" destOrd="0" presId="urn:microsoft.com/office/officeart/2009/3/layout/HorizontalOrganizationChart"/>
    <dgm:cxn modelId="{F5D3D705-67CA-4ED7-A8AD-84CED83289E1}" type="presParOf" srcId="{026A68AE-BA57-412D-BB2A-31F1F3B5CC43}" destId="{94CAB871-1A78-43C4-A67A-CF5424975548}" srcOrd="1" destOrd="0" presId="urn:microsoft.com/office/officeart/2009/3/layout/HorizontalOrganizationChart"/>
    <dgm:cxn modelId="{485A90F2-A188-4C08-979A-1868E925143F}" type="presParOf" srcId="{B8AAA920-AFD1-486F-A6E8-A6DA248458CE}" destId="{ED060B91-6497-4AC8-B84E-A8A505EDFDDA}" srcOrd="1" destOrd="0" presId="urn:microsoft.com/office/officeart/2009/3/layout/HorizontalOrganizationChart"/>
    <dgm:cxn modelId="{704E4B32-1692-45E5-9404-51E008742AA6}" type="presParOf" srcId="{B8AAA920-AFD1-486F-A6E8-A6DA248458CE}" destId="{5D6B49BC-C697-459D-A686-044F302F0EF2}" srcOrd="2" destOrd="0" presId="urn:microsoft.com/office/officeart/2009/3/layout/HorizontalOrganizationChart"/>
    <dgm:cxn modelId="{88C75A7B-928D-4E7B-BD08-D10CE21AF1A6}" type="presParOf" srcId="{A7946A0E-A5D5-4714-A057-A6A3103F73A4}" destId="{745DCFD8-C8EC-4AED-9F45-8A69C6DC856E}" srcOrd="6" destOrd="0" presId="urn:microsoft.com/office/officeart/2009/3/layout/HorizontalOrganizationChart"/>
    <dgm:cxn modelId="{11E44ADC-062E-476E-8229-1453F00BB67F}" type="presParOf" srcId="{A7946A0E-A5D5-4714-A057-A6A3103F73A4}" destId="{83926413-28D9-4C64-B813-E05ED9236410}" srcOrd="7" destOrd="0" presId="urn:microsoft.com/office/officeart/2009/3/layout/HorizontalOrganizationChart"/>
    <dgm:cxn modelId="{3C57736A-5B9A-474E-B68A-9014360BA62C}" type="presParOf" srcId="{83926413-28D9-4C64-B813-E05ED9236410}" destId="{24CB7FC4-3F54-495E-90ED-5C77BBE81568}" srcOrd="0" destOrd="0" presId="urn:microsoft.com/office/officeart/2009/3/layout/HorizontalOrganizationChart"/>
    <dgm:cxn modelId="{E0AEDA82-96AC-4A0E-89DE-A7C5A911B232}" type="presParOf" srcId="{24CB7FC4-3F54-495E-90ED-5C77BBE81568}" destId="{F6B68325-7506-4590-B28C-B9644EDAAE85}" srcOrd="0" destOrd="0" presId="urn:microsoft.com/office/officeart/2009/3/layout/HorizontalOrganizationChart"/>
    <dgm:cxn modelId="{A199D10B-685E-4BA3-AADF-283BF4249A0E}" type="presParOf" srcId="{24CB7FC4-3F54-495E-90ED-5C77BBE81568}" destId="{D6F8DB1E-E38B-4727-91BF-ED397F2CF9FC}" srcOrd="1" destOrd="0" presId="urn:microsoft.com/office/officeart/2009/3/layout/HorizontalOrganizationChart"/>
    <dgm:cxn modelId="{30290DDA-2BD4-45C0-8931-0DC8514F1636}" type="presParOf" srcId="{83926413-28D9-4C64-B813-E05ED9236410}" destId="{E0404F6D-CA47-49DD-BAE3-F4284D9981BC}" srcOrd="1" destOrd="0" presId="urn:microsoft.com/office/officeart/2009/3/layout/HorizontalOrganizationChart"/>
    <dgm:cxn modelId="{06A430BC-6B19-4693-B6D5-4F82351F5A21}" type="presParOf" srcId="{83926413-28D9-4C64-B813-E05ED9236410}" destId="{1345FB64-0F81-4F8F-AF2F-388C52F52749}" srcOrd="2" destOrd="0" presId="urn:microsoft.com/office/officeart/2009/3/layout/HorizontalOrganizationChart"/>
    <dgm:cxn modelId="{EE2F57FA-0693-448F-9C0D-7F4826D30DB8}" type="presParOf" srcId="{AE588BC3-799F-4885-B0D0-286A31404F84}" destId="{24FC78E9-F41C-4735-B787-CB48594F254D}" srcOrd="2" destOrd="0" presId="urn:microsoft.com/office/officeart/2009/3/layout/HorizontalOrganizationChart"/>
    <dgm:cxn modelId="{37862D4A-2B25-499D-A87E-80A771E00E0F}" type="presParOf" srcId="{FFDDA9CB-F82A-47E7-977E-DE862BA5F747}" destId="{684B620D-923E-48D3-8FD4-76902A8664E1}" srcOrd="2" destOrd="0" presId="urn:microsoft.com/office/officeart/2009/3/layout/HorizontalOrganizationChart"/>
    <dgm:cxn modelId="{95F93BA1-AF09-4BEC-A2C0-79EA4B636EBE}" type="presParOf" srcId="{684B620D-923E-48D3-8FD4-76902A8664E1}" destId="{1279C02F-663D-4125-82A4-D83DC859D300}" srcOrd="0" destOrd="0" presId="urn:microsoft.com/office/officeart/2009/3/layout/HorizontalOrganizationChart"/>
    <dgm:cxn modelId="{EB0F70E4-469B-44B2-B86E-E2DDF6FB5A79}" type="presParOf" srcId="{1279C02F-663D-4125-82A4-D83DC859D300}" destId="{B0F166F4-25DB-4AF4-A195-B2A62E121DDA}" srcOrd="0" destOrd="0" presId="urn:microsoft.com/office/officeart/2009/3/layout/HorizontalOrganizationChart"/>
    <dgm:cxn modelId="{FB2613AE-CBD6-417C-B1FA-53AE5D0145DA}" type="presParOf" srcId="{1279C02F-663D-4125-82A4-D83DC859D300}" destId="{51EDC5AB-CFDD-42E3-BC1E-C5CCE378C4F1}" srcOrd="1" destOrd="0" presId="urn:microsoft.com/office/officeart/2009/3/layout/HorizontalOrganizationChart"/>
    <dgm:cxn modelId="{BE1AFC2A-7E77-45D0-AFE5-7F776BEA4498}" type="presParOf" srcId="{684B620D-923E-48D3-8FD4-76902A8664E1}" destId="{392FACDD-5FC1-4831-908A-969F51429CE2}" srcOrd="1" destOrd="0" presId="urn:microsoft.com/office/officeart/2009/3/layout/HorizontalOrganizationChart"/>
    <dgm:cxn modelId="{AE89DEA6-6FEA-4D59-AC0F-96BF609B3DC4}" type="presParOf" srcId="{392FACDD-5FC1-4831-908A-969F51429CE2}" destId="{609D6012-1CA1-4E08-938D-E162BC9ED96A}" srcOrd="0" destOrd="0" presId="urn:microsoft.com/office/officeart/2009/3/layout/HorizontalOrganizationChart"/>
    <dgm:cxn modelId="{B02008EE-8154-4FBC-9897-789D70B28633}" type="presParOf" srcId="{392FACDD-5FC1-4831-908A-969F51429CE2}" destId="{4F9C0D36-30FC-475E-AB0C-E0314930B8DC}" srcOrd="1" destOrd="0" presId="urn:microsoft.com/office/officeart/2009/3/layout/HorizontalOrganizationChart"/>
    <dgm:cxn modelId="{1E27CB48-8BB2-46F4-9451-F36C94CA4885}" type="presParOf" srcId="{4F9C0D36-30FC-475E-AB0C-E0314930B8DC}" destId="{3CBFB31B-9012-439C-821E-1F0F8249905B}" srcOrd="0" destOrd="0" presId="urn:microsoft.com/office/officeart/2009/3/layout/HorizontalOrganizationChart"/>
    <dgm:cxn modelId="{6071BED5-E9AB-4117-BD36-A0DE36F0CAB1}" type="presParOf" srcId="{3CBFB31B-9012-439C-821E-1F0F8249905B}" destId="{F3E031B3-4C4A-4B66-BA2B-F38AAA135319}" srcOrd="0" destOrd="0" presId="urn:microsoft.com/office/officeart/2009/3/layout/HorizontalOrganizationChart"/>
    <dgm:cxn modelId="{1D58640F-8098-4867-B9FB-024AB62015F1}" type="presParOf" srcId="{3CBFB31B-9012-439C-821E-1F0F8249905B}" destId="{844F651D-D157-4538-A32A-5F9F5F451F95}" srcOrd="1" destOrd="0" presId="urn:microsoft.com/office/officeart/2009/3/layout/HorizontalOrganizationChart"/>
    <dgm:cxn modelId="{5BFD5B62-6A79-49AF-9AA8-91F314D0EBF0}" type="presParOf" srcId="{4F9C0D36-30FC-475E-AB0C-E0314930B8DC}" destId="{41225697-4026-4BD4-A7AE-D35B04A00739}" srcOrd="1" destOrd="0" presId="urn:microsoft.com/office/officeart/2009/3/layout/HorizontalOrganizationChart"/>
    <dgm:cxn modelId="{47E3416B-94EE-4D85-89D0-F15D14C88793}" type="presParOf" srcId="{4F9C0D36-30FC-475E-AB0C-E0314930B8DC}" destId="{C2D7621B-B0CE-4EDB-8771-191195160A5C}" srcOrd="2" destOrd="0" presId="urn:microsoft.com/office/officeart/2009/3/layout/HorizontalOrganizationChart"/>
    <dgm:cxn modelId="{1F3A9475-FA9E-487E-9017-C8A779555188}" type="presParOf" srcId="{392FACDD-5FC1-4831-908A-969F51429CE2}" destId="{FECA7FAD-B8D1-4750-8460-065B3521118E}" srcOrd="2" destOrd="0" presId="urn:microsoft.com/office/officeart/2009/3/layout/HorizontalOrganizationChart"/>
    <dgm:cxn modelId="{4C911808-680C-4AF0-8770-38E824E30371}" type="presParOf" srcId="{392FACDD-5FC1-4831-908A-969F51429CE2}" destId="{4E245D02-54E2-44B0-ABAC-9BC08EEB1672}" srcOrd="3" destOrd="0" presId="urn:microsoft.com/office/officeart/2009/3/layout/HorizontalOrganizationChart"/>
    <dgm:cxn modelId="{5B2E3E6B-FBF0-4187-86D8-E3DDF72CBAB8}" type="presParOf" srcId="{4E245D02-54E2-44B0-ABAC-9BC08EEB1672}" destId="{C1E4A0D0-0B0F-40CE-B6D1-88178ADAD705}" srcOrd="0" destOrd="0" presId="urn:microsoft.com/office/officeart/2009/3/layout/HorizontalOrganizationChart"/>
    <dgm:cxn modelId="{8524AC93-849C-42EC-9F57-9996C851332D}" type="presParOf" srcId="{C1E4A0D0-0B0F-40CE-B6D1-88178ADAD705}" destId="{1F29990D-A50C-4EF7-9E68-4CCB0A39441B}" srcOrd="0" destOrd="0" presId="urn:microsoft.com/office/officeart/2009/3/layout/HorizontalOrganizationChart"/>
    <dgm:cxn modelId="{45CE275E-E64F-4628-9D87-C225CAEF53E5}" type="presParOf" srcId="{C1E4A0D0-0B0F-40CE-B6D1-88178ADAD705}" destId="{19F34A40-8E11-490F-832D-16E8598F6A8C}" srcOrd="1" destOrd="0" presId="urn:microsoft.com/office/officeart/2009/3/layout/HorizontalOrganizationChart"/>
    <dgm:cxn modelId="{2669EDE6-79CD-45AD-8743-379F999C3B8D}" type="presParOf" srcId="{4E245D02-54E2-44B0-ABAC-9BC08EEB1672}" destId="{3A693149-D734-4362-8927-9D98B28EB46E}" srcOrd="1" destOrd="0" presId="urn:microsoft.com/office/officeart/2009/3/layout/HorizontalOrganizationChart"/>
    <dgm:cxn modelId="{B4ADDE11-9A23-4BED-927C-A0245D5A486C}" type="presParOf" srcId="{4E245D02-54E2-44B0-ABAC-9BC08EEB1672}" destId="{E573211C-8C78-4F62-BC5C-A774F8603CF5}" srcOrd="2" destOrd="0" presId="urn:microsoft.com/office/officeart/2009/3/layout/HorizontalOrganizationChart"/>
    <dgm:cxn modelId="{172B1AEE-2896-4592-AA42-CFC2AA0B309F}" type="presParOf" srcId="{392FACDD-5FC1-4831-908A-969F51429CE2}" destId="{7928B48F-E8DC-451D-949A-4E658B8454CA}" srcOrd="4" destOrd="0" presId="urn:microsoft.com/office/officeart/2009/3/layout/HorizontalOrganizationChart"/>
    <dgm:cxn modelId="{993F76C6-65E7-41CC-AE5F-D35011711B1F}" type="presParOf" srcId="{392FACDD-5FC1-4831-908A-969F51429CE2}" destId="{49201969-486D-4231-8932-A08058836064}" srcOrd="5" destOrd="0" presId="urn:microsoft.com/office/officeart/2009/3/layout/HorizontalOrganizationChart"/>
    <dgm:cxn modelId="{797A7C00-F9C2-4AF9-B29A-DC33AF9A6D1A}" type="presParOf" srcId="{49201969-486D-4231-8932-A08058836064}" destId="{E3165191-E1B6-4F84-B176-FC4DD2BD166A}" srcOrd="0" destOrd="0" presId="urn:microsoft.com/office/officeart/2009/3/layout/HorizontalOrganizationChart"/>
    <dgm:cxn modelId="{2A45ED9D-7B9C-49EF-8CCD-A3D0ACA134C6}" type="presParOf" srcId="{E3165191-E1B6-4F84-B176-FC4DD2BD166A}" destId="{DF834414-15A8-498F-8FFD-D1A6137E5745}" srcOrd="0" destOrd="0" presId="urn:microsoft.com/office/officeart/2009/3/layout/HorizontalOrganizationChart"/>
    <dgm:cxn modelId="{0DF314C0-BF9E-4C3D-BC81-9D68EE64F00D}" type="presParOf" srcId="{E3165191-E1B6-4F84-B176-FC4DD2BD166A}" destId="{0393FAAC-ADA2-4DA9-A615-55B124D2648E}" srcOrd="1" destOrd="0" presId="urn:microsoft.com/office/officeart/2009/3/layout/HorizontalOrganizationChart"/>
    <dgm:cxn modelId="{3981685A-31BA-46ED-A859-CEBB2750E67D}" type="presParOf" srcId="{49201969-486D-4231-8932-A08058836064}" destId="{63F203E1-6C74-44A5-B029-C65256AD456D}" srcOrd="1" destOrd="0" presId="urn:microsoft.com/office/officeart/2009/3/layout/HorizontalOrganizationChart"/>
    <dgm:cxn modelId="{DA08193A-1076-428D-B877-B4DC0AB5D1AB}" type="presParOf" srcId="{49201969-486D-4231-8932-A08058836064}" destId="{FA25713E-65F9-4EB6-A7DC-C64C4837EE71}" srcOrd="2" destOrd="0" presId="urn:microsoft.com/office/officeart/2009/3/layout/HorizontalOrganizationChart"/>
    <dgm:cxn modelId="{B60A544C-53C7-47B8-BAF0-D03F2FE696B6}" type="presParOf" srcId="{684B620D-923E-48D3-8FD4-76902A8664E1}" destId="{814238FA-591E-4457-BEA8-90BB1E551780}" srcOrd="2" destOrd="0" presId="urn:microsoft.com/office/officeart/2009/3/layout/HorizontalOrganizationChart"/>
    <dgm:cxn modelId="{2C6CF90E-E12E-4CF8-A6B7-F029A73BCBD4}" type="presParOf" srcId="{FFDDA9CB-F82A-47E7-977E-DE862BA5F747}" destId="{6533DD7E-DFDD-4886-968A-595E02BC8EFF}" srcOrd="3" destOrd="0" presId="urn:microsoft.com/office/officeart/2009/3/layout/HorizontalOrganizationChart"/>
    <dgm:cxn modelId="{269DBE34-6023-4F50-BEB4-089EC9B217EF}" type="presParOf" srcId="{6533DD7E-DFDD-4886-968A-595E02BC8EFF}" destId="{52D3EF59-4FE0-43D0-8C13-4576ECFF7B4B}" srcOrd="0" destOrd="0" presId="urn:microsoft.com/office/officeart/2009/3/layout/HorizontalOrganizationChart"/>
    <dgm:cxn modelId="{6885E49A-42DC-43F7-8606-E03D5A3AC63F}" type="presParOf" srcId="{52D3EF59-4FE0-43D0-8C13-4576ECFF7B4B}" destId="{A87E932C-D95B-45D3-99DE-8352CEACDC8E}" srcOrd="0" destOrd="0" presId="urn:microsoft.com/office/officeart/2009/3/layout/HorizontalOrganizationChart"/>
    <dgm:cxn modelId="{807AB245-A178-4453-BD92-FA5A77618328}" type="presParOf" srcId="{52D3EF59-4FE0-43D0-8C13-4576ECFF7B4B}" destId="{8D05DCD7-AD08-473C-8ACA-6CF3C6BD9146}" srcOrd="1" destOrd="0" presId="urn:microsoft.com/office/officeart/2009/3/layout/HorizontalOrganizationChart"/>
    <dgm:cxn modelId="{9172A3DE-308C-479F-85DA-54B6AE73359B}" type="presParOf" srcId="{6533DD7E-DFDD-4886-968A-595E02BC8EFF}" destId="{2A62D20F-1DAA-48E3-9FE4-DC7B5908442D}" srcOrd="1" destOrd="0" presId="urn:microsoft.com/office/officeart/2009/3/layout/HorizontalOrganizationChart"/>
    <dgm:cxn modelId="{484B5542-7C0D-49A7-89E0-D7BCD7C61206}" type="presParOf" srcId="{2A62D20F-1DAA-48E3-9FE4-DC7B5908442D}" destId="{F851D400-DA75-4A83-A56B-C259CD20B0CA}" srcOrd="0" destOrd="0" presId="urn:microsoft.com/office/officeart/2009/3/layout/HorizontalOrganizationChart"/>
    <dgm:cxn modelId="{7734EE2B-1A3B-43D5-A0FE-632092200216}" type="presParOf" srcId="{2A62D20F-1DAA-48E3-9FE4-DC7B5908442D}" destId="{B5AE72E4-EC4F-421C-89CA-2C65C8A3405D}" srcOrd="1" destOrd="0" presId="urn:microsoft.com/office/officeart/2009/3/layout/HorizontalOrganizationChart"/>
    <dgm:cxn modelId="{D81048B6-BC99-4CDC-B4BF-1D81AD828363}" type="presParOf" srcId="{B5AE72E4-EC4F-421C-89CA-2C65C8A3405D}" destId="{D0DD0A62-A035-464D-BDDA-F406ADE7A7CA}" srcOrd="0" destOrd="0" presId="urn:microsoft.com/office/officeart/2009/3/layout/HorizontalOrganizationChart"/>
    <dgm:cxn modelId="{CC30195F-62F1-4A26-97E8-D28675AE4772}" type="presParOf" srcId="{D0DD0A62-A035-464D-BDDA-F406ADE7A7CA}" destId="{C583EBC4-D744-4939-A8A7-D5422BA315EA}" srcOrd="0" destOrd="0" presId="urn:microsoft.com/office/officeart/2009/3/layout/HorizontalOrganizationChart"/>
    <dgm:cxn modelId="{6A6753DE-6C3B-402D-B932-3829572AD581}" type="presParOf" srcId="{D0DD0A62-A035-464D-BDDA-F406ADE7A7CA}" destId="{ECB6A168-D12C-49D9-9BB8-78DCCB7E4282}" srcOrd="1" destOrd="0" presId="urn:microsoft.com/office/officeart/2009/3/layout/HorizontalOrganizationChart"/>
    <dgm:cxn modelId="{BCDF52FD-FF6E-4187-A8ED-B698D488E129}" type="presParOf" srcId="{B5AE72E4-EC4F-421C-89CA-2C65C8A3405D}" destId="{ADB758D8-D506-45E6-9CE7-E9D40FA802BA}" srcOrd="1" destOrd="0" presId="urn:microsoft.com/office/officeart/2009/3/layout/HorizontalOrganizationChart"/>
    <dgm:cxn modelId="{EAFA7635-C601-4055-A36D-7B800F5AF841}" type="presParOf" srcId="{B5AE72E4-EC4F-421C-89CA-2C65C8A3405D}" destId="{28DB6C92-AD4E-49BE-A68F-D56323AEAC33}" srcOrd="2" destOrd="0" presId="urn:microsoft.com/office/officeart/2009/3/layout/HorizontalOrganizationChart"/>
    <dgm:cxn modelId="{8CD6FE10-A0F3-4C15-8E1C-9C51073C8300}" type="presParOf" srcId="{6533DD7E-DFDD-4886-968A-595E02BC8EFF}" destId="{C6673DB6-4983-4CCC-9BCA-1635AC506B73}" srcOrd="2" destOrd="0" presId="urn:microsoft.com/office/officeart/2009/3/layout/HorizontalOrganizationChart"/>
    <dgm:cxn modelId="{CC74161E-49FB-4A03-97AA-D1BC9DEA23DC}" type="presParOf" srcId="{FFDDA9CB-F82A-47E7-977E-DE862BA5F747}" destId="{EB383857-3A2D-4CDE-9A1E-30D9CFCDC67E}" srcOrd="4" destOrd="0" presId="urn:microsoft.com/office/officeart/2009/3/layout/HorizontalOrganizationChart"/>
    <dgm:cxn modelId="{C1A01948-40DD-4D34-ACC0-9531AB1B1E9B}" type="presParOf" srcId="{EB383857-3A2D-4CDE-9A1E-30D9CFCDC67E}" destId="{911ABDEA-497D-4EA5-821B-ACBEE9AC1D8F}" srcOrd="0" destOrd="0" presId="urn:microsoft.com/office/officeart/2009/3/layout/HorizontalOrganizationChart"/>
    <dgm:cxn modelId="{A098018F-D267-4010-B694-13A5D4E23CBD}" type="presParOf" srcId="{911ABDEA-497D-4EA5-821B-ACBEE9AC1D8F}" destId="{CD236A1A-2D59-443D-8AA3-F29CE493BF3C}" srcOrd="0" destOrd="0" presId="urn:microsoft.com/office/officeart/2009/3/layout/HorizontalOrganizationChart"/>
    <dgm:cxn modelId="{95EADF50-79DA-4984-892D-381958D6C79E}" type="presParOf" srcId="{911ABDEA-497D-4EA5-821B-ACBEE9AC1D8F}" destId="{79CEE319-231F-4C3C-BE0E-74E811E4775F}" srcOrd="1" destOrd="0" presId="urn:microsoft.com/office/officeart/2009/3/layout/HorizontalOrganizationChart"/>
    <dgm:cxn modelId="{38C76B57-10C0-42BD-83D7-F21B1D7F8B48}" type="presParOf" srcId="{EB383857-3A2D-4CDE-9A1E-30D9CFCDC67E}" destId="{12753D2B-356D-4BF8-978C-6ACDEB7246BB}" srcOrd="1" destOrd="0" presId="urn:microsoft.com/office/officeart/2009/3/layout/HorizontalOrganizationChart"/>
    <dgm:cxn modelId="{BA6C75D0-2FFC-424A-8F72-FB01C0575C00}" type="presParOf" srcId="{12753D2B-356D-4BF8-978C-6ACDEB7246BB}" destId="{D49C8B66-55E3-4644-A372-BB0888574E8B}" srcOrd="0" destOrd="0" presId="urn:microsoft.com/office/officeart/2009/3/layout/HorizontalOrganizationChart"/>
    <dgm:cxn modelId="{61FCC972-B662-45F3-B5D9-A7B46ED22E04}" type="presParOf" srcId="{12753D2B-356D-4BF8-978C-6ACDEB7246BB}" destId="{704C5A84-C376-4ADB-9EFD-A9694E874E4D}" srcOrd="1" destOrd="0" presId="urn:microsoft.com/office/officeart/2009/3/layout/HorizontalOrganizationChart"/>
    <dgm:cxn modelId="{6623B9D1-0C91-45C1-8AFB-43A6CA347488}" type="presParOf" srcId="{704C5A84-C376-4ADB-9EFD-A9694E874E4D}" destId="{979C205F-2695-4696-BDCD-A2D0EC2DBD1E}" srcOrd="0" destOrd="0" presId="urn:microsoft.com/office/officeart/2009/3/layout/HorizontalOrganizationChart"/>
    <dgm:cxn modelId="{AE01530B-C824-4802-AF9B-9FD4C7A4588A}" type="presParOf" srcId="{979C205F-2695-4696-BDCD-A2D0EC2DBD1E}" destId="{2E0FF843-9F8B-418C-B0E1-608577D24915}" srcOrd="0" destOrd="0" presId="urn:microsoft.com/office/officeart/2009/3/layout/HorizontalOrganizationChart"/>
    <dgm:cxn modelId="{92C9B303-49DC-47F5-AD86-FF4BB3D9D2B6}" type="presParOf" srcId="{979C205F-2695-4696-BDCD-A2D0EC2DBD1E}" destId="{99EBF720-EBA6-4188-8770-29DCAD589878}" srcOrd="1" destOrd="0" presId="urn:microsoft.com/office/officeart/2009/3/layout/HorizontalOrganizationChart"/>
    <dgm:cxn modelId="{63916531-202F-4CAA-B763-DA383AAA2F2C}" type="presParOf" srcId="{704C5A84-C376-4ADB-9EFD-A9694E874E4D}" destId="{35A94D0C-282B-4175-8B10-C7F31665353E}" srcOrd="1" destOrd="0" presId="urn:microsoft.com/office/officeart/2009/3/layout/HorizontalOrganizationChart"/>
    <dgm:cxn modelId="{2190970A-8CC4-417C-A2F4-C406FC34491E}" type="presParOf" srcId="{704C5A84-C376-4ADB-9EFD-A9694E874E4D}" destId="{A363CCC2-B78F-4E30-85DE-84D19BDA72EC}" srcOrd="2" destOrd="0" presId="urn:microsoft.com/office/officeart/2009/3/layout/HorizontalOrganizationChart"/>
    <dgm:cxn modelId="{77ACD555-45EA-45B3-A532-227905BDA9DB}" type="presParOf" srcId="{12753D2B-356D-4BF8-978C-6ACDEB7246BB}" destId="{71713413-9A47-42AD-A269-8E596B77AB41}" srcOrd="2" destOrd="0" presId="urn:microsoft.com/office/officeart/2009/3/layout/HorizontalOrganizationChart"/>
    <dgm:cxn modelId="{FDA842DF-A1FD-4960-85CF-E58AA9C66ABD}" type="presParOf" srcId="{12753D2B-356D-4BF8-978C-6ACDEB7246BB}" destId="{854F5867-D5BC-4164-9BDB-DFAD41746005}" srcOrd="3" destOrd="0" presId="urn:microsoft.com/office/officeart/2009/3/layout/HorizontalOrganizationChart"/>
    <dgm:cxn modelId="{0E7C9B1E-52DC-4CDA-87ED-2B7C64668108}" type="presParOf" srcId="{854F5867-D5BC-4164-9BDB-DFAD41746005}" destId="{5570224F-619E-4522-943D-DBD4D3A37B50}" srcOrd="0" destOrd="0" presId="urn:microsoft.com/office/officeart/2009/3/layout/HorizontalOrganizationChart"/>
    <dgm:cxn modelId="{7A8DCDA3-1F57-4E7F-A21C-E682C8A808F0}" type="presParOf" srcId="{5570224F-619E-4522-943D-DBD4D3A37B50}" destId="{2C6E07D4-91FC-4590-B643-CABF8263B080}" srcOrd="0" destOrd="0" presId="urn:microsoft.com/office/officeart/2009/3/layout/HorizontalOrganizationChart"/>
    <dgm:cxn modelId="{97F284A6-A6BE-454F-B129-3C4B9E272BFD}" type="presParOf" srcId="{5570224F-619E-4522-943D-DBD4D3A37B50}" destId="{4CE7E463-569A-4F06-892D-B1817CA66CED}" srcOrd="1" destOrd="0" presId="urn:microsoft.com/office/officeart/2009/3/layout/HorizontalOrganizationChart"/>
    <dgm:cxn modelId="{D348E626-E1B1-4144-99E3-6BC60020873F}" type="presParOf" srcId="{854F5867-D5BC-4164-9BDB-DFAD41746005}" destId="{EBC3B9C5-B8E5-43DF-89F8-6764F0595BF6}" srcOrd="1" destOrd="0" presId="urn:microsoft.com/office/officeart/2009/3/layout/HorizontalOrganizationChart"/>
    <dgm:cxn modelId="{7E4FB022-67D4-42CB-B4B1-958C734CC350}" type="presParOf" srcId="{854F5867-D5BC-4164-9BDB-DFAD41746005}" destId="{284A76B7-459F-4CCE-ACC9-A68F9B2B45FF}" srcOrd="2" destOrd="0" presId="urn:microsoft.com/office/officeart/2009/3/layout/HorizontalOrganizationChart"/>
    <dgm:cxn modelId="{321F1F9C-7799-4340-BF26-071AAEE67A6A}" type="presParOf" srcId="{12753D2B-356D-4BF8-978C-6ACDEB7246BB}" destId="{33ADFA91-6159-418A-B1A9-D14EC3BC0823}" srcOrd="4" destOrd="0" presId="urn:microsoft.com/office/officeart/2009/3/layout/HorizontalOrganizationChart"/>
    <dgm:cxn modelId="{4AEC0151-680D-4580-B895-2D83B9B0FAC0}" type="presParOf" srcId="{12753D2B-356D-4BF8-978C-6ACDEB7246BB}" destId="{DDE48010-628C-4425-BAD6-06DB1B4CE95D}" srcOrd="5" destOrd="0" presId="urn:microsoft.com/office/officeart/2009/3/layout/HorizontalOrganizationChart"/>
    <dgm:cxn modelId="{24F930DD-1AA7-4736-B6F3-52C33E12F1A3}" type="presParOf" srcId="{DDE48010-628C-4425-BAD6-06DB1B4CE95D}" destId="{E5E16E8E-1013-41AC-8325-FB54E8A926CC}" srcOrd="0" destOrd="0" presId="urn:microsoft.com/office/officeart/2009/3/layout/HorizontalOrganizationChart"/>
    <dgm:cxn modelId="{0632ADA4-5F6E-4237-8D35-B1C669CC4268}" type="presParOf" srcId="{E5E16E8E-1013-41AC-8325-FB54E8A926CC}" destId="{0D98A9C7-8BFA-4895-8C50-7ADACC2F4C5A}" srcOrd="0" destOrd="0" presId="urn:microsoft.com/office/officeart/2009/3/layout/HorizontalOrganizationChart"/>
    <dgm:cxn modelId="{3BA48F76-AF50-4B28-A11A-A72A16DB582A}" type="presParOf" srcId="{E5E16E8E-1013-41AC-8325-FB54E8A926CC}" destId="{D56C938C-1FEA-4844-B4A5-EAD7E2F853A4}" srcOrd="1" destOrd="0" presId="urn:microsoft.com/office/officeart/2009/3/layout/HorizontalOrganizationChart"/>
    <dgm:cxn modelId="{E9950AA6-0B44-4127-A88D-9922534F5773}" type="presParOf" srcId="{DDE48010-628C-4425-BAD6-06DB1B4CE95D}" destId="{5623E42A-E229-429D-B79A-11A5508401E5}" srcOrd="1" destOrd="0" presId="urn:microsoft.com/office/officeart/2009/3/layout/HorizontalOrganizationChart"/>
    <dgm:cxn modelId="{4557AD2D-C7CF-4CD9-AE76-C99D00503F03}" type="presParOf" srcId="{DDE48010-628C-4425-BAD6-06DB1B4CE95D}" destId="{6B5DF6DB-C86C-4CB5-BCD9-323A012B2E99}" srcOrd="2" destOrd="0" presId="urn:microsoft.com/office/officeart/2009/3/layout/HorizontalOrganizationChart"/>
    <dgm:cxn modelId="{BB848EE4-C314-4C21-B59B-1FDE71D454F8}" type="presParOf" srcId="{EB383857-3A2D-4CDE-9A1E-30D9CFCDC67E}" destId="{95687146-E046-43FB-A8E1-D0AFCE7039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7FB331-B109-44C4-A5A5-F182916D88B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DAAFC-76FC-422D-A81D-2F4B1DC67999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gm:t>
    </dgm:pt>
    <dgm:pt modelId="{3915E36D-1E65-4F78-B338-404A0A1CD505}" type="par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4BD15B9E-7D1D-4314-B09E-88A8EDF28C38}" type="sib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FB64F43-09EA-4C3F-8A27-037843516C8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gm:t>
    </dgm:pt>
    <dgm:pt modelId="{68EECDD3-D684-4BA4-B267-A3DE28C93D02}" type="parTrans" cxnId="{7570AF2A-D0B5-406E-A62B-645D3908FE49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B01328D-5499-43FA-8A3D-75AD2A2715B0}" type="sibTrans" cxnId="{7570AF2A-D0B5-406E-A62B-645D3908FE4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D548C16-81DC-4759-94C6-547D711340F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gm:t>
    </dgm:pt>
    <dgm:pt modelId="{B1604143-4D48-4940-9FAB-767CDB6BF6EF}" type="parTrans" cxnId="{58ECB655-4579-4E0F-8361-7153E638A0B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26AFDE2-0DDF-48EA-BCA8-A919DA088F2B}" type="sibTrans" cxnId="{58ECB655-4579-4E0F-8361-7153E638A0B5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8CD668F-C519-4C19-8888-EE3F3431BFB1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gm:t>
    </dgm:pt>
    <dgm:pt modelId="{FEE790D2-0B2E-4A6C-9AB8-311A99810C0D}" type="parTrans" cxnId="{26B5551F-82F1-450C-B52D-D8159E93F370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08638F1-D367-44A7-BD09-E49AF4B21A6B}" type="sibTrans" cxnId="{26B5551F-82F1-450C-B52D-D8159E93F37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32F3CB3-154B-4C12-8E35-9EA759F26B7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gm:t>
    </dgm:pt>
    <dgm:pt modelId="{17B5106A-C786-4FEF-80DD-DA4C505297AF}" type="parTrans" cxnId="{F895E2F9-4A85-4EAC-9BDE-4A142203240D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C67C74-508F-4514-8626-8C090804F693}" type="sibTrans" cxnId="{F895E2F9-4A85-4EAC-9BDE-4A142203240D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4C34B2B-C577-45BD-91F2-71CCB03D37ED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gm:t>
    </dgm:pt>
    <dgm:pt modelId="{39B2FCB9-31D6-43DE-B92E-73706961CEC0}" type="par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DFB886E-17FC-4E32-A32A-691EFA2C9333}" type="sib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9A8B770-BEA1-4AC3-8149-35348AE1A86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gm:t>
    </dgm:pt>
    <dgm:pt modelId="{D3FB218C-A8CF-4EC7-81FD-61C5F0C8C57B}" type="parTrans" cxnId="{56A11BC3-6D41-4179-AD8A-F0044E0547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DCFB872-3332-4C52-8B9D-961DF1C63908}" type="sibTrans" cxnId="{56A11BC3-6D41-4179-AD8A-F0044E0547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7162E0-419C-4568-A640-4E680AA0472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gm:t>
    </dgm:pt>
    <dgm:pt modelId="{5C12A4D9-89D1-46B4-AA7D-1AC57C69DB71}" type="parTrans" cxnId="{22F0D015-5C11-45E0-B7A5-C4AA8A330D1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C8F202-22AD-4827-B735-FF45E32269F7}" type="sibTrans" cxnId="{22F0D015-5C11-45E0-B7A5-C4AA8A330D1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337979-AD2F-4F7B-AE14-2CF71E6AE29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gm:t>
    </dgm:pt>
    <dgm:pt modelId="{1C78EC34-6094-4BBC-9BA6-6AA414FFBE32}" type="parTrans" cxnId="{AEB7C7A9-50C3-47D1-B66D-B8E526EAED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E6FAC79-3DCA-4FEF-9418-8E3D2D43A979}" type="sibTrans" cxnId="{AEB7C7A9-50C3-47D1-B66D-B8E526EAED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AB4DD29B-B8BB-4B1F-A5BB-9F0567073AF5}">
      <dgm:prSet phldrT="[Text]" custT="1"/>
      <dgm:spPr/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gm:t>
    </dgm:pt>
    <dgm:pt modelId="{85A7E752-2D71-4BA1-99F4-75D3C34E666B}" type="par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7A92C7-26BD-4B9E-91DC-53DD85E642F2}" type="sib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DE8D2D3-CF9B-4792-B7CE-4E4E5467EBCB}">
      <dgm:prSet phldrT="[Text]" custT="1"/>
      <dgm:spPr/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gm:t>
    </dgm:pt>
    <dgm:pt modelId="{BA9FC093-432C-48EE-A7C5-8FE91A0C90AC}" type="par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D6D04CE-7943-49DA-8403-B72BDCDAAD46}" type="sib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F869D74-097F-4F5D-AB29-5A647FFB678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gm:t>
    </dgm:pt>
    <dgm:pt modelId="{DB9AA783-74B6-4ECC-8CBD-C7535E2EEA7D}" type="par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DEAB358-47AE-42BA-8485-4AA9C2CD5285}" type="sib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7E93A31-2192-4325-B41B-B5FD915C26F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gm:t>
    </dgm:pt>
    <dgm:pt modelId="{E837A393-25AD-4383-A9AB-B8F93A575C99}" type="parTrans" cxnId="{F3F228C3-456B-46D5-9BDA-C70CA601890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EF71E82-FA43-4114-9DF5-23A5AC9841DF}" type="sibTrans" cxnId="{F3F228C3-456B-46D5-9BDA-C70CA601890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83EF1A5-DDD5-48B1-8912-9C61428FBBDA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gm:t>
    </dgm:pt>
    <dgm:pt modelId="{5E2F2955-F4CE-4467-93CF-F4EAA9CAA867}" type="parTrans" cxnId="{81DE663C-3211-45EF-8DF9-13057A756BB8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A54FC0-5564-4EBE-8CDA-9F9E452C6091}" type="sibTrans" cxnId="{81DE663C-3211-45EF-8DF9-13057A756BB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CE5FFD1-464D-4932-8ACD-7AA18D2BE2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gm:t>
    </dgm:pt>
    <dgm:pt modelId="{82E9628D-74F3-4564-B032-69CEE411D335}" type="parTrans" cxnId="{1C643FB0-042D-49F4-8689-9C07D5E88BC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61C94CC-6F97-4532-B245-BA89A9428E54}" type="sibTrans" cxnId="{1C643FB0-042D-49F4-8689-9C07D5E88BC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380241C8-C325-40C4-ADF9-9E32D675EE0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gm:t>
    </dgm:pt>
    <dgm:pt modelId="{7A70D492-1ECD-4758-BCF2-8B85DD218A11}" type="par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62ED105-625B-4230-8086-657C19DE9C26}" type="sib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9BE673-08D8-43CE-BC42-DE0B215FC96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gm:t>
    </dgm:pt>
    <dgm:pt modelId="{9647BAB1-2339-41EB-A113-D6E6FD5867FE}" type="parTrans" cxnId="{5E5B14D4-5C1C-4002-9CCA-4FB14F3FA320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32FFECF-6FB9-4843-A4E8-0EF9B6C62CFD}" type="sibTrans" cxnId="{5E5B14D4-5C1C-4002-9CCA-4FB14F3FA32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1E56029-5565-4E95-B9B0-FB32EC1C9B1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gm:t>
    </dgm:pt>
    <dgm:pt modelId="{93820FB7-1753-4205-9CED-925EDBDD6FC5}" type="parTrans" cxnId="{4A69E81C-B97D-446F-B386-5774928819CC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EBCCAA-D736-402C-BFE0-2A1378FA1F38}" type="sibTrans" cxnId="{4A69E81C-B97D-446F-B386-5774928819CC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12FDBEE-6F07-45F4-B43F-85EF35499020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gm:t>
    </dgm:pt>
    <dgm:pt modelId="{0FFA6E07-CA00-4F77-A9D5-D5F756A34AA7}" type="parTrans" cxnId="{21AC3220-3251-49FB-A219-4C2DACFEB90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5C068F3-997E-49F4-B630-55FD2011B50C}" type="sibTrans" cxnId="{21AC3220-3251-49FB-A219-4C2DACFEB90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FFDDA9CB-F82A-47E7-977E-DE862BA5F747}" type="pres">
      <dgm:prSet presAssocID="{127FB331-B109-44C4-A5A5-F182916D8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046A54-8993-4BDF-BA50-407333EDADD7}" type="pres">
      <dgm:prSet presAssocID="{7F869D74-097F-4F5D-AB29-5A647FFB678B}" presName="hierRoot1" presStyleCnt="0">
        <dgm:presLayoutVars>
          <dgm:hierBranch val="init"/>
        </dgm:presLayoutVars>
      </dgm:prSet>
      <dgm:spPr/>
    </dgm:pt>
    <dgm:pt modelId="{68439B28-995B-436E-86AF-1E4D089C2771}" type="pres">
      <dgm:prSet presAssocID="{7F869D74-097F-4F5D-AB29-5A647FFB678B}" presName="rootComposite1" presStyleCnt="0"/>
      <dgm:spPr/>
    </dgm:pt>
    <dgm:pt modelId="{CA7857E3-CA28-4B53-B6D7-012D51EE97E5}" type="pres">
      <dgm:prSet presAssocID="{7F869D74-097F-4F5D-AB29-5A647FFB678B}" presName="rootText1" presStyleLbl="node0" presStyleIdx="0" presStyleCnt="5" custScaleX="127752">
        <dgm:presLayoutVars>
          <dgm:chPref val="3"/>
        </dgm:presLayoutVars>
      </dgm:prSet>
      <dgm:spPr/>
    </dgm:pt>
    <dgm:pt modelId="{9DAE2D9E-F520-4CBB-9853-00754E17264F}" type="pres">
      <dgm:prSet presAssocID="{7F869D74-097F-4F5D-AB29-5A647FFB678B}" presName="rootConnector1" presStyleLbl="node1" presStyleIdx="0" presStyleCnt="0"/>
      <dgm:spPr/>
    </dgm:pt>
    <dgm:pt modelId="{3284F27D-242A-4E9F-B642-7880F2B692E1}" type="pres">
      <dgm:prSet presAssocID="{7F869D74-097F-4F5D-AB29-5A647FFB678B}" presName="hierChild2" presStyleCnt="0"/>
      <dgm:spPr/>
    </dgm:pt>
    <dgm:pt modelId="{AC4EF6AD-6A77-41D9-9415-229171C659E9}" type="pres">
      <dgm:prSet presAssocID="{E837A393-25AD-4383-A9AB-B8F93A575C99}" presName="Name64" presStyleLbl="parChTrans1D2" presStyleIdx="0" presStyleCnt="14"/>
      <dgm:spPr/>
    </dgm:pt>
    <dgm:pt modelId="{296B1A94-47F6-4B07-B2F7-1AEA058503B2}" type="pres">
      <dgm:prSet presAssocID="{57E93A31-2192-4325-B41B-B5FD915C26FF}" presName="hierRoot2" presStyleCnt="0">
        <dgm:presLayoutVars>
          <dgm:hierBranch val="init"/>
        </dgm:presLayoutVars>
      </dgm:prSet>
      <dgm:spPr/>
    </dgm:pt>
    <dgm:pt modelId="{26289E66-B83E-47BB-A82E-2520C60F1A59}" type="pres">
      <dgm:prSet presAssocID="{57E93A31-2192-4325-B41B-B5FD915C26FF}" presName="rootComposite" presStyleCnt="0"/>
      <dgm:spPr/>
    </dgm:pt>
    <dgm:pt modelId="{2D1564D7-C6FD-451A-9E0C-8BBD7E0F83CA}" type="pres">
      <dgm:prSet presAssocID="{57E93A31-2192-4325-B41B-B5FD915C26FF}" presName="rootText" presStyleLbl="node2" presStyleIdx="0" presStyleCnt="14" custScaleX="187816">
        <dgm:presLayoutVars>
          <dgm:chPref val="3"/>
        </dgm:presLayoutVars>
      </dgm:prSet>
      <dgm:spPr/>
    </dgm:pt>
    <dgm:pt modelId="{B367D8D0-4245-4B35-9CBD-501717CFA8DA}" type="pres">
      <dgm:prSet presAssocID="{57E93A31-2192-4325-B41B-B5FD915C26FF}" presName="rootConnector" presStyleLbl="node2" presStyleIdx="0" presStyleCnt="14"/>
      <dgm:spPr/>
    </dgm:pt>
    <dgm:pt modelId="{B8E95CBE-0667-47EE-A342-E0A430FA9885}" type="pres">
      <dgm:prSet presAssocID="{57E93A31-2192-4325-B41B-B5FD915C26FF}" presName="hierChild4" presStyleCnt="0"/>
      <dgm:spPr/>
    </dgm:pt>
    <dgm:pt modelId="{1D0BF603-299B-4B79-B379-FD58B1D21625}" type="pres">
      <dgm:prSet presAssocID="{57E93A31-2192-4325-B41B-B5FD915C26FF}" presName="hierChild5" presStyleCnt="0"/>
      <dgm:spPr/>
    </dgm:pt>
    <dgm:pt modelId="{341EA19C-3955-47FC-8112-C5721A236395}" type="pres">
      <dgm:prSet presAssocID="{5E2F2955-F4CE-4467-93CF-F4EAA9CAA867}" presName="Name64" presStyleLbl="parChTrans1D2" presStyleIdx="1" presStyleCnt="14"/>
      <dgm:spPr/>
    </dgm:pt>
    <dgm:pt modelId="{DEE21369-AD9D-4475-9198-C1030A7F84F1}" type="pres">
      <dgm:prSet presAssocID="{983EF1A5-DDD5-48B1-8912-9C61428FBBDA}" presName="hierRoot2" presStyleCnt="0">
        <dgm:presLayoutVars>
          <dgm:hierBranch val="init"/>
        </dgm:presLayoutVars>
      </dgm:prSet>
      <dgm:spPr/>
    </dgm:pt>
    <dgm:pt modelId="{1F3A376A-0DF4-4ADE-AD0A-C22904E4D2F7}" type="pres">
      <dgm:prSet presAssocID="{983EF1A5-DDD5-48B1-8912-9C61428FBBDA}" presName="rootComposite" presStyleCnt="0"/>
      <dgm:spPr/>
    </dgm:pt>
    <dgm:pt modelId="{1BB292D1-E8FE-4720-A2B1-00A9D56CDB21}" type="pres">
      <dgm:prSet presAssocID="{983EF1A5-DDD5-48B1-8912-9C61428FBBDA}" presName="rootText" presStyleLbl="node2" presStyleIdx="1" presStyleCnt="14" custScaleX="187816">
        <dgm:presLayoutVars>
          <dgm:chPref val="3"/>
        </dgm:presLayoutVars>
      </dgm:prSet>
      <dgm:spPr/>
    </dgm:pt>
    <dgm:pt modelId="{594A7A69-2DF3-48B0-81A6-B75BC7F559EE}" type="pres">
      <dgm:prSet presAssocID="{983EF1A5-DDD5-48B1-8912-9C61428FBBDA}" presName="rootConnector" presStyleLbl="node2" presStyleIdx="1" presStyleCnt="14"/>
      <dgm:spPr/>
    </dgm:pt>
    <dgm:pt modelId="{AEE789A1-94A4-49CD-920A-7A7C9B41BD6E}" type="pres">
      <dgm:prSet presAssocID="{983EF1A5-DDD5-48B1-8912-9C61428FBBDA}" presName="hierChild4" presStyleCnt="0"/>
      <dgm:spPr/>
    </dgm:pt>
    <dgm:pt modelId="{83032F35-520E-4630-A3AE-49D84DC370A7}" type="pres">
      <dgm:prSet presAssocID="{983EF1A5-DDD5-48B1-8912-9C61428FBBDA}" presName="hierChild5" presStyleCnt="0"/>
      <dgm:spPr/>
    </dgm:pt>
    <dgm:pt modelId="{73A25887-8477-4FCA-8D97-DD83016C9D2F}" type="pres">
      <dgm:prSet presAssocID="{82E9628D-74F3-4564-B032-69CEE411D335}" presName="Name64" presStyleLbl="parChTrans1D2" presStyleIdx="2" presStyleCnt="14"/>
      <dgm:spPr/>
    </dgm:pt>
    <dgm:pt modelId="{B4D8B075-3849-402D-9366-59D501490071}" type="pres">
      <dgm:prSet presAssocID="{CCE5FFD1-464D-4932-8ACD-7AA18D2BE2CB}" presName="hierRoot2" presStyleCnt="0">
        <dgm:presLayoutVars>
          <dgm:hierBranch val="init"/>
        </dgm:presLayoutVars>
      </dgm:prSet>
      <dgm:spPr/>
    </dgm:pt>
    <dgm:pt modelId="{FF51143B-5471-431A-8699-C088C6159CF5}" type="pres">
      <dgm:prSet presAssocID="{CCE5FFD1-464D-4932-8ACD-7AA18D2BE2CB}" presName="rootComposite" presStyleCnt="0"/>
      <dgm:spPr/>
    </dgm:pt>
    <dgm:pt modelId="{38390E30-A926-4A07-908C-ABCD67458B2E}" type="pres">
      <dgm:prSet presAssocID="{CCE5FFD1-464D-4932-8ACD-7AA18D2BE2CB}" presName="rootText" presStyleLbl="node2" presStyleIdx="2" presStyleCnt="14" custScaleX="187816">
        <dgm:presLayoutVars>
          <dgm:chPref val="3"/>
        </dgm:presLayoutVars>
      </dgm:prSet>
      <dgm:spPr/>
    </dgm:pt>
    <dgm:pt modelId="{F8E1CF86-B2FB-4C75-9182-8EF6B15684AE}" type="pres">
      <dgm:prSet presAssocID="{CCE5FFD1-464D-4932-8ACD-7AA18D2BE2CB}" presName="rootConnector" presStyleLbl="node2" presStyleIdx="2" presStyleCnt="14"/>
      <dgm:spPr/>
    </dgm:pt>
    <dgm:pt modelId="{783F2FDA-5FC5-46A8-BE4F-94B04FE9F9CA}" type="pres">
      <dgm:prSet presAssocID="{CCE5FFD1-464D-4932-8ACD-7AA18D2BE2CB}" presName="hierChild4" presStyleCnt="0"/>
      <dgm:spPr/>
    </dgm:pt>
    <dgm:pt modelId="{33155B90-EEA3-4531-8FA6-8977600F27B6}" type="pres">
      <dgm:prSet presAssocID="{CCE5FFD1-464D-4932-8ACD-7AA18D2BE2CB}" presName="hierChild5" presStyleCnt="0"/>
      <dgm:spPr/>
    </dgm:pt>
    <dgm:pt modelId="{45780234-D538-488C-AD4A-72FDAF0C76D3}" type="pres">
      <dgm:prSet presAssocID="{7F869D74-097F-4F5D-AB29-5A647FFB678B}" presName="hierChild3" presStyleCnt="0"/>
      <dgm:spPr/>
    </dgm:pt>
    <dgm:pt modelId="{AE588BC3-799F-4885-B0D0-286A31404F84}" type="pres">
      <dgm:prSet presAssocID="{13FDAAFC-76FC-422D-A81D-2F4B1DC67999}" presName="hierRoot1" presStyleCnt="0">
        <dgm:presLayoutVars>
          <dgm:hierBranch val="init"/>
        </dgm:presLayoutVars>
      </dgm:prSet>
      <dgm:spPr/>
    </dgm:pt>
    <dgm:pt modelId="{879C78F9-498F-4673-9F4E-2D4CD3C045BB}" type="pres">
      <dgm:prSet presAssocID="{13FDAAFC-76FC-422D-A81D-2F4B1DC67999}" presName="rootComposite1" presStyleCnt="0"/>
      <dgm:spPr/>
    </dgm:pt>
    <dgm:pt modelId="{1A5F1335-DFE0-48F8-AB5B-2F73DF1F8D75}" type="pres">
      <dgm:prSet presAssocID="{13FDAAFC-76FC-422D-A81D-2F4B1DC67999}" presName="rootText1" presStyleLbl="node0" presStyleIdx="1" presStyleCnt="5" custScaleX="127752">
        <dgm:presLayoutVars>
          <dgm:chPref val="3"/>
        </dgm:presLayoutVars>
      </dgm:prSet>
      <dgm:spPr/>
    </dgm:pt>
    <dgm:pt modelId="{74EAB16D-978C-432D-B8C0-E9B69225EE5A}" type="pres">
      <dgm:prSet presAssocID="{13FDAAFC-76FC-422D-A81D-2F4B1DC67999}" presName="rootConnector1" presStyleLbl="node1" presStyleIdx="0" presStyleCnt="0"/>
      <dgm:spPr/>
    </dgm:pt>
    <dgm:pt modelId="{A7946A0E-A5D5-4714-A057-A6A3103F73A4}" type="pres">
      <dgm:prSet presAssocID="{13FDAAFC-76FC-422D-A81D-2F4B1DC67999}" presName="hierChild2" presStyleCnt="0"/>
      <dgm:spPr/>
    </dgm:pt>
    <dgm:pt modelId="{076F1D56-899F-4F50-B3F5-961336BA7FCC}" type="pres">
      <dgm:prSet presAssocID="{68EECDD3-D684-4BA4-B267-A3DE28C93D02}" presName="Name64" presStyleLbl="parChTrans1D2" presStyleIdx="3" presStyleCnt="14"/>
      <dgm:spPr/>
    </dgm:pt>
    <dgm:pt modelId="{22D63696-43D0-4D7D-B1C0-685E03905CF1}" type="pres">
      <dgm:prSet presAssocID="{EFB64F43-09EA-4C3F-8A27-037843516C87}" presName="hierRoot2" presStyleCnt="0">
        <dgm:presLayoutVars>
          <dgm:hierBranch val="init"/>
        </dgm:presLayoutVars>
      </dgm:prSet>
      <dgm:spPr/>
    </dgm:pt>
    <dgm:pt modelId="{957F8DFB-2FFD-4A99-96E5-4060B2E103C1}" type="pres">
      <dgm:prSet presAssocID="{EFB64F43-09EA-4C3F-8A27-037843516C87}" presName="rootComposite" presStyleCnt="0"/>
      <dgm:spPr/>
    </dgm:pt>
    <dgm:pt modelId="{BBA35579-C44D-4CF5-94C8-17C32495AF23}" type="pres">
      <dgm:prSet presAssocID="{EFB64F43-09EA-4C3F-8A27-037843516C87}" presName="rootText" presStyleLbl="node2" presStyleIdx="3" presStyleCnt="14" custScaleX="187816">
        <dgm:presLayoutVars>
          <dgm:chPref val="3"/>
        </dgm:presLayoutVars>
      </dgm:prSet>
      <dgm:spPr/>
    </dgm:pt>
    <dgm:pt modelId="{AC3B49D0-19A3-47FD-A0D3-5DF6FE743360}" type="pres">
      <dgm:prSet presAssocID="{EFB64F43-09EA-4C3F-8A27-037843516C87}" presName="rootConnector" presStyleLbl="node2" presStyleIdx="3" presStyleCnt="14"/>
      <dgm:spPr/>
    </dgm:pt>
    <dgm:pt modelId="{1F1DA086-5F05-4C50-913F-331264F5AF6C}" type="pres">
      <dgm:prSet presAssocID="{EFB64F43-09EA-4C3F-8A27-037843516C87}" presName="hierChild4" presStyleCnt="0"/>
      <dgm:spPr/>
    </dgm:pt>
    <dgm:pt modelId="{83C44A07-22FF-4F6C-9F76-5F9B9FA468D1}" type="pres">
      <dgm:prSet presAssocID="{EFB64F43-09EA-4C3F-8A27-037843516C87}" presName="hierChild5" presStyleCnt="0"/>
      <dgm:spPr/>
    </dgm:pt>
    <dgm:pt modelId="{1D49B2A8-EA2E-4E3A-896C-0FBD17FAE33A}" type="pres">
      <dgm:prSet presAssocID="{B1604143-4D48-4940-9FAB-767CDB6BF6EF}" presName="Name64" presStyleLbl="parChTrans1D2" presStyleIdx="4" presStyleCnt="14"/>
      <dgm:spPr/>
    </dgm:pt>
    <dgm:pt modelId="{8C850531-229D-400C-ABDA-F4524927F3DE}" type="pres">
      <dgm:prSet presAssocID="{CD548C16-81DC-4759-94C6-547D711340F6}" presName="hierRoot2" presStyleCnt="0">
        <dgm:presLayoutVars>
          <dgm:hierBranch val="init"/>
        </dgm:presLayoutVars>
      </dgm:prSet>
      <dgm:spPr/>
    </dgm:pt>
    <dgm:pt modelId="{D802F34F-3005-4D32-B00C-6B40886F7F47}" type="pres">
      <dgm:prSet presAssocID="{CD548C16-81DC-4759-94C6-547D711340F6}" presName="rootComposite" presStyleCnt="0"/>
      <dgm:spPr/>
    </dgm:pt>
    <dgm:pt modelId="{9EFDF545-F8FA-4D5F-974A-C04B0982C540}" type="pres">
      <dgm:prSet presAssocID="{CD548C16-81DC-4759-94C6-547D711340F6}" presName="rootText" presStyleLbl="node2" presStyleIdx="4" presStyleCnt="14" custScaleX="187816">
        <dgm:presLayoutVars>
          <dgm:chPref val="3"/>
        </dgm:presLayoutVars>
      </dgm:prSet>
      <dgm:spPr/>
    </dgm:pt>
    <dgm:pt modelId="{08DEA232-E443-462C-90BC-311D66403D5B}" type="pres">
      <dgm:prSet presAssocID="{CD548C16-81DC-4759-94C6-547D711340F6}" presName="rootConnector" presStyleLbl="node2" presStyleIdx="4" presStyleCnt="14"/>
      <dgm:spPr/>
    </dgm:pt>
    <dgm:pt modelId="{D771E271-4D69-4482-8B32-1A694A3F5341}" type="pres">
      <dgm:prSet presAssocID="{CD548C16-81DC-4759-94C6-547D711340F6}" presName="hierChild4" presStyleCnt="0"/>
      <dgm:spPr/>
    </dgm:pt>
    <dgm:pt modelId="{79352D19-D7F9-4D9B-B4C9-C61C283E367C}" type="pres">
      <dgm:prSet presAssocID="{CD548C16-81DC-4759-94C6-547D711340F6}" presName="hierChild5" presStyleCnt="0"/>
      <dgm:spPr/>
    </dgm:pt>
    <dgm:pt modelId="{C0AEF573-F1FC-4BC7-B873-F931E62B7FDF}" type="pres">
      <dgm:prSet presAssocID="{FEE790D2-0B2E-4A6C-9AB8-311A99810C0D}" presName="Name64" presStyleLbl="parChTrans1D2" presStyleIdx="5" presStyleCnt="14"/>
      <dgm:spPr/>
    </dgm:pt>
    <dgm:pt modelId="{B8AAA920-AFD1-486F-A6E8-A6DA248458CE}" type="pres">
      <dgm:prSet presAssocID="{C8CD668F-C519-4C19-8888-EE3F3431BFB1}" presName="hierRoot2" presStyleCnt="0">
        <dgm:presLayoutVars>
          <dgm:hierBranch val="init"/>
        </dgm:presLayoutVars>
      </dgm:prSet>
      <dgm:spPr/>
    </dgm:pt>
    <dgm:pt modelId="{026A68AE-BA57-412D-BB2A-31F1F3B5CC43}" type="pres">
      <dgm:prSet presAssocID="{C8CD668F-C519-4C19-8888-EE3F3431BFB1}" presName="rootComposite" presStyleCnt="0"/>
      <dgm:spPr/>
    </dgm:pt>
    <dgm:pt modelId="{9FDB3AD2-4482-4B44-A25A-1AC6FB9F3BFD}" type="pres">
      <dgm:prSet presAssocID="{C8CD668F-C519-4C19-8888-EE3F3431BFB1}" presName="rootText" presStyleLbl="node2" presStyleIdx="5" presStyleCnt="14" custScaleX="187816">
        <dgm:presLayoutVars>
          <dgm:chPref val="3"/>
        </dgm:presLayoutVars>
      </dgm:prSet>
      <dgm:spPr/>
    </dgm:pt>
    <dgm:pt modelId="{94CAB871-1A78-43C4-A67A-CF5424975548}" type="pres">
      <dgm:prSet presAssocID="{C8CD668F-C519-4C19-8888-EE3F3431BFB1}" presName="rootConnector" presStyleLbl="node2" presStyleIdx="5" presStyleCnt="14"/>
      <dgm:spPr/>
    </dgm:pt>
    <dgm:pt modelId="{ED060B91-6497-4AC8-B84E-A8A505EDFDDA}" type="pres">
      <dgm:prSet presAssocID="{C8CD668F-C519-4C19-8888-EE3F3431BFB1}" presName="hierChild4" presStyleCnt="0"/>
      <dgm:spPr/>
    </dgm:pt>
    <dgm:pt modelId="{5D6B49BC-C697-459D-A686-044F302F0EF2}" type="pres">
      <dgm:prSet presAssocID="{C8CD668F-C519-4C19-8888-EE3F3431BFB1}" presName="hierChild5" presStyleCnt="0"/>
      <dgm:spPr/>
    </dgm:pt>
    <dgm:pt modelId="{745DCFD8-C8EC-4AED-9F45-8A69C6DC856E}" type="pres">
      <dgm:prSet presAssocID="{17B5106A-C786-4FEF-80DD-DA4C505297AF}" presName="Name64" presStyleLbl="parChTrans1D2" presStyleIdx="6" presStyleCnt="14"/>
      <dgm:spPr/>
    </dgm:pt>
    <dgm:pt modelId="{83926413-28D9-4C64-B813-E05ED9236410}" type="pres">
      <dgm:prSet presAssocID="{E32F3CB3-154B-4C12-8E35-9EA759F26B76}" presName="hierRoot2" presStyleCnt="0">
        <dgm:presLayoutVars>
          <dgm:hierBranch val="init"/>
        </dgm:presLayoutVars>
      </dgm:prSet>
      <dgm:spPr/>
    </dgm:pt>
    <dgm:pt modelId="{24CB7FC4-3F54-495E-90ED-5C77BBE81568}" type="pres">
      <dgm:prSet presAssocID="{E32F3CB3-154B-4C12-8E35-9EA759F26B76}" presName="rootComposite" presStyleCnt="0"/>
      <dgm:spPr/>
    </dgm:pt>
    <dgm:pt modelId="{F6B68325-7506-4590-B28C-B9644EDAAE85}" type="pres">
      <dgm:prSet presAssocID="{E32F3CB3-154B-4C12-8E35-9EA759F26B76}" presName="rootText" presStyleLbl="node2" presStyleIdx="6" presStyleCnt="14" custScaleX="187816">
        <dgm:presLayoutVars>
          <dgm:chPref val="3"/>
        </dgm:presLayoutVars>
      </dgm:prSet>
      <dgm:spPr/>
    </dgm:pt>
    <dgm:pt modelId="{D6F8DB1E-E38B-4727-91BF-ED397F2CF9FC}" type="pres">
      <dgm:prSet presAssocID="{E32F3CB3-154B-4C12-8E35-9EA759F26B76}" presName="rootConnector" presStyleLbl="node2" presStyleIdx="6" presStyleCnt="14"/>
      <dgm:spPr/>
    </dgm:pt>
    <dgm:pt modelId="{E0404F6D-CA47-49DD-BAE3-F4284D9981BC}" type="pres">
      <dgm:prSet presAssocID="{E32F3CB3-154B-4C12-8E35-9EA759F26B76}" presName="hierChild4" presStyleCnt="0"/>
      <dgm:spPr/>
    </dgm:pt>
    <dgm:pt modelId="{1345FB64-0F81-4F8F-AF2F-388C52F52749}" type="pres">
      <dgm:prSet presAssocID="{E32F3CB3-154B-4C12-8E35-9EA759F26B76}" presName="hierChild5" presStyleCnt="0"/>
      <dgm:spPr/>
    </dgm:pt>
    <dgm:pt modelId="{24FC78E9-F41C-4735-B787-CB48594F254D}" type="pres">
      <dgm:prSet presAssocID="{13FDAAFC-76FC-422D-A81D-2F4B1DC67999}" presName="hierChild3" presStyleCnt="0"/>
      <dgm:spPr/>
    </dgm:pt>
    <dgm:pt modelId="{684B620D-923E-48D3-8FD4-76902A8664E1}" type="pres">
      <dgm:prSet presAssocID="{04C34B2B-C577-45BD-91F2-71CCB03D37ED}" presName="hierRoot1" presStyleCnt="0">
        <dgm:presLayoutVars>
          <dgm:hierBranch val="init"/>
        </dgm:presLayoutVars>
      </dgm:prSet>
      <dgm:spPr/>
    </dgm:pt>
    <dgm:pt modelId="{1279C02F-663D-4125-82A4-D83DC859D300}" type="pres">
      <dgm:prSet presAssocID="{04C34B2B-C577-45BD-91F2-71CCB03D37ED}" presName="rootComposite1" presStyleCnt="0"/>
      <dgm:spPr/>
    </dgm:pt>
    <dgm:pt modelId="{B0F166F4-25DB-4AF4-A195-B2A62E121DDA}" type="pres">
      <dgm:prSet presAssocID="{04C34B2B-C577-45BD-91F2-71CCB03D37ED}" presName="rootText1" presStyleLbl="node0" presStyleIdx="2" presStyleCnt="5" custScaleX="127752">
        <dgm:presLayoutVars>
          <dgm:chPref val="3"/>
        </dgm:presLayoutVars>
      </dgm:prSet>
      <dgm:spPr/>
    </dgm:pt>
    <dgm:pt modelId="{51EDC5AB-CFDD-42E3-BC1E-C5CCE378C4F1}" type="pres">
      <dgm:prSet presAssocID="{04C34B2B-C577-45BD-91F2-71CCB03D37ED}" presName="rootConnector1" presStyleLbl="node1" presStyleIdx="0" presStyleCnt="0"/>
      <dgm:spPr/>
    </dgm:pt>
    <dgm:pt modelId="{392FACDD-5FC1-4831-908A-969F51429CE2}" type="pres">
      <dgm:prSet presAssocID="{04C34B2B-C577-45BD-91F2-71CCB03D37ED}" presName="hierChild2" presStyleCnt="0"/>
      <dgm:spPr/>
    </dgm:pt>
    <dgm:pt modelId="{609D6012-1CA1-4E08-938D-E162BC9ED96A}" type="pres">
      <dgm:prSet presAssocID="{1C78EC34-6094-4BBC-9BA6-6AA414FFBE32}" presName="Name64" presStyleLbl="parChTrans1D2" presStyleIdx="7" presStyleCnt="14"/>
      <dgm:spPr/>
    </dgm:pt>
    <dgm:pt modelId="{4F9C0D36-30FC-475E-AB0C-E0314930B8DC}" type="pres">
      <dgm:prSet presAssocID="{D6337979-AD2F-4F7B-AE14-2CF71E6AE29F}" presName="hierRoot2" presStyleCnt="0">
        <dgm:presLayoutVars>
          <dgm:hierBranch val="init"/>
        </dgm:presLayoutVars>
      </dgm:prSet>
      <dgm:spPr/>
    </dgm:pt>
    <dgm:pt modelId="{3CBFB31B-9012-439C-821E-1F0F8249905B}" type="pres">
      <dgm:prSet presAssocID="{D6337979-AD2F-4F7B-AE14-2CF71E6AE29F}" presName="rootComposite" presStyleCnt="0"/>
      <dgm:spPr/>
    </dgm:pt>
    <dgm:pt modelId="{F3E031B3-4C4A-4B66-BA2B-F38AAA135319}" type="pres">
      <dgm:prSet presAssocID="{D6337979-AD2F-4F7B-AE14-2CF71E6AE29F}" presName="rootText" presStyleLbl="node2" presStyleIdx="7" presStyleCnt="14" custScaleX="187816">
        <dgm:presLayoutVars>
          <dgm:chPref val="3"/>
        </dgm:presLayoutVars>
      </dgm:prSet>
      <dgm:spPr/>
    </dgm:pt>
    <dgm:pt modelId="{844F651D-D157-4538-A32A-5F9F5F451F95}" type="pres">
      <dgm:prSet presAssocID="{D6337979-AD2F-4F7B-AE14-2CF71E6AE29F}" presName="rootConnector" presStyleLbl="node2" presStyleIdx="7" presStyleCnt="14"/>
      <dgm:spPr/>
    </dgm:pt>
    <dgm:pt modelId="{41225697-4026-4BD4-A7AE-D35B04A00739}" type="pres">
      <dgm:prSet presAssocID="{D6337979-AD2F-4F7B-AE14-2CF71E6AE29F}" presName="hierChild4" presStyleCnt="0"/>
      <dgm:spPr/>
    </dgm:pt>
    <dgm:pt modelId="{C2D7621B-B0CE-4EDB-8771-191195160A5C}" type="pres">
      <dgm:prSet presAssocID="{D6337979-AD2F-4F7B-AE14-2CF71E6AE29F}" presName="hierChild5" presStyleCnt="0"/>
      <dgm:spPr/>
    </dgm:pt>
    <dgm:pt modelId="{FECA7FAD-B8D1-4750-8460-065B3521118E}" type="pres">
      <dgm:prSet presAssocID="{D3FB218C-A8CF-4EC7-81FD-61C5F0C8C57B}" presName="Name64" presStyleLbl="parChTrans1D2" presStyleIdx="8" presStyleCnt="14"/>
      <dgm:spPr/>
    </dgm:pt>
    <dgm:pt modelId="{4E245D02-54E2-44B0-ABAC-9BC08EEB1672}" type="pres">
      <dgm:prSet presAssocID="{59A8B770-BEA1-4AC3-8149-35348AE1A867}" presName="hierRoot2" presStyleCnt="0">
        <dgm:presLayoutVars>
          <dgm:hierBranch val="init"/>
        </dgm:presLayoutVars>
      </dgm:prSet>
      <dgm:spPr/>
    </dgm:pt>
    <dgm:pt modelId="{C1E4A0D0-0B0F-40CE-B6D1-88178ADAD705}" type="pres">
      <dgm:prSet presAssocID="{59A8B770-BEA1-4AC3-8149-35348AE1A867}" presName="rootComposite" presStyleCnt="0"/>
      <dgm:spPr/>
    </dgm:pt>
    <dgm:pt modelId="{1F29990D-A50C-4EF7-9E68-4CCB0A39441B}" type="pres">
      <dgm:prSet presAssocID="{59A8B770-BEA1-4AC3-8149-35348AE1A867}" presName="rootText" presStyleLbl="node2" presStyleIdx="8" presStyleCnt="14" custScaleX="187816">
        <dgm:presLayoutVars>
          <dgm:chPref val="3"/>
        </dgm:presLayoutVars>
      </dgm:prSet>
      <dgm:spPr/>
    </dgm:pt>
    <dgm:pt modelId="{19F34A40-8E11-490F-832D-16E8598F6A8C}" type="pres">
      <dgm:prSet presAssocID="{59A8B770-BEA1-4AC3-8149-35348AE1A867}" presName="rootConnector" presStyleLbl="node2" presStyleIdx="8" presStyleCnt="14"/>
      <dgm:spPr/>
    </dgm:pt>
    <dgm:pt modelId="{3A693149-D734-4362-8927-9D98B28EB46E}" type="pres">
      <dgm:prSet presAssocID="{59A8B770-BEA1-4AC3-8149-35348AE1A867}" presName="hierChild4" presStyleCnt="0"/>
      <dgm:spPr/>
    </dgm:pt>
    <dgm:pt modelId="{E573211C-8C78-4F62-BC5C-A774F8603CF5}" type="pres">
      <dgm:prSet presAssocID="{59A8B770-BEA1-4AC3-8149-35348AE1A867}" presName="hierChild5" presStyleCnt="0"/>
      <dgm:spPr/>
    </dgm:pt>
    <dgm:pt modelId="{7928B48F-E8DC-451D-949A-4E658B8454CA}" type="pres">
      <dgm:prSet presAssocID="{5C12A4D9-89D1-46B4-AA7D-1AC57C69DB71}" presName="Name64" presStyleLbl="parChTrans1D2" presStyleIdx="9" presStyleCnt="14"/>
      <dgm:spPr/>
    </dgm:pt>
    <dgm:pt modelId="{49201969-486D-4231-8932-A08058836064}" type="pres">
      <dgm:prSet presAssocID="{D67162E0-419C-4568-A640-4E680AA04723}" presName="hierRoot2" presStyleCnt="0">
        <dgm:presLayoutVars>
          <dgm:hierBranch val="init"/>
        </dgm:presLayoutVars>
      </dgm:prSet>
      <dgm:spPr/>
    </dgm:pt>
    <dgm:pt modelId="{E3165191-E1B6-4F84-B176-FC4DD2BD166A}" type="pres">
      <dgm:prSet presAssocID="{D67162E0-419C-4568-A640-4E680AA04723}" presName="rootComposite" presStyleCnt="0"/>
      <dgm:spPr/>
    </dgm:pt>
    <dgm:pt modelId="{DF834414-15A8-498F-8FFD-D1A6137E5745}" type="pres">
      <dgm:prSet presAssocID="{D67162E0-419C-4568-A640-4E680AA04723}" presName="rootText" presStyleLbl="node2" presStyleIdx="9" presStyleCnt="14" custScaleX="187816">
        <dgm:presLayoutVars>
          <dgm:chPref val="3"/>
        </dgm:presLayoutVars>
      </dgm:prSet>
      <dgm:spPr/>
    </dgm:pt>
    <dgm:pt modelId="{0393FAAC-ADA2-4DA9-A615-55B124D2648E}" type="pres">
      <dgm:prSet presAssocID="{D67162E0-419C-4568-A640-4E680AA04723}" presName="rootConnector" presStyleLbl="node2" presStyleIdx="9" presStyleCnt="14"/>
      <dgm:spPr/>
    </dgm:pt>
    <dgm:pt modelId="{63F203E1-6C74-44A5-B029-C65256AD456D}" type="pres">
      <dgm:prSet presAssocID="{D67162E0-419C-4568-A640-4E680AA04723}" presName="hierChild4" presStyleCnt="0"/>
      <dgm:spPr/>
    </dgm:pt>
    <dgm:pt modelId="{FA25713E-65F9-4EB6-A7DC-C64C4837EE71}" type="pres">
      <dgm:prSet presAssocID="{D67162E0-419C-4568-A640-4E680AA04723}" presName="hierChild5" presStyleCnt="0"/>
      <dgm:spPr/>
    </dgm:pt>
    <dgm:pt modelId="{814238FA-591E-4457-BEA8-90BB1E551780}" type="pres">
      <dgm:prSet presAssocID="{04C34B2B-C577-45BD-91F2-71CCB03D37ED}" presName="hierChild3" presStyleCnt="0"/>
      <dgm:spPr/>
    </dgm:pt>
    <dgm:pt modelId="{6533DD7E-DFDD-4886-968A-595E02BC8EFF}" type="pres">
      <dgm:prSet presAssocID="{AB4DD29B-B8BB-4B1F-A5BB-9F0567073AF5}" presName="hierRoot1" presStyleCnt="0">
        <dgm:presLayoutVars>
          <dgm:hierBranch val="init"/>
        </dgm:presLayoutVars>
      </dgm:prSet>
      <dgm:spPr/>
    </dgm:pt>
    <dgm:pt modelId="{52D3EF59-4FE0-43D0-8C13-4576ECFF7B4B}" type="pres">
      <dgm:prSet presAssocID="{AB4DD29B-B8BB-4B1F-A5BB-9F0567073AF5}" presName="rootComposite1" presStyleCnt="0"/>
      <dgm:spPr/>
    </dgm:pt>
    <dgm:pt modelId="{A87E932C-D95B-45D3-99DE-8352CEACDC8E}" type="pres">
      <dgm:prSet presAssocID="{AB4DD29B-B8BB-4B1F-A5BB-9F0567073AF5}" presName="rootText1" presStyleLbl="node0" presStyleIdx="3" presStyleCnt="5" custScaleX="127752">
        <dgm:presLayoutVars>
          <dgm:chPref val="3"/>
        </dgm:presLayoutVars>
      </dgm:prSet>
      <dgm:spPr/>
    </dgm:pt>
    <dgm:pt modelId="{8D05DCD7-AD08-473C-8ACA-6CF3C6BD9146}" type="pres">
      <dgm:prSet presAssocID="{AB4DD29B-B8BB-4B1F-A5BB-9F0567073AF5}" presName="rootConnector1" presStyleLbl="node1" presStyleIdx="0" presStyleCnt="0"/>
      <dgm:spPr/>
    </dgm:pt>
    <dgm:pt modelId="{2A62D20F-1DAA-48E3-9FE4-DC7B5908442D}" type="pres">
      <dgm:prSet presAssocID="{AB4DD29B-B8BB-4B1F-A5BB-9F0567073AF5}" presName="hierChild2" presStyleCnt="0"/>
      <dgm:spPr/>
    </dgm:pt>
    <dgm:pt modelId="{F851D400-DA75-4A83-A56B-C259CD20B0CA}" type="pres">
      <dgm:prSet presAssocID="{BA9FC093-432C-48EE-A7C5-8FE91A0C90AC}" presName="Name64" presStyleLbl="parChTrans1D2" presStyleIdx="10" presStyleCnt="14"/>
      <dgm:spPr/>
    </dgm:pt>
    <dgm:pt modelId="{B5AE72E4-EC4F-421C-89CA-2C65C8A3405D}" type="pres">
      <dgm:prSet presAssocID="{0DE8D2D3-CF9B-4792-B7CE-4E4E5467EBCB}" presName="hierRoot2" presStyleCnt="0">
        <dgm:presLayoutVars>
          <dgm:hierBranch val="init"/>
        </dgm:presLayoutVars>
      </dgm:prSet>
      <dgm:spPr/>
    </dgm:pt>
    <dgm:pt modelId="{D0DD0A62-A035-464D-BDDA-F406ADE7A7CA}" type="pres">
      <dgm:prSet presAssocID="{0DE8D2D3-CF9B-4792-B7CE-4E4E5467EBCB}" presName="rootComposite" presStyleCnt="0"/>
      <dgm:spPr/>
    </dgm:pt>
    <dgm:pt modelId="{C583EBC4-D744-4939-A8A7-D5422BA315EA}" type="pres">
      <dgm:prSet presAssocID="{0DE8D2D3-CF9B-4792-B7CE-4E4E5467EBCB}" presName="rootText" presStyleLbl="node2" presStyleIdx="10" presStyleCnt="14" custScaleX="187816">
        <dgm:presLayoutVars>
          <dgm:chPref val="3"/>
        </dgm:presLayoutVars>
      </dgm:prSet>
      <dgm:spPr/>
    </dgm:pt>
    <dgm:pt modelId="{ECB6A168-D12C-49D9-9BB8-78DCCB7E4282}" type="pres">
      <dgm:prSet presAssocID="{0DE8D2D3-CF9B-4792-B7CE-4E4E5467EBCB}" presName="rootConnector" presStyleLbl="node2" presStyleIdx="10" presStyleCnt="14"/>
      <dgm:spPr/>
    </dgm:pt>
    <dgm:pt modelId="{ADB758D8-D506-45E6-9CE7-E9D40FA802BA}" type="pres">
      <dgm:prSet presAssocID="{0DE8D2D3-CF9B-4792-B7CE-4E4E5467EBCB}" presName="hierChild4" presStyleCnt="0"/>
      <dgm:spPr/>
    </dgm:pt>
    <dgm:pt modelId="{28DB6C92-AD4E-49BE-A68F-D56323AEAC33}" type="pres">
      <dgm:prSet presAssocID="{0DE8D2D3-CF9B-4792-B7CE-4E4E5467EBCB}" presName="hierChild5" presStyleCnt="0"/>
      <dgm:spPr/>
    </dgm:pt>
    <dgm:pt modelId="{C6673DB6-4983-4CCC-9BCA-1635AC506B73}" type="pres">
      <dgm:prSet presAssocID="{AB4DD29B-B8BB-4B1F-A5BB-9F0567073AF5}" presName="hierChild3" presStyleCnt="0"/>
      <dgm:spPr/>
    </dgm:pt>
    <dgm:pt modelId="{EB383857-3A2D-4CDE-9A1E-30D9CFCDC67E}" type="pres">
      <dgm:prSet presAssocID="{380241C8-C325-40C4-ADF9-9E32D675EE03}" presName="hierRoot1" presStyleCnt="0">
        <dgm:presLayoutVars>
          <dgm:hierBranch val="init"/>
        </dgm:presLayoutVars>
      </dgm:prSet>
      <dgm:spPr/>
    </dgm:pt>
    <dgm:pt modelId="{911ABDEA-497D-4EA5-821B-ACBEE9AC1D8F}" type="pres">
      <dgm:prSet presAssocID="{380241C8-C325-40C4-ADF9-9E32D675EE03}" presName="rootComposite1" presStyleCnt="0"/>
      <dgm:spPr/>
    </dgm:pt>
    <dgm:pt modelId="{CD236A1A-2D59-443D-8AA3-F29CE493BF3C}" type="pres">
      <dgm:prSet presAssocID="{380241C8-C325-40C4-ADF9-9E32D675EE03}" presName="rootText1" presStyleLbl="node0" presStyleIdx="4" presStyleCnt="5" custScaleX="127752">
        <dgm:presLayoutVars>
          <dgm:chPref val="3"/>
        </dgm:presLayoutVars>
      </dgm:prSet>
      <dgm:spPr/>
    </dgm:pt>
    <dgm:pt modelId="{79CEE319-231F-4C3C-BE0E-74E811E4775F}" type="pres">
      <dgm:prSet presAssocID="{380241C8-C325-40C4-ADF9-9E32D675EE03}" presName="rootConnector1" presStyleLbl="node1" presStyleIdx="0" presStyleCnt="0"/>
      <dgm:spPr/>
    </dgm:pt>
    <dgm:pt modelId="{12753D2B-356D-4BF8-978C-6ACDEB7246BB}" type="pres">
      <dgm:prSet presAssocID="{380241C8-C325-40C4-ADF9-9E32D675EE03}" presName="hierChild2" presStyleCnt="0"/>
      <dgm:spPr/>
    </dgm:pt>
    <dgm:pt modelId="{D49C8B66-55E3-4644-A372-BB0888574E8B}" type="pres">
      <dgm:prSet presAssocID="{9647BAB1-2339-41EB-A113-D6E6FD5867FE}" presName="Name64" presStyleLbl="parChTrans1D2" presStyleIdx="11" presStyleCnt="14"/>
      <dgm:spPr/>
    </dgm:pt>
    <dgm:pt modelId="{704C5A84-C376-4ADB-9EFD-A9694E874E4D}" type="pres">
      <dgm:prSet presAssocID="{E89BE673-08D8-43CE-BC42-DE0B215FC96B}" presName="hierRoot2" presStyleCnt="0">
        <dgm:presLayoutVars>
          <dgm:hierBranch val="init"/>
        </dgm:presLayoutVars>
      </dgm:prSet>
      <dgm:spPr/>
    </dgm:pt>
    <dgm:pt modelId="{979C205F-2695-4696-BDCD-A2D0EC2DBD1E}" type="pres">
      <dgm:prSet presAssocID="{E89BE673-08D8-43CE-BC42-DE0B215FC96B}" presName="rootComposite" presStyleCnt="0"/>
      <dgm:spPr/>
    </dgm:pt>
    <dgm:pt modelId="{2E0FF843-9F8B-418C-B0E1-608577D24915}" type="pres">
      <dgm:prSet presAssocID="{E89BE673-08D8-43CE-BC42-DE0B215FC96B}" presName="rootText" presStyleLbl="node2" presStyleIdx="11" presStyleCnt="14" custScaleX="187816">
        <dgm:presLayoutVars>
          <dgm:chPref val="3"/>
        </dgm:presLayoutVars>
      </dgm:prSet>
      <dgm:spPr/>
    </dgm:pt>
    <dgm:pt modelId="{99EBF720-EBA6-4188-8770-29DCAD589878}" type="pres">
      <dgm:prSet presAssocID="{E89BE673-08D8-43CE-BC42-DE0B215FC96B}" presName="rootConnector" presStyleLbl="node2" presStyleIdx="11" presStyleCnt="14"/>
      <dgm:spPr/>
    </dgm:pt>
    <dgm:pt modelId="{35A94D0C-282B-4175-8B10-C7F31665353E}" type="pres">
      <dgm:prSet presAssocID="{E89BE673-08D8-43CE-BC42-DE0B215FC96B}" presName="hierChild4" presStyleCnt="0"/>
      <dgm:spPr/>
    </dgm:pt>
    <dgm:pt modelId="{A363CCC2-B78F-4E30-85DE-84D19BDA72EC}" type="pres">
      <dgm:prSet presAssocID="{E89BE673-08D8-43CE-BC42-DE0B215FC96B}" presName="hierChild5" presStyleCnt="0"/>
      <dgm:spPr/>
    </dgm:pt>
    <dgm:pt modelId="{71713413-9A47-42AD-A269-8E596B77AB41}" type="pres">
      <dgm:prSet presAssocID="{93820FB7-1753-4205-9CED-925EDBDD6FC5}" presName="Name64" presStyleLbl="parChTrans1D2" presStyleIdx="12" presStyleCnt="14"/>
      <dgm:spPr/>
    </dgm:pt>
    <dgm:pt modelId="{854F5867-D5BC-4164-9BDB-DFAD41746005}" type="pres">
      <dgm:prSet presAssocID="{91E56029-5565-4E95-B9B0-FB32EC1C9B15}" presName="hierRoot2" presStyleCnt="0">
        <dgm:presLayoutVars>
          <dgm:hierBranch val="init"/>
        </dgm:presLayoutVars>
      </dgm:prSet>
      <dgm:spPr/>
    </dgm:pt>
    <dgm:pt modelId="{5570224F-619E-4522-943D-DBD4D3A37B50}" type="pres">
      <dgm:prSet presAssocID="{91E56029-5565-4E95-B9B0-FB32EC1C9B15}" presName="rootComposite" presStyleCnt="0"/>
      <dgm:spPr/>
    </dgm:pt>
    <dgm:pt modelId="{2C6E07D4-91FC-4590-B643-CABF8263B080}" type="pres">
      <dgm:prSet presAssocID="{91E56029-5565-4E95-B9B0-FB32EC1C9B15}" presName="rootText" presStyleLbl="node2" presStyleIdx="12" presStyleCnt="14" custScaleX="187816">
        <dgm:presLayoutVars>
          <dgm:chPref val="3"/>
        </dgm:presLayoutVars>
      </dgm:prSet>
      <dgm:spPr/>
    </dgm:pt>
    <dgm:pt modelId="{4CE7E463-569A-4F06-892D-B1817CA66CED}" type="pres">
      <dgm:prSet presAssocID="{91E56029-5565-4E95-B9B0-FB32EC1C9B15}" presName="rootConnector" presStyleLbl="node2" presStyleIdx="12" presStyleCnt="14"/>
      <dgm:spPr/>
    </dgm:pt>
    <dgm:pt modelId="{EBC3B9C5-B8E5-43DF-89F8-6764F0595BF6}" type="pres">
      <dgm:prSet presAssocID="{91E56029-5565-4E95-B9B0-FB32EC1C9B15}" presName="hierChild4" presStyleCnt="0"/>
      <dgm:spPr/>
    </dgm:pt>
    <dgm:pt modelId="{284A76B7-459F-4CCE-ACC9-A68F9B2B45FF}" type="pres">
      <dgm:prSet presAssocID="{91E56029-5565-4E95-B9B0-FB32EC1C9B15}" presName="hierChild5" presStyleCnt="0"/>
      <dgm:spPr/>
    </dgm:pt>
    <dgm:pt modelId="{33ADFA91-6159-418A-B1A9-D14EC3BC0823}" type="pres">
      <dgm:prSet presAssocID="{0FFA6E07-CA00-4F77-A9D5-D5F756A34AA7}" presName="Name64" presStyleLbl="parChTrans1D2" presStyleIdx="13" presStyleCnt="14"/>
      <dgm:spPr/>
    </dgm:pt>
    <dgm:pt modelId="{DDE48010-628C-4425-BAD6-06DB1B4CE95D}" type="pres">
      <dgm:prSet presAssocID="{C12FDBEE-6F07-45F4-B43F-85EF35499020}" presName="hierRoot2" presStyleCnt="0">
        <dgm:presLayoutVars>
          <dgm:hierBranch val="init"/>
        </dgm:presLayoutVars>
      </dgm:prSet>
      <dgm:spPr/>
    </dgm:pt>
    <dgm:pt modelId="{E5E16E8E-1013-41AC-8325-FB54E8A926CC}" type="pres">
      <dgm:prSet presAssocID="{C12FDBEE-6F07-45F4-B43F-85EF35499020}" presName="rootComposite" presStyleCnt="0"/>
      <dgm:spPr/>
    </dgm:pt>
    <dgm:pt modelId="{0D98A9C7-8BFA-4895-8C50-7ADACC2F4C5A}" type="pres">
      <dgm:prSet presAssocID="{C12FDBEE-6F07-45F4-B43F-85EF35499020}" presName="rootText" presStyleLbl="node2" presStyleIdx="13" presStyleCnt="14" custScaleX="187816">
        <dgm:presLayoutVars>
          <dgm:chPref val="3"/>
        </dgm:presLayoutVars>
      </dgm:prSet>
      <dgm:spPr/>
    </dgm:pt>
    <dgm:pt modelId="{D56C938C-1FEA-4844-B4A5-EAD7E2F853A4}" type="pres">
      <dgm:prSet presAssocID="{C12FDBEE-6F07-45F4-B43F-85EF35499020}" presName="rootConnector" presStyleLbl="node2" presStyleIdx="13" presStyleCnt="14"/>
      <dgm:spPr/>
    </dgm:pt>
    <dgm:pt modelId="{5623E42A-E229-429D-B79A-11A5508401E5}" type="pres">
      <dgm:prSet presAssocID="{C12FDBEE-6F07-45F4-B43F-85EF35499020}" presName="hierChild4" presStyleCnt="0"/>
      <dgm:spPr/>
    </dgm:pt>
    <dgm:pt modelId="{6B5DF6DB-C86C-4CB5-BCD9-323A012B2E99}" type="pres">
      <dgm:prSet presAssocID="{C12FDBEE-6F07-45F4-B43F-85EF35499020}" presName="hierChild5" presStyleCnt="0"/>
      <dgm:spPr/>
    </dgm:pt>
    <dgm:pt modelId="{95687146-E046-43FB-A8E1-D0AFCE703901}" type="pres">
      <dgm:prSet presAssocID="{380241C8-C325-40C4-ADF9-9E32D675EE03}" presName="hierChild3" presStyleCnt="0"/>
      <dgm:spPr/>
    </dgm:pt>
  </dgm:ptLst>
  <dgm:cxnLst>
    <dgm:cxn modelId="{1A19BD06-59C7-4DEA-A9B5-214FBBDF44C8}" type="presOf" srcId="{C12FDBEE-6F07-45F4-B43F-85EF35499020}" destId="{D56C938C-1FEA-4844-B4A5-EAD7E2F853A4}" srcOrd="1" destOrd="0" presId="urn:microsoft.com/office/officeart/2009/3/layout/HorizontalOrganizationChart"/>
    <dgm:cxn modelId="{90D0190B-C981-4191-9FC6-791441B21E0F}" type="presOf" srcId="{E89BE673-08D8-43CE-BC42-DE0B215FC96B}" destId="{99EBF720-EBA6-4188-8770-29DCAD589878}" srcOrd="1" destOrd="0" presId="urn:microsoft.com/office/officeart/2009/3/layout/HorizontalOrganizationChart"/>
    <dgm:cxn modelId="{0373480E-F650-4D33-BFE6-DCBFA663AC37}" type="presOf" srcId="{E32F3CB3-154B-4C12-8E35-9EA759F26B76}" destId="{F6B68325-7506-4590-B28C-B9644EDAAE85}" srcOrd="0" destOrd="0" presId="urn:microsoft.com/office/officeart/2009/3/layout/HorizontalOrganizationChart"/>
    <dgm:cxn modelId="{1EEA190F-4C0B-445E-980F-BFF0357F6A38}" type="presOf" srcId="{AB4DD29B-B8BB-4B1F-A5BB-9F0567073AF5}" destId="{A87E932C-D95B-45D3-99DE-8352CEACDC8E}" srcOrd="0" destOrd="0" presId="urn:microsoft.com/office/officeart/2009/3/layout/HorizontalOrganizationChart"/>
    <dgm:cxn modelId="{22F0D015-5C11-45E0-B7A5-C4AA8A330D1A}" srcId="{04C34B2B-C577-45BD-91F2-71CCB03D37ED}" destId="{D67162E0-419C-4568-A640-4E680AA04723}" srcOrd="2" destOrd="0" parTransId="{5C12A4D9-89D1-46B4-AA7D-1AC57C69DB71}" sibTransId="{0CC8F202-22AD-4827-B735-FF45E32269F7}"/>
    <dgm:cxn modelId="{AED0ED1A-1A1C-41B0-B31D-C0D80E29A1D8}" type="presOf" srcId="{0FFA6E07-CA00-4F77-A9D5-D5F756A34AA7}" destId="{33ADFA91-6159-418A-B1A9-D14EC3BC0823}" srcOrd="0" destOrd="0" presId="urn:microsoft.com/office/officeart/2009/3/layout/HorizontalOrganizationChart"/>
    <dgm:cxn modelId="{4A69E81C-B97D-446F-B386-5774928819CC}" srcId="{380241C8-C325-40C4-ADF9-9E32D675EE03}" destId="{91E56029-5565-4E95-B9B0-FB32EC1C9B15}" srcOrd="1" destOrd="0" parTransId="{93820FB7-1753-4205-9CED-925EDBDD6FC5}" sibTransId="{E9EBCCAA-D736-402C-BFE0-2A1378FA1F38}"/>
    <dgm:cxn modelId="{3216161F-9078-470D-A030-EEE6629017C9}" srcId="{127FB331-B109-44C4-A5A5-F182916D88BA}" destId="{380241C8-C325-40C4-ADF9-9E32D675EE03}" srcOrd="4" destOrd="0" parTransId="{7A70D492-1ECD-4758-BCF2-8B85DD218A11}" sibTransId="{062ED105-625B-4230-8086-657C19DE9C26}"/>
    <dgm:cxn modelId="{26B5551F-82F1-450C-B52D-D8159E93F370}" srcId="{13FDAAFC-76FC-422D-A81D-2F4B1DC67999}" destId="{C8CD668F-C519-4C19-8888-EE3F3431BFB1}" srcOrd="2" destOrd="0" parTransId="{FEE790D2-0B2E-4A6C-9AB8-311A99810C0D}" sibTransId="{508638F1-D367-44A7-BD09-E49AF4B21A6B}"/>
    <dgm:cxn modelId="{21AC3220-3251-49FB-A219-4C2DACFEB90A}" srcId="{380241C8-C325-40C4-ADF9-9E32D675EE03}" destId="{C12FDBEE-6F07-45F4-B43F-85EF35499020}" srcOrd="2" destOrd="0" parTransId="{0FFA6E07-CA00-4F77-A9D5-D5F756A34AA7}" sibTransId="{75C068F3-997E-49F4-B630-55FD2011B50C}"/>
    <dgm:cxn modelId="{B4D9FF20-7253-4199-9695-4A384A5A2F9E}" type="presOf" srcId="{380241C8-C325-40C4-ADF9-9E32D675EE03}" destId="{79CEE319-231F-4C3C-BE0E-74E811E4775F}" srcOrd="1" destOrd="0" presId="urn:microsoft.com/office/officeart/2009/3/layout/HorizontalOrganizationChart"/>
    <dgm:cxn modelId="{F3227C22-ACE0-4AA0-82D0-2756FFA01F07}" type="presOf" srcId="{E837A393-25AD-4383-A9AB-B8F93A575C99}" destId="{AC4EF6AD-6A77-41D9-9415-229171C659E9}" srcOrd="0" destOrd="0" presId="urn:microsoft.com/office/officeart/2009/3/layout/HorizontalOrganizationChart"/>
    <dgm:cxn modelId="{DAF7382A-D497-4A3D-AC3E-C42397B306D8}" type="presOf" srcId="{57E93A31-2192-4325-B41B-B5FD915C26FF}" destId="{B367D8D0-4245-4B35-9CBD-501717CFA8DA}" srcOrd="1" destOrd="0" presId="urn:microsoft.com/office/officeart/2009/3/layout/HorizontalOrganizationChart"/>
    <dgm:cxn modelId="{7570AF2A-D0B5-406E-A62B-645D3908FE49}" srcId="{13FDAAFC-76FC-422D-A81D-2F4B1DC67999}" destId="{EFB64F43-09EA-4C3F-8A27-037843516C87}" srcOrd="0" destOrd="0" parTransId="{68EECDD3-D684-4BA4-B267-A3DE28C93D02}" sibTransId="{2B01328D-5499-43FA-8A3D-75AD2A2715B0}"/>
    <dgm:cxn modelId="{BE75AB2C-577E-46DF-9CBB-8B399BBC3C09}" type="presOf" srcId="{13FDAAFC-76FC-422D-A81D-2F4B1DC67999}" destId="{74EAB16D-978C-432D-B8C0-E9B69225EE5A}" srcOrd="1" destOrd="0" presId="urn:microsoft.com/office/officeart/2009/3/layout/HorizontalOrganizationChart"/>
    <dgm:cxn modelId="{3DCEA02F-1BA1-4A6A-B63F-934F2D1AFAE9}" type="presOf" srcId="{59A8B770-BEA1-4AC3-8149-35348AE1A867}" destId="{19F34A40-8E11-490F-832D-16E8598F6A8C}" srcOrd="1" destOrd="0" presId="urn:microsoft.com/office/officeart/2009/3/layout/HorizontalOrganizationChart"/>
    <dgm:cxn modelId="{191C9434-B326-4286-8A4E-3DE6F507A199}" srcId="{127FB331-B109-44C4-A5A5-F182916D88BA}" destId="{13FDAAFC-76FC-422D-A81D-2F4B1DC67999}" srcOrd="1" destOrd="0" parTransId="{3915E36D-1E65-4F78-B338-404A0A1CD505}" sibTransId="{4BD15B9E-7D1D-4314-B09E-88A8EDF28C38}"/>
    <dgm:cxn modelId="{81DE663C-3211-45EF-8DF9-13057A756BB8}" srcId="{7F869D74-097F-4F5D-AB29-5A647FFB678B}" destId="{983EF1A5-DDD5-48B1-8912-9C61428FBBDA}" srcOrd="1" destOrd="0" parTransId="{5E2F2955-F4CE-4467-93CF-F4EAA9CAA867}" sibTransId="{E8A54FC0-5564-4EBE-8CDA-9F9E452C6091}"/>
    <dgm:cxn modelId="{29049A3C-BBFD-43E8-97DC-9B745BF93408}" srcId="{127FB331-B109-44C4-A5A5-F182916D88BA}" destId="{7F869D74-097F-4F5D-AB29-5A647FFB678B}" srcOrd="0" destOrd="0" parTransId="{DB9AA783-74B6-4ECC-8CBD-C7535E2EEA7D}" sibTransId="{2DEAB358-47AE-42BA-8485-4AA9C2CD5285}"/>
    <dgm:cxn modelId="{366E1B3E-9AAC-4539-86F0-F80A8E5DAD6A}" type="presOf" srcId="{CCE5FFD1-464D-4932-8ACD-7AA18D2BE2CB}" destId="{F8E1CF86-B2FB-4C75-9182-8EF6B15684AE}" srcOrd="1" destOrd="0" presId="urn:microsoft.com/office/officeart/2009/3/layout/HorizontalOrganizationChart"/>
    <dgm:cxn modelId="{7EDA483E-C38B-4950-A924-FA6C46383513}" type="presOf" srcId="{CD548C16-81DC-4759-94C6-547D711340F6}" destId="{08DEA232-E443-462C-90BC-311D66403D5B}" srcOrd="1" destOrd="0" presId="urn:microsoft.com/office/officeart/2009/3/layout/HorizontalOrganizationChart"/>
    <dgm:cxn modelId="{BCD1BE61-B31B-4C7B-99F5-80E66BB72793}" type="presOf" srcId="{E89BE673-08D8-43CE-BC42-DE0B215FC96B}" destId="{2E0FF843-9F8B-418C-B0E1-608577D24915}" srcOrd="0" destOrd="0" presId="urn:microsoft.com/office/officeart/2009/3/layout/HorizontalOrganizationChart"/>
    <dgm:cxn modelId="{78323A64-E283-45DD-8DA7-3A355DE99BFE}" srcId="{AB4DD29B-B8BB-4B1F-A5BB-9F0567073AF5}" destId="{0DE8D2D3-CF9B-4792-B7CE-4E4E5467EBCB}" srcOrd="0" destOrd="0" parTransId="{BA9FC093-432C-48EE-A7C5-8FE91A0C90AC}" sibTransId="{5D6D04CE-7943-49DA-8403-B72BDCDAAD46}"/>
    <dgm:cxn modelId="{A7564C44-233F-4E48-85E3-0242AB8C31EB}" type="presOf" srcId="{7F869D74-097F-4F5D-AB29-5A647FFB678B}" destId="{CA7857E3-CA28-4B53-B6D7-012D51EE97E5}" srcOrd="0" destOrd="0" presId="urn:microsoft.com/office/officeart/2009/3/layout/HorizontalOrganizationChart"/>
    <dgm:cxn modelId="{A908AD65-B7A2-4871-8B9E-89A1F292A88A}" srcId="{127FB331-B109-44C4-A5A5-F182916D88BA}" destId="{AB4DD29B-B8BB-4B1F-A5BB-9F0567073AF5}" srcOrd="3" destOrd="0" parTransId="{85A7E752-2D71-4BA1-99F4-75D3C34E666B}" sibTransId="{0C7A92C7-26BD-4B9E-91DC-53DD85E642F2}"/>
    <dgm:cxn modelId="{608CB94B-5A81-4E81-AC2C-1DA29FA2C0AC}" type="presOf" srcId="{C8CD668F-C519-4C19-8888-EE3F3431BFB1}" destId="{94CAB871-1A78-43C4-A67A-CF5424975548}" srcOrd="1" destOrd="0" presId="urn:microsoft.com/office/officeart/2009/3/layout/HorizontalOrganizationChart"/>
    <dgm:cxn modelId="{14FCF44B-A5E6-46AC-BE55-D319F4A9C8D7}" type="presOf" srcId="{BA9FC093-432C-48EE-A7C5-8FE91A0C90AC}" destId="{F851D400-DA75-4A83-A56B-C259CD20B0CA}" srcOrd="0" destOrd="0" presId="urn:microsoft.com/office/officeart/2009/3/layout/HorizontalOrganizationChart"/>
    <dgm:cxn modelId="{778DEF6D-06CF-4C83-B300-B9025C8C2FE7}" type="presOf" srcId="{D6337979-AD2F-4F7B-AE14-2CF71E6AE29F}" destId="{F3E031B3-4C4A-4B66-BA2B-F38AAA135319}" srcOrd="0" destOrd="0" presId="urn:microsoft.com/office/officeart/2009/3/layout/HorizontalOrganizationChart"/>
    <dgm:cxn modelId="{CC436155-2D2F-4AA1-8AC2-C7414030FF43}" type="presOf" srcId="{93820FB7-1753-4205-9CED-925EDBDD6FC5}" destId="{71713413-9A47-42AD-A269-8E596B77AB41}" srcOrd="0" destOrd="0" presId="urn:microsoft.com/office/officeart/2009/3/layout/HorizontalOrganizationChart"/>
    <dgm:cxn modelId="{58ECB655-4579-4E0F-8361-7153E638A0B5}" srcId="{13FDAAFC-76FC-422D-A81D-2F4B1DC67999}" destId="{CD548C16-81DC-4759-94C6-547D711340F6}" srcOrd="1" destOrd="0" parTransId="{B1604143-4D48-4940-9FAB-767CDB6BF6EF}" sibTransId="{E26AFDE2-0DDF-48EA-BCA8-A919DA088F2B}"/>
    <dgm:cxn modelId="{7A756877-ADC6-4555-8FC8-29B11AB56AD1}" type="presOf" srcId="{C12FDBEE-6F07-45F4-B43F-85EF35499020}" destId="{0D98A9C7-8BFA-4895-8C50-7ADACC2F4C5A}" srcOrd="0" destOrd="0" presId="urn:microsoft.com/office/officeart/2009/3/layout/HorizontalOrganizationChart"/>
    <dgm:cxn modelId="{C604D058-FF01-4316-9EDB-74CB1D666EE5}" type="presOf" srcId="{1C78EC34-6094-4BBC-9BA6-6AA414FFBE32}" destId="{609D6012-1CA1-4E08-938D-E162BC9ED96A}" srcOrd="0" destOrd="0" presId="urn:microsoft.com/office/officeart/2009/3/layout/HorizontalOrganizationChart"/>
    <dgm:cxn modelId="{127A3F7E-8802-41CF-89A4-E472187D0A54}" type="presOf" srcId="{9647BAB1-2339-41EB-A113-D6E6FD5867FE}" destId="{D49C8B66-55E3-4644-A372-BB0888574E8B}" srcOrd="0" destOrd="0" presId="urn:microsoft.com/office/officeart/2009/3/layout/HorizontalOrganizationChart"/>
    <dgm:cxn modelId="{E1B6947F-9743-4BDA-8976-ABEBD82AD7D4}" type="presOf" srcId="{B1604143-4D48-4940-9FAB-767CDB6BF6EF}" destId="{1D49B2A8-EA2E-4E3A-896C-0FBD17FAE33A}" srcOrd="0" destOrd="0" presId="urn:microsoft.com/office/officeart/2009/3/layout/HorizontalOrganizationChart"/>
    <dgm:cxn modelId="{364A2C82-7265-43B1-A988-1D3F62976312}" type="presOf" srcId="{0DE8D2D3-CF9B-4792-B7CE-4E4E5467EBCB}" destId="{C583EBC4-D744-4939-A8A7-D5422BA315EA}" srcOrd="0" destOrd="0" presId="urn:microsoft.com/office/officeart/2009/3/layout/HorizontalOrganizationChart"/>
    <dgm:cxn modelId="{9443B883-24F9-4DB1-8006-1646A861B87A}" type="presOf" srcId="{983EF1A5-DDD5-48B1-8912-9C61428FBBDA}" destId="{1BB292D1-E8FE-4720-A2B1-00A9D56CDB21}" srcOrd="0" destOrd="0" presId="urn:microsoft.com/office/officeart/2009/3/layout/HorizontalOrganizationChart"/>
    <dgm:cxn modelId="{CFEBD284-A6C7-464F-B56E-5CDCD4CC3C97}" type="presOf" srcId="{AB4DD29B-B8BB-4B1F-A5BB-9F0567073AF5}" destId="{8D05DCD7-AD08-473C-8ACA-6CF3C6BD9146}" srcOrd="1" destOrd="0" presId="urn:microsoft.com/office/officeart/2009/3/layout/HorizontalOrganizationChart"/>
    <dgm:cxn modelId="{CDF04587-1A03-4E0D-947B-1473C5D27FD7}" type="presOf" srcId="{0DE8D2D3-CF9B-4792-B7CE-4E4E5467EBCB}" destId="{ECB6A168-D12C-49D9-9BB8-78DCCB7E4282}" srcOrd="1" destOrd="0" presId="urn:microsoft.com/office/officeart/2009/3/layout/HorizontalOrganizationChart"/>
    <dgm:cxn modelId="{CDF8348A-D70E-4969-8960-A46B0AFC461F}" type="presOf" srcId="{FEE790D2-0B2E-4A6C-9AB8-311A99810C0D}" destId="{C0AEF573-F1FC-4BC7-B873-F931E62B7FDF}" srcOrd="0" destOrd="0" presId="urn:microsoft.com/office/officeart/2009/3/layout/HorizontalOrganizationChart"/>
    <dgm:cxn modelId="{F1F53F8E-F334-4AA0-B6C9-25169FA06B7A}" type="presOf" srcId="{68EECDD3-D684-4BA4-B267-A3DE28C93D02}" destId="{076F1D56-899F-4F50-B3F5-961336BA7FCC}" srcOrd="0" destOrd="0" presId="urn:microsoft.com/office/officeart/2009/3/layout/HorizontalOrganizationChart"/>
    <dgm:cxn modelId="{39F60A91-21D2-4AD6-B8CE-49ABF49DBCF4}" type="presOf" srcId="{17B5106A-C786-4FEF-80DD-DA4C505297AF}" destId="{745DCFD8-C8EC-4AED-9F45-8A69C6DC856E}" srcOrd="0" destOrd="0" presId="urn:microsoft.com/office/officeart/2009/3/layout/HorizontalOrganizationChart"/>
    <dgm:cxn modelId="{9B68F792-26F6-4B50-8F9C-C99612B67F7F}" type="presOf" srcId="{D67162E0-419C-4568-A640-4E680AA04723}" destId="{0393FAAC-ADA2-4DA9-A615-55B124D2648E}" srcOrd="1" destOrd="0" presId="urn:microsoft.com/office/officeart/2009/3/layout/HorizontalOrganizationChart"/>
    <dgm:cxn modelId="{B5095C9E-B24B-4E0D-9FF3-73284C1D3A95}" type="presOf" srcId="{D3FB218C-A8CF-4EC7-81FD-61C5F0C8C57B}" destId="{FECA7FAD-B8D1-4750-8460-065B3521118E}" srcOrd="0" destOrd="0" presId="urn:microsoft.com/office/officeart/2009/3/layout/HorizontalOrganizationChart"/>
    <dgm:cxn modelId="{DE0C9AA0-157F-4A0E-A1F1-9047E5F0B21D}" type="presOf" srcId="{57E93A31-2192-4325-B41B-B5FD915C26FF}" destId="{2D1564D7-C6FD-451A-9E0C-8BBD7E0F83CA}" srcOrd="0" destOrd="0" presId="urn:microsoft.com/office/officeart/2009/3/layout/HorizontalOrganizationChart"/>
    <dgm:cxn modelId="{51CC7EA3-1535-4B26-A2D6-8E4BD245176F}" type="presOf" srcId="{127FB331-B109-44C4-A5A5-F182916D88BA}" destId="{FFDDA9CB-F82A-47E7-977E-DE862BA5F747}" srcOrd="0" destOrd="0" presId="urn:microsoft.com/office/officeart/2009/3/layout/HorizontalOrganizationChart"/>
    <dgm:cxn modelId="{3F614DA5-E790-4BF9-AC7F-49C648BCCBE7}" type="presOf" srcId="{EFB64F43-09EA-4C3F-8A27-037843516C87}" destId="{BBA35579-C44D-4CF5-94C8-17C32495AF23}" srcOrd="0" destOrd="0" presId="urn:microsoft.com/office/officeart/2009/3/layout/HorizontalOrganizationChart"/>
    <dgm:cxn modelId="{F7CD05A6-2EB2-495A-84B8-04192F30A27B}" type="presOf" srcId="{5E2F2955-F4CE-4467-93CF-F4EAA9CAA867}" destId="{341EA19C-3955-47FC-8112-C5721A236395}" srcOrd="0" destOrd="0" presId="urn:microsoft.com/office/officeart/2009/3/layout/HorizontalOrganizationChart"/>
    <dgm:cxn modelId="{AEB7C7A9-50C3-47D1-B66D-B8E526EAED13}" srcId="{04C34B2B-C577-45BD-91F2-71CCB03D37ED}" destId="{D6337979-AD2F-4F7B-AE14-2CF71E6AE29F}" srcOrd="0" destOrd="0" parTransId="{1C78EC34-6094-4BBC-9BA6-6AA414FFBE32}" sibTransId="{BE6FAC79-3DCA-4FEF-9418-8E3D2D43A979}"/>
    <dgm:cxn modelId="{1C643FB0-042D-49F4-8689-9C07D5E88BCA}" srcId="{7F869D74-097F-4F5D-AB29-5A647FFB678B}" destId="{CCE5FFD1-464D-4932-8ACD-7AA18D2BE2CB}" srcOrd="2" destOrd="0" parTransId="{82E9628D-74F3-4564-B032-69CEE411D335}" sibTransId="{E61C94CC-6F97-4532-B245-BA89A9428E54}"/>
    <dgm:cxn modelId="{0AF54DB6-CC32-4A3F-9FC8-3ABF3608D254}" type="presOf" srcId="{E32F3CB3-154B-4C12-8E35-9EA759F26B76}" destId="{D6F8DB1E-E38B-4727-91BF-ED397F2CF9FC}" srcOrd="1" destOrd="0" presId="urn:microsoft.com/office/officeart/2009/3/layout/HorizontalOrganizationChart"/>
    <dgm:cxn modelId="{AD420EBB-668A-4158-AB15-644EEF83757C}" type="presOf" srcId="{13FDAAFC-76FC-422D-A81D-2F4B1DC67999}" destId="{1A5F1335-DFE0-48F8-AB5B-2F73DF1F8D75}" srcOrd="0" destOrd="0" presId="urn:microsoft.com/office/officeart/2009/3/layout/HorizontalOrganizationChart"/>
    <dgm:cxn modelId="{387FDCBB-8E33-4CE9-AF87-ACBA3EBE66EE}" type="presOf" srcId="{82E9628D-74F3-4564-B032-69CEE411D335}" destId="{73A25887-8477-4FCA-8D97-DD83016C9D2F}" srcOrd="0" destOrd="0" presId="urn:microsoft.com/office/officeart/2009/3/layout/HorizontalOrganizationChart"/>
    <dgm:cxn modelId="{31CF73BD-FCC5-4F3C-A834-CC7C40039B03}" type="presOf" srcId="{5C12A4D9-89D1-46B4-AA7D-1AC57C69DB71}" destId="{7928B48F-E8DC-451D-949A-4E658B8454CA}" srcOrd="0" destOrd="0" presId="urn:microsoft.com/office/officeart/2009/3/layout/HorizontalOrganizationChart"/>
    <dgm:cxn modelId="{56A11BC3-6D41-4179-AD8A-F0044E054713}" srcId="{04C34B2B-C577-45BD-91F2-71CCB03D37ED}" destId="{59A8B770-BEA1-4AC3-8149-35348AE1A867}" srcOrd="1" destOrd="0" parTransId="{D3FB218C-A8CF-4EC7-81FD-61C5F0C8C57B}" sibTransId="{BDCFB872-3332-4C52-8B9D-961DF1C63908}"/>
    <dgm:cxn modelId="{F3F228C3-456B-46D5-9BDA-C70CA6018903}" srcId="{7F869D74-097F-4F5D-AB29-5A647FFB678B}" destId="{57E93A31-2192-4325-B41B-B5FD915C26FF}" srcOrd="0" destOrd="0" parTransId="{E837A393-25AD-4383-A9AB-B8F93A575C99}" sibTransId="{9EF71E82-FA43-4114-9DF5-23A5AC9841DF}"/>
    <dgm:cxn modelId="{D8B0BFC3-B47A-4759-A10F-22221D2FD757}" type="presOf" srcId="{D6337979-AD2F-4F7B-AE14-2CF71E6AE29F}" destId="{844F651D-D157-4538-A32A-5F9F5F451F95}" srcOrd="1" destOrd="0" presId="urn:microsoft.com/office/officeart/2009/3/layout/HorizontalOrganizationChart"/>
    <dgm:cxn modelId="{085BC5D3-C759-432E-9947-DF8F7F0B643C}" type="presOf" srcId="{983EF1A5-DDD5-48B1-8912-9C61428FBBDA}" destId="{594A7A69-2DF3-48B0-81A6-B75BC7F559EE}" srcOrd="1" destOrd="0" presId="urn:microsoft.com/office/officeart/2009/3/layout/HorizontalOrganizationChart"/>
    <dgm:cxn modelId="{5E5B14D4-5C1C-4002-9CCA-4FB14F3FA320}" srcId="{380241C8-C325-40C4-ADF9-9E32D675EE03}" destId="{E89BE673-08D8-43CE-BC42-DE0B215FC96B}" srcOrd="0" destOrd="0" parTransId="{9647BAB1-2339-41EB-A113-D6E6FD5867FE}" sibTransId="{932FFECF-6FB9-4843-A4E8-0EF9B6C62CFD}"/>
    <dgm:cxn modelId="{F12F78D7-95B6-4FB5-9CAD-4BFE83821BFD}" type="presOf" srcId="{04C34B2B-C577-45BD-91F2-71CCB03D37ED}" destId="{51EDC5AB-CFDD-42E3-BC1E-C5CCE378C4F1}" srcOrd="1" destOrd="0" presId="urn:microsoft.com/office/officeart/2009/3/layout/HorizontalOrganizationChart"/>
    <dgm:cxn modelId="{D3ABADDE-EA2C-44AD-9E43-CE29D4D9C99F}" type="presOf" srcId="{EFB64F43-09EA-4C3F-8A27-037843516C87}" destId="{AC3B49D0-19A3-47FD-A0D3-5DF6FE743360}" srcOrd="1" destOrd="0" presId="urn:microsoft.com/office/officeart/2009/3/layout/HorizontalOrganizationChart"/>
    <dgm:cxn modelId="{05D577E1-C28C-4500-8CBC-C67EA99C935D}" type="presOf" srcId="{CCE5FFD1-464D-4932-8ACD-7AA18D2BE2CB}" destId="{38390E30-A926-4A07-908C-ABCD67458B2E}" srcOrd="0" destOrd="0" presId="urn:microsoft.com/office/officeart/2009/3/layout/HorizontalOrganizationChart"/>
    <dgm:cxn modelId="{3B2866E3-F14B-4E00-8A67-62B3A4D7CEB0}" type="presOf" srcId="{04C34B2B-C577-45BD-91F2-71CCB03D37ED}" destId="{B0F166F4-25DB-4AF4-A195-B2A62E121DDA}" srcOrd="0" destOrd="0" presId="urn:microsoft.com/office/officeart/2009/3/layout/HorizontalOrganizationChart"/>
    <dgm:cxn modelId="{C33F6AE3-77BC-4F04-9A81-F16A29FA4DBA}" type="presOf" srcId="{91E56029-5565-4E95-B9B0-FB32EC1C9B15}" destId="{4CE7E463-569A-4F06-892D-B1817CA66CED}" srcOrd="1" destOrd="0" presId="urn:microsoft.com/office/officeart/2009/3/layout/HorizontalOrganizationChart"/>
    <dgm:cxn modelId="{A3A295E6-7094-45D7-8BDD-99BA5608B76A}" type="presOf" srcId="{91E56029-5565-4E95-B9B0-FB32EC1C9B15}" destId="{2C6E07D4-91FC-4590-B643-CABF8263B080}" srcOrd="0" destOrd="0" presId="urn:microsoft.com/office/officeart/2009/3/layout/HorizontalOrganizationChart"/>
    <dgm:cxn modelId="{3C0F53E9-A916-4135-AB67-624BB49DBA3D}" type="presOf" srcId="{7F869D74-097F-4F5D-AB29-5A647FFB678B}" destId="{9DAE2D9E-F520-4CBB-9853-00754E17264F}" srcOrd="1" destOrd="0" presId="urn:microsoft.com/office/officeart/2009/3/layout/HorizontalOrganizationChart"/>
    <dgm:cxn modelId="{E17122EA-FEDB-4145-BBAD-FC0FCF662261}" srcId="{127FB331-B109-44C4-A5A5-F182916D88BA}" destId="{04C34B2B-C577-45BD-91F2-71CCB03D37ED}" srcOrd="2" destOrd="0" parTransId="{39B2FCB9-31D6-43DE-B92E-73706961CEC0}" sibTransId="{9DFB886E-17FC-4E32-A32A-691EFA2C9333}"/>
    <dgm:cxn modelId="{E993FDED-EADA-4070-BBF9-B7842FE29A88}" type="presOf" srcId="{C8CD668F-C519-4C19-8888-EE3F3431BFB1}" destId="{9FDB3AD2-4482-4B44-A25A-1AC6FB9F3BFD}" srcOrd="0" destOrd="0" presId="urn:microsoft.com/office/officeart/2009/3/layout/HorizontalOrganizationChart"/>
    <dgm:cxn modelId="{448F42F3-FA52-4A22-8654-25B0F243A982}" type="presOf" srcId="{D67162E0-419C-4568-A640-4E680AA04723}" destId="{DF834414-15A8-498F-8FFD-D1A6137E5745}" srcOrd="0" destOrd="0" presId="urn:microsoft.com/office/officeart/2009/3/layout/HorizontalOrganizationChart"/>
    <dgm:cxn modelId="{463277F4-85CE-4B63-9861-5964410469B4}" type="presOf" srcId="{380241C8-C325-40C4-ADF9-9E32D675EE03}" destId="{CD236A1A-2D59-443D-8AA3-F29CE493BF3C}" srcOrd="0" destOrd="0" presId="urn:microsoft.com/office/officeart/2009/3/layout/HorizontalOrganizationChart"/>
    <dgm:cxn modelId="{080A2DF7-08C1-4354-ABFF-4E4C8CD48F3B}" type="presOf" srcId="{59A8B770-BEA1-4AC3-8149-35348AE1A867}" destId="{1F29990D-A50C-4EF7-9E68-4CCB0A39441B}" srcOrd="0" destOrd="0" presId="urn:microsoft.com/office/officeart/2009/3/layout/HorizontalOrganizationChart"/>
    <dgm:cxn modelId="{F895E2F9-4A85-4EAC-9BDE-4A142203240D}" srcId="{13FDAAFC-76FC-422D-A81D-2F4B1DC67999}" destId="{E32F3CB3-154B-4C12-8E35-9EA759F26B76}" srcOrd="3" destOrd="0" parTransId="{17B5106A-C786-4FEF-80DD-DA4C505297AF}" sibTransId="{E9C67C74-508F-4514-8626-8C090804F693}"/>
    <dgm:cxn modelId="{2E12C9FF-9C7A-4C96-A52D-D03FE581801A}" type="presOf" srcId="{CD548C16-81DC-4759-94C6-547D711340F6}" destId="{9EFDF545-F8FA-4D5F-974A-C04B0982C540}" srcOrd="0" destOrd="0" presId="urn:microsoft.com/office/officeart/2009/3/layout/HorizontalOrganizationChart"/>
    <dgm:cxn modelId="{8BE0E36F-6292-4AE4-9E5D-D323938451C2}" type="presParOf" srcId="{FFDDA9CB-F82A-47E7-977E-DE862BA5F747}" destId="{75046A54-8993-4BDF-BA50-407333EDADD7}" srcOrd="0" destOrd="0" presId="urn:microsoft.com/office/officeart/2009/3/layout/HorizontalOrganizationChart"/>
    <dgm:cxn modelId="{6C4A7B8B-D86F-4934-B20A-808B799B4D02}" type="presParOf" srcId="{75046A54-8993-4BDF-BA50-407333EDADD7}" destId="{68439B28-995B-436E-86AF-1E4D089C2771}" srcOrd="0" destOrd="0" presId="urn:microsoft.com/office/officeart/2009/3/layout/HorizontalOrganizationChart"/>
    <dgm:cxn modelId="{5C54F4A6-E95B-4B0B-B2B0-5E44F3EB34E9}" type="presParOf" srcId="{68439B28-995B-436E-86AF-1E4D089C2771}" destId="{CA7857E3-CA28-4B53-B6D7-012D51EE97E5}" srcOrd="0" destOrd="0" presId="urn:microsoft.com/office/officeart/2009/3/layout/HorizontalOrganizationChart"/>
    <dgm:cxn modelId="{96FB63B3-ED85-406D-81BF-644EEB38DCFC}" type="presParOf" srcId="{68439B28-995B-436E-86AF-1E4D089C2771}" destId="{9DAE2D9E-F520-4CBB-9853-00754E17264F}" srcOrd="1" destOrd="0" presId="urn:microsoft.com/office/officeart/2009/3/layout/HorizontalOrganizationChart"/>
    <dgm:cxn modelId="{FCF04605-E3D7-4FDA-85CF-30C92F5A6E28}" type="presParOf" srcId="{75046A54-8993-4BDF-BA50-407333EDADD7}" destId="{3284F27D-242A-4E9F-B642-7880F2B692E1}" srcOrd="1" destOrd="0" presId="urn:microsoft.com/office/officeart/2009/3/layout/HorizontalOrganizationChart"/>
    <dgm:cxn modelId="{0893CB59-4B31-49F4-A15B-0308D5CC3E11}" type="presParOf" srcId="{3284F27D-242A-4E9F-B642-7880F2B692E1}" destId="{AC4EF6AD-6A77-41D9-9415-229171C659E9}" srcOrd="0" destOrd="0" presId="urn:microsoft.com/office/officeart/2009/3/layout/HorizontalOrganizationChart"/>
    <dgm:cxn modelId="{6CDEA038-2496-4C74-92F4-C7D192293631}" type="presParOf" srcId="{3284F27D-242A-4E9F-B642-7880F2B692E1}" destId="{296B1A94-47F6-4B07-B2F7-1AEA058503B2}" srcOrd="1" destOrd="0" presId="urn:microsoft.com/office/officeart/2009/3/layout/HorizontalOrganizationChart"/>
    <dgm:cxn modelId="{B434392D-89E0-4392-B8AC-E5BB7E43A81C}" type="presParOf" srcId="{296B1A94-47F6-4B07-B2F7-1AEA058503B2}" destId="{26289E66-B83E-47BB-A82E-2520C60F1A59}" srcOrd="0" destOrd="0" presId="urn:microsoft.com/office/officeart/2009/3/layout/HorizontalOrganizationChart"/>
    <dgm:cxn modelId="{0F80070B-E683-4964-8282-2D788FD2BB7A}" type="presParOf" srcId="{26289E66-B83E-47BB-A82E-2520C60F1A59}" destId="{2D1564D7-C6FD-451A-9E0C-8BBD7E0F83CA}" srcOrd="0" destOrd="0" presId="urn:microsoft.com/office/officeart/2009/3/layout/HorizontalOrganizationChart"/>
    <dgm:cxn modelId="{312AAD1A-CBA1-4F04-ADA8-F72AB5E8E1E1}" type="presParOf" srcId="{26289E66-B83E-47BB-A82E-2520C60F1A59}" destId="{B367D8D0-4245-4B35-9CBD-501717CFA8DA}" srcOrd="1" destOrd="0" presId="urn:microsoft.com/office/officeart/2009/3/layout/HorizontalOrganizationChart"/>
    <dgm:cxn modelId="{1D8B06F7-8AE5-4C94-9C02-D454725A06F6}" type="presParOf" srcId="{296B1A94-47F6-4B07-B2F7-1AEA058503B2}" destId="{B8E95CBE-0667-47EE-A342-E0A430FA9885}" srcOrd="1" destOrd="0" presId="urn:microsoft.com/office/officeart/2009/3/layout/HorizontalOrganizationChart"/>
    <dgm:cxn modelId="{CF88FF47-A6A7-44B7-BDEB-3D0EAD00CF5B}" type="presParOf" srcId="{296B1A94-47F6-4B07-B2F7-1AEA058503B2}" destId="{1D0BF603-299B-4B79-B379-FD58B1D21625}" srcOrd="2" destOrd="0" presId="urn:microsoft.com/office/officeart/2009/3/layout/HorizontalOrganizationChart"/>
    <dgm:cxn modelId="{DCD2A3B3-9D48-4490-BA83-96E7FE07325D}" type="presParOf" srcId="{3284F27D-242A-4E9F-B642-7880F2B692E1}" destId="{341EA19C-3955-47FC-8112-C5721A236395}" srcOrd="2" destOrd="0" presId="urn:microsoft.com/office/officeart/2009/3/layout/HorizontalOrganizationChart"/>
    <dgm:cxn modelId="{57D2D107-32F9-4DC0-911A-29E0CDC73BED}" type="presParOf" srcId="{3284F27D-242A-4E9F-B642-7880F2B692E1}" destId="{DEE21369-AD9D-4475-9198-C1030A7F84F1}" srcOrd="3" destOrd="0" presId="urn:microsoft.com/office/officeart/2009/3/layout/HorizontalOrganizationChart"/>
    <dgm:cxn modelId="{AD16A245-CEC7-4F98-8DBF-1F6383011BED}" type="presParOf" srcId="{DEE21369-AD9D-4475-9198-C1030A7F84F1}" destId="{1F3A376A-0DF4-4ADE-AD0A-C22904E4D2F7}" srcOrd="0" destOrd="0" presId="urn:microsoft.com/office/officeart/2009/3/layout/HorizontalOrganizationChart"/>
    <dgm:cxn modelId="{A9DFA24F-97D2-4C74-B4E7-5450FEF66209}" type="presParOf" srcId="{1F3A376A-0DF4-4ADE-AD0A-C22904E4D2F7}" destId="{1BB292D1-E8FE-4720-A2B1-00A9D56CDB21}" srcOrd="0" destOrd="0" presId="urn:microsoft.com/office/officeart/2009/3/layout/HorizontalOrganizationChart"/>
    <dgm:cxn modelId="{C3DC864D-0248-4B48-B30D-0CFCD84B9721}" type="presParOf" srcId="{1F3A376A-0DF4-4ADE-AD0A-C22904E4D2F7}" destId="{594A7A69-2DF3-48B0-81A6-B75BC7F559EE}" srcOrd="1" destOrd="0" presId="urn:microsoft.com/office/officeart/2009/3/layout/HorizontalOrganizationChart"/>
    <dgm:cxn modelId="{7E3C00C3-64EC-4972-A796-F48169907273}" type="presParOf" srcId="{DEE21369-AD9D-4475-9198-C1030A7F84F1}" destId="{AEE789A1-94A4-49CD-920A-7A7C9B41BD6E}" srcOrd="1" destOrd="0" presId="urn:microsoft.com/office/officeart/2009/3/layout/HorizontalOrganizationChart"/>
    <dgm:cxn modelId="{08E5CF1F-D6BF-42D3-B040-453354A50A6E}" type="presParOf" srcId="{DEE21369-AD9D-4475-9198-C1030A7F84F1}" destId="{83032F35-520E-4630-A3AE-49D84DC370A7}" srcOrd="2" destOrd="0" presId="urn:microsoft.com/office/officeart/2009/3/layout/HorizontalOrganizationChart"/>
    <dgm:cxn modelId="{DAEB5B6E-DAA4-4E7B-87CE-3A40230E5124}" type="presParOf" srcId="{3284F27D-242A-4E9F-B642-7880F2B692E1}" destId="{73A25887-8477-4FCA-8D97-DD83016C9D2F}" srcOrd="4" destOrd="0" presId="urn:microsoft.com/office/officeart/2009/3/layout/HorizontalOrganizationChart"/>
    <dgm:cxn modelId="{881F40C9-EDF1-4504-9627-0B488DA0CBBA}" type="presParOf" srcId="{3284F27D-242A-4E9F-B642-7880F2B692E1}" destId="{B4D8B075-3849-402D-9366-59D501490071}" srcOrd="5" destOrd="0" presId="urn:microsoft.com/office/officeart/2009/3/layout/HorizontalOrganizationChart"/>
    <dgm:cxn modelId="{C3AF8298-9135-4EAB-987F-E33ACC090D05}" type="presParOf" srcId="{B4D8B075-3849-402D-9366-59D501490071}" destId="{FF51143B-5471-431A-8699-C088C6159CF5}" srcOrd="0" destOrd="0" presId="urn:microsoft.com/office/officeart/2009/3/layout/HorizontalOrganizationChart"/>
    <dgm:cxn modelId="{6965C3B6-76F7-4846-99E5-D529B574D7FE}" type="presParOf" srcId="{FF51143B-5471-431A-8699-C088C6159CF5}" destId="{38390E30-A926-4A07-908C-ABCD67458B2E}" srcOrd="0" destOrd="0" presId="urn:microsoft.com/office/officeart/2009/3/layout/HorizontalOrganizationChart"/>
    <dgm:cxn modelId="{8C066031-B2C3-4276-811F-8483776C55BC}" type="presParOf" srcId="{FF51143B-5471-431A-8699-C088C6159CF5}" destId="{F8E1CF86-B2FB-4C75-9182-8EF6B15684AE}" srcOrd="1" destOrd="0" presId="urn:microsoft.com/office/officeart/2009/3/layout/HorizontalOrganizationChart"/>
    <dgm:cxn modelId="{3C1439DC-74EB-4180-A51F-9DA469CFB8A2}" type="presParOf" srcId="{B4D8B075-3849-402D-9366-59D501490071}" destId="{783F2FDA-5FC5-46A8-BE4F-94B04FE9F9CA}" srcOrd="1" destOrd="0" presId="urn:microsoft.com/office/officeart/2009/3/layout/HorizontalOrganizationChart"/>
    <dgm:cxn modelId="{D679AA6B-B88F-4D8A-BD50-982754B82C49}" type="presParOf" srcId="{B4D8B075-3849-402D-9366-59D501490071}" destId="{33155B90-EEA3-4531-8FA6-8977600F27B6}" srcOrd="2" destOrd="0" presId="urn:microsoft.com/office/officeart/2009/3/layout/HorizontalOrganizationChart"/>
    <dgm:cxn modelId="{31C47C1C-DE8E-4EB6-8EFE-38A37940AF19}" type="presParOf" srcId="{75046A54-8993-4BDF-BA50-407333EDADD7}" destId="{45780234-D538-488C-AD4A-72FDAF0C76D3}" srcOrd="2" destOrd="0" presId="urn:microsoft.com/office/officeart/2009/3/layout/HorizontalOrganizationChart"/>
    <dgm:cxn modelId="{D1FFF3A5-115A-4BFE-8597-F267EA889B59}" type="presParOf" srcId="{FFDDA9CB-F82A-47E7-977E-DE862BA5F747}" destId="{AE588BC3-799F-4885-B0D0-286A31404F84}" srcOrd="1" destOrd="0" presId="urn:microsoft.com/office/officeart/2009/3/layout/HorizontalOrganizationChart"/>
    <dgm:cxn modelId="{BBA8A3C2-BA76-4132-9430-F58139CFB1CE}" type="presParOf" srcId="{AE588BC3-799F-4885-B0D0-286A31404F84}" destId="{879C78F9-498F-4673-9F4E-2D4CD3C045BB}" srcOrd="0" destOrd="0" presId="urn:microsoft.com/office/officeart/2009/3/layout/HorizontalOrganizationChart"/>
    <dgm:cxn modelId="{622A346B-439D-48B9-97B4-4655D9971D8F}" type="presParOf" srcId="{879C78F9-498F-4673-9F4E-2D4CD3C045BB}" destId="{1A5F1335-DFE0-48F8-AB5B-2F73DF1F8D75}" srcOrd="0" destOrd="0" presId="urn:microsoft.com/office/officeart/2009/3/layout/HorizontalOrganizationChart"/>
    <dgm:cxn modelId="{4F87FA50-E75A-428B-91EE-DAFEFE6787FB}" type="presParOf" srcId="{879C78F9-498F-4673-9F4E-2D4CD3C045BB}" destId="{74EAB16D-978C-432D-B8C0-E9B69225EE5A}" srcOrd="1" destOrd="0" presId="urn:microsoft.com/office/officeart/2009/3/layout/HorizontalOrganizationChart"/>
    <dgm:cxn modelId="{A40F8651-8E77-4E6D-BB4D-B64E2B44F751}" type="presParOf" srcId="{AE588BC3-799F-4885-B0D0-286A31404F84}" destId="{A7946A0E-A5D5-4714-A057-A6A3103F73A4}" srcOrd="1" destOrd="0" presId="urn:microsoft.com/office/officeart/2009/3/layout/HorizontalOrganizationChart"/>
    <dgm:cxn modelId="{4784CA53-01C0-4429-97CA-2BD847E55390}" type="presParOf" srcId="{A7946A0E-A5D5-4714-A057-A6A3103F73A4}" destId="{076F1D56-899F-4F50-B3F5-961336BA7FCC}" srcOrd="0" destOrd="0" presId="urn:microsoft.com/office/officeart/2009/3/layout/HorizontalOrganizationChart"/>
    <dgm:cxn modelId="{888A0EE0-F4D4-408B-AAD6-5C1BFEEB5AAF}" type="presParOf" srcId="{A7946A0E-A5D5-4714-A057-A6A3103F73A4}" destId="{22D63696-43D0-4D7D-B1C0-685E03905CF1}" srcOrd="1" destOrd="0" presId="urn:microsoft.com/office/officeart/2009/3/layout/HorizontalOrganizationChart"/>
    <dgm:cxn modelId="{0CD5DAD4-C7C4-4A45-8450-53154BCA0868}" type="presParOf" srcId="{22D63696-43D0-4D7D-B1C0-685E03905CF1}" destId="{957F8DFB-2FFD-4A99-96E5-4060B2E103C1}" srcOrd="0" destOrd="0" presId="urn:microsoft.com/office/officeart/2009/3/layout/HorizontalOrganizationChart"/>
    <dgm:cxn modelId="{00D5D4E9-506D-493D-9A75-9026B11546C8}" type="presParOf" srcId="{957F8DFB-2FFD-4A99-96E5-4060B2E103C1}" destId="{BBA35579-C44D-4CF5-94C8-17C32495AF23}" srcOrd="0" destOrd="0" presId="urn:microsoft.com/office/officeart/2009/3/layout/HorizontalOrganizationChart"/>
    <dgm:cxn modelId="{68DF28FF-16DC-438B-B129-68BC76283522}" type="presParOf" srcId="{957F8DFB-2FFD-4A99-96E5-4060B2E103C1}" destId="{AC3B49D0-19A3-47FD-A0D3-5DF6FE743360}" srcOrd="1" destOrd="0" presId="urn:microsoft.com/office/officeart/2009/3/layout/HorizontalOrganizationChart"/>
    <dgm:cxn modelId="{541A3996-7CA7-466B-9203-5365AB8D2BE6}" type="presParOf" srcId="{22D63696-43D0-4D7D-B1C0-685E03905CF1}" destId="{1F1DA086-5F05-4C50-913F-331264F5AF6C}" srcOrd="1" destOrd="0" presId="urn:microsoft.com/office/officeart/2009/3/layout/HorizontalOrganizationChart"/>
    <dgm:cxn modelId="{9956E24E-8C62-4BDB-B949-4C201CC8D5FB}" type="presParOf" srcId="{22D63696-43D0-4D7D-B1C0-685E03905CF1}" destId="{83C44A07-22FF-4F6C-9F76-5F9B9FA468D1}" srcOrd="2" destOrd="0" presId="urn:microsoft.com/office/officeart/2009/3/layout/HorizontalOrganizationChart"/>
    <dgm:cxn modelId="{6E70D96D-E522-47DB-9AFF-E0140B3043A3}" type="presParOf" srcId="{A7946A0E-A5D5-4714-A057-A6A3103F73A4}" destId="{1D49B2A8-EA2E-4E3A-896C-0FBD17FAE33A}" srcOrd="2" destOrd="0" presId="urn:microsoft.com/office/officeart/2009/3/layout/HorizontalOrganizationChart"/>
    <dgm:cxn modelId="{AED6C546-6F42-428E-A017-19B51D3FCC72}" type="presParOf" srcId="{A7946A0E-A5D5-4714-A057-A6A3103F73A4}" destId="{8C850531-229D-400C-ABDA-F4524927F3DE}" srcOrd="3" destOrd="0" presId="urn:microsoft.com/office/officeart/2009/3/layout/HorizontalOrganizationChart"/>
    <dgm:cxn modelId="{6B04CD10-844F-4DC6-8458-83FEE830F2D5}" type="presParOf" srcId="{8C850531-229D-400C-ABDA-F4524927F3DE}" destId="{D802F34F-3005-4D32-B00C-6B40886F7F47}" srcOrd="0" destOrd="0" presId="urn:microsoft.com/office/officeart/2009/3/layout/HorizontalOrganizationChart"/>
    <dgm:cxn modelId="{77BEBF95-88A6-4711-AD74-6E71C829E304}" type="presParOf" srcId="{D802F34F-3005-4D32-B00C-6B40886F7F47}" destId="{9EFDF545-F8FA-4D5F-974A-C04B0982C540}" srcOrd="0" destOrd="0" presId="urn:microsoft.com/office/officeart/2009/3/layout/HorizontalOrganizationChart"/>
    <dgm:cxn modelId="{321CD0D8-AD1E-43EF-B834-8729080DAC72}" type="presParOf" srcId="{D802F34F-3005-4D32-B00C-6B40886F7F47}" destId="{08DEA232-E443-462C-90BC-311D66403D5B}" srcOrd="1" destOrd="0" presId="urn:microsoft.com/office/officeart/2009/3/layout/HorizontalOrganizationChart"/>
    <dgm:cxn modelId="{BFC0A9DD-A083-4930-BF41-C0A629CE83CA}" type="presParOf" srcId="{8C850531-229D-400C-ABDA-F4524927F3DE}" destId="{D771E271-4D69-4482-8B32-1A694A3F5341}" srcOrd="1" destOrd="0" presId="urn:microsoft.com/office/officeart/2009/3/layout/HorizontalOrganizationChart"/>
    <dgm:cxn modelId="{4FF54718-A631-4511-A92C-344DA04C8765}" type="presParOf" srcId="{8C850531-229D-400C-ABDA-F4524927F3DE}" destId="{79352D19-D7F9-4D9B-B4C9-C61C283E367C}" srcOrd="2" destOrd="0" presId="urn:microsoft.com/office/officeart/2009/3/layout/HorizontalOrganizationChart"/>
    <dgm:cxn modelId="{D6CA379D-DBB9-45DC-821A-6D3FCD101596}" type="presParOf" srcId="{A7946A0E-A5D5-4714-A057-A6A3103F73A4}" destId="{C0AEF573-F1FC-4BC7-B873-F931E62B7FDF}" srcOrd="4" destOrd="0" presId="urn:microsoft.com/office/officeart/2009/3/layout/HorizontalOrganizationChart"/>
    <dgm:cxn modelId="{2DD12243-19D4-4D9D-BAAE-2ADDF381E452}" type="presParOf" srcId="{A7946A0E-A5D5-4714-A057-A6A3103F73A4}" destId="{B8AAA920-AFD1-486F-A6E8-A6DA248458CE}" srcOrd="5" destOrd="0" presId="urn:microsoft.com/office/officeart/2009/3/layout/HorizontalOrganizationChart"/>
    <dgm:cxn modelId="{E70ECEE6-0BFC-4A21-9C2E-250A2B82BF3D}" type="presParOf" srcId="{B8AAA920-AFD1-486F-A6E8-A6DA248458CE}" destId="{026A68AE-BA57-412D-BB2A-31F1F3B5CC43}" srcOrd="0" destOrd="0" presId="urn:microsoft.com/office/officeart/2009/3/layout/HorizontalOrganizationChart"/>
    <dgm:cxn modelId="{08A85375-B696-4FD7-AAEB-3A2ACC2139EF}" type="presParOf" srcId="{026A68AE-BA57-412D-BB2A-31F1F3B5CC43}" destId="{9FDB3AD2-4482-4B44-A25A-1AC6FB9F3BFD}" srcOrd="0" destOrd="0" presId="urn:microsoft.com/office/officeart/2009/3/layout/HorizontalOrganizationChart"/>
    <dgm:cxn modelId="{F5D3D705-67CA-4ED7-A8AD-84CED83289E1}" type="presParOf" srcId="{026A68AE-BA57-412D-BB2A-31F1F3B5CC43}" destId="{94CAB871-1A78-43C4-A67A-CF5424975548}" srcOrd="1" destOrd="0" presId="urn:microsoft.com/office/officeart/2009/3/layout/HorizontalOrganizationChart"/>
    <dgm:cxn modelId="{485A90F2-A188-4C08-979A-1868E925143F}" type="presParOf" srcId="{B8AAA920-AFD1-486F-A6E8-A6DA248458CE}" destId="{ED060B91-6497-4AC8-B84E-A8A505EDFDDA}" srcOrd="1" destOrd="0" presId="urn:microsoft.com/office/officeart/2009/3/layout/HorizontalOrganizationChart"/>
    <dgm:cxn modelId="{704E4B32-1692-45E5-9404-51E008742AA6}" type="presParOf" srcId="{B8AAA920-AFD1-486F-A6E8-A6DA248458CE}" destId="{5D6B49BC-C697-459D-A686-044F302F0EF2}" srcOrd="2" destOrd="0" presId="urn:microsoft.com/office/officeart/2009/3/layout/HorizontalOrganizationChart"/>
    <dgm:cxn modelId="{88C75A7B-928D-4E7B-BD08-D10CE21AF1A6}" type="presParOf" srcId="{A7946A0E-A5D5-4714-A057-A6A3103F73A4}" destId="{745DCFD8-C8EC-4AED-9F45-8A69C6DC856E}" srcOrd="6" destOrd="0" presId="urn:microsoft.com/office/officeart/2009/3/layout/HorizontalOrganizationChart"/>
    <dgm:cxn modelId="{11E44ADC-062E-476E-8229-1453F00BB67F}" type="presParOf" srcId="{A7946A0E-A5D5-4714-A057-A6A3103F73A4}" destId="{83926413-28D9-4C64-B813-E05ED9236410}" srcOrd="7" destOrd="0" presId="urn:microsoft.com/office/officeart/2009/3/layout/HorizontalOrganizationChart"/>
    <dgm:cxn modelId="{3C57736A-5B9A-474E-B68A-9014360BA62C}" type="presParOf" srcId="{83926413-28D9-4C64-B813-E05ED9236410}" destId="{24CB7FC4-3F54-495E-90ED-5C77BBE81568}" srcOrd="0" destOrd="0" presId="urn:microsoft.com/office/officeart/2009/3/layout/HorizontalOrganizationChart"/>
    <dgm:cxn modelId="{E0AEDA82-96AC-4A0E-89DE-A7C5A911B232}" type="presParOf" srcId="{24CB7FC4-3F54-495E-90ED-5C77BBE81568}" destId="{F6B68325-7506-4590-B28C-B9644EDAAE85}" srcOrd="0" destOrd="0" presId="urn:microsoft.com/office/officeart/2009/3/layout/HorizontalOrganizationChart"/>
    <dgm:cxn modelId="{A199D10B-685E-4BA3-AADF-283BF4249A0E}" type="presParOf" srcId="{24CB7FC4-3F54-495E-90ED-5C77BBE81568}" destId="{D6F8DB1E-E38B-4727-91BF-ED397F2CF9FC}" srcOrd="1" destOrd="0" presId="urn:microsoft.com/office/officeart/2009/3/layout/HorizontalOrganizationChart"/>
    <dgm:cxn modelId="{30290DDA-2BD4-45C0-8931-0DC8514F1636}" type="presParOf" srcId="{83926413-28D9-4C64-B813-E05ED9236410}" destId="{E0404F6D-CA47-49DD-BAE3-F4284D9981BC}" srcOrd="1" destOrd="0" presId="urn:microsoft.com/office/officeart/2009/3/layout/HorizontalOrganizationChart"/>
    <dgm:cxn modelId="{06A430BC-6B19-4693-B6D5-4F82351F5A21}" type="presParOf" srcId="{83926413-28D9-4C64-B813-E05ED9236410}" destId="{1345FB64-0F81-4F8F-AF2F-388C52F52749}" srcOrd="2" destOrd="0" presId="urn:microsoft.com/office/officeart/2009/3/layout/HorizontalOrganizationChart"/>
    <dgm:cxn modelId="{EE2F57FA-0693-448F-9C0D-7F4826D30DB8}" type="presParOf" srcId="{AE588BC3-799F-4885-B0D0-286A31404F84}" destId="{24FC78E9-F41C-4735-B787-CB48594F254D}" srcOrd="2" destOrd="0" presId="urn:microsoft.com/office/officeart/2009/3/layout/HorizontalOrganizationChart"/>
    <dgm:cxn modelId="{37862D4A-2B25-499D-A87E-80A771E00E0F}" type="presParOf" srcId="{FFDDA9CB-F82A-47E7-977E-DE862BA5F747}" destId="{684B620D-923E-48D3-8FD4-76902A8664E1}" srcOrd="2" destOrd="0" presId="urn:microsoft.com/office/officeart/2009/3/layout/HorizontalOrganizationChart"/>
    <dgm:cxn modelId="{95F93BA1-AF09-4BEC-A2C0-79EA4B636EBE}" type="presParOf" srcId="{684B620D-923E-48D3-8FD4-76902A8664E1}" destId="{1279C02F-663D-4125-82A4-D83DC859D300}" srcOrd="0" destOrd="0" presId="urn:microsoft.com/office/officeart/2009/3/layout/HorizontalOrganizationChart"/>
    <dgm:cxn modelId="{EB0F70E4-469B-44B2-B86E-E2DDF6FB5A79}" type="presParOf" srcId="{1279C02F-663D-4125-82A4-D83DC859D300}" destId="{B0F166F4-25DB-4AF4-A195-B2A62E121DDA}" srcOrd="0" destOrd="0" presId="urn:microsoft.com/office/officeart/2009/3/layout/HorizontalOrganizationChart"/>
    <dgm:cxn modelId="{FB2613AE-CBD6-417C-B1FA-53AE5D0145DA}" type="presParOf" srcId="{1279C02F-663D-4125-82A4-D83DC859D300}" destId="{51EDC5AB-CFDD-42E3-BC1E-C5CCE378C4F1}" srcOrd="1" destOrd="0" presId="urn:microsoft.com/office/officeart/2009/3/layout/HorizontalOrganizationChart"/>
    <dgm:cxn modelId="{BE1AFC2A-7E77-45D0-AFE5-7F776BEA4498}" type="presParOf" srcId="{684B620D-923E-48D3-8FD4-76902A8664E1}" destId="{392FACDD-5FC1-4831-908A-969F51429CE2}" srcOrd="1" destOrd="0" presId="urn:microsoft.com/office/officeart/2009/3/layout/HorizontalOrganizationChart"/>
    <dgm:cxn modelId="{AE89DEA6-6FEA-4D59-AC0F-96BF609B3DC4}" type="presParOf" srcId="{392FACDD-5FC1-4831-908A-969F51429CE2}" destId="{609D6012-1CA1-4E08-938D-E162BC9ED96A}" srcOrd="0" destOrd="0" presId="urn:microsoft.com/office/officeart/2009/3/layout/HorizontalOrganizationChart"/>
    <dgm:cxn modelId="{B02008EE-8154-4FBC-9897-789D70B28633}" type="presParOf" srcId="{392FACDD-5FC1-4831-908A-969F51429CE2}" destId="{4F9C0D36-30FC-475E-AB0C-E0314930B8DC}" srcOrd="1" destOrd="0" presId="urn:microsoft.com/office/officeart/2009/3/layout/HorizontalOrganizationChart"/>
    <dgm:cxn modelId="{1E27CB48-8BB2-46F4-9451-F36C94CA4885}" type="presParOf" srcId="{4F9C0D36-30FC-475E-AB0C-E0314930B8DC}" destId="{3CBFB31B-9012-439C-821E-1F0F8249905B}" srcOrd="0" destOrd="0" presId="urn:microsoft.com/office/officeart/2009/3/layout/HorizontalOrganizationChart"/>
    <dgm:cxn modelId="{6071BED5-E9AB-4117-BD36-A0DE36F0CAB1}" type="presParOf" srcId="{3CBFB31B-9012-439C-821E-1F0F8249905B}" destId="{F3E031B3-4C4A-4B66-BA2B-F38AAA135319}" srcOrd="0" destOrd="0" presId="urn:microsoft.com/office/officeart/2009/3/layout/HorizontalOrganizationChart"/>
    <dgm:cxn modelId="{1D58640F-8098-4867-B9FB-024AB62015F1}" type="presParOf" srcId="{3CBFB31B-9012-439C-821E-1F0F8249905B}" destId="{844F651D-D157-4538-A32A-5F9F5F451F95}" srcOrd="1" destOrd="0" presId="urn:microsoft.com/office/officeart/2009/3/layout/HorizontalOrganizationChart"/>
    <dgm:cxn modelId="{5BFD5B62-6A79-49AF-9AA8-91F314D0EBF0}" type="presParOf" srcId="{4F9C0D36-30FC-475E-AB0C-E0314930B8DC}" destId="{41225697-4026-4BD4-A7AE-D35B04A00739}" srcOrd="1" destOrd="0" presId="urn:microsoft.com/office/officeart/2009/3/layout/HorizontalOrganizationChart"/>
    <dgm:cxn modelId="{47E3416B-94EE-4D85-89D0-F15D14C88793}" type="presParOf" srcId="{4F9C0D36-30FC-475E-AB0C-E0314930B8DC}" destId="{C2D7621B-B0CE-4EDB-8771-191195160A5C}" srcOrd="2" destOrd="0" presId="urn:microsoft.com/office/officeart/2009/3/layout/HorizontalOrganizationChart"/>
    <dgm:cxn modelId="{1F3A9475-FA9E-487E-9017-C8A779555188}" type="presParOf" srcId="{392FACDD-5FC1-4831-908A-969F51429CE2}" destId="{FECA7FAD-B8D1-4750-8460-065B3521118E}" srcOrd="2" destOrd="0" presId="urn:microsoft.com/office/officeart/2009/3/layout/HorizontalOrganizationChart"/>
    <dgm:cxn modelId="{4C911808-680C-4AF0-8770-38E824E30371}" type="presParOf" srcId="{392FACDD-5FC1-4831-908A-969F51429CE2}" destId="{4E245D02-54E2-44B0-ABAC-9BC08EEB1672}" srcOrd="3" destOrd="0" presId="urn:microsoft.com/office/officeart/2009/3/layout/HorizontalOrganizationChart"/>
    <dgm:cxn modelId="{5B2E3E6B-FBF0-4187-86D8-E3DDF72CBAB8}" type="presParOf" srcId="{4E245D02-54E2-44B0-ABAC-9BC08EEB1672}" destId="{C1E4A0D0-0B0F-40CE-B6D1-88178ADAD705}" srcOrd="0" destOrd="0" presId="urn:microsoft.com/office/officeart/2009/3/layout/HorizontalOrganizationChart"/>
    <dgm:cxn modelId="{8524AC93-849C-42EC-9F57-9996C851332D}" type="presParOf" srcId="{C1E4A0D0-0B0F-40CE-B6D1-88178ADAD705}" destId="{1F29990D-A50C-4EF7-9E68-4CCB0A39441B}" srcOrd="0" destOrd="0" presId="urn:microsoft.com/office/officeart/2009/3/layout/HorizontalOrganizationChart"/>
    <dgm:cxn modelId="{45CE275E-E64F-4628-9D87-C225CAEF53E5}" type="presParOf" srcId="{C1E4A0D0-0B0F-40CE-B6D1-88178ADAD705}" destId="{19F34A40-8E11-490F-832D-16E8598F6A8C}" srcOrd="1" destOrd="0" presId="urn:microsoft.com/office/officeart/2009/3/layout/HorizontalOrganizationChart"/>
    <dgm:cxn modelId="{2669EDE6-79CD-45AD-8743-379F999C3B8D}" type="presParOf" srcId="{4E245D02-54E2-44B0-ABAC-9BC08EEB1672}" destId="{3A693149-D734-4362-8927-9D98B28EB46E}" srcOrd="1" destOrd="0" presId="urn:microsoft.com/office/officeart/2009/3/layout/HorizontalOrganizationChart"/>
    <dgm:cxn modelId="{B4ADDE11-9A23-4BED-927C-A0245D5A486C}" type="presParOf" srcId="{4E245D02-54E2-44B0-ABAC-9BC08EEB1672}" destId="{E573211C-8C78-4F62-BC5C-A774F8603CF5}" srcOrd="2" destOrd="0" presId="urn:microsoft.com/office/officeart/2009/3/layout/HorizontalOrganizationChart"/>
    <dgm:cxn modelId="{172B1AEE-2896-4592-AA42-CFC2AA0B309F}" type="presParOf" srcId="{392FACDD-5FC1-4831-908A-969F51429CE2}" destId="{7928B48F-E8DC-451D-949A-4E658B8454CA}" srcOrd="4" destOrd="0" presId="urn:microsoft.com/office/officeart/2009/3/layout/HorizontalOrganizationChart"/>
    <dgm:cxn modelId="{993F76C6-65E7-41CC-AE5F-D35011711B1F}" type="presParOf" srcId="{392FACDD-5FC1-4831-908A-969F51429CE2}" destId="{49201969-486D-4231-8932-A08058836064}" srcOrd="5" destOrd="0" presId="urn:microsoft.com/office/officeart/2009/3/layout/HorizontalOrganizationChart"/>
    <dgm:cxn modelId="{797A7C00-F9C2-4AF9-B29A-DC33AF9A6D1A}" type="presParOf" srcId="{49201969-486D-4231-8932-A08058836064}" destId="{E3165191-E1B6-4F84-B176-FC4DD2BD166A}" srcOrd="0" destOrd="0" presId="urn:microsoft.com/office/officeart/2009/3/layout/HorizontalOrganizationChart"/>
    <dgm:cxn modelId="{2A45ED9D-7B9C-49EF-8CCD-A3D0ACA134C6}" type="presParOf" srcId="{E3165191-E1B6-4F84-B176-FC4DD2BD166A}" destId="{DF834414-15A8-498F-8FFD-D1A6137E5745}" srcOrd="0" destOrd="0" presId="urn:microsoft.com/office/officeart/2009/3/layout/HorizontalOrganizationChart"/>
    <dgm:cxn modelId="{0DF314C0-BF9E-4C3D-BC81-9D68EE64F00D}" type="presParOf" srcId="{E3165191-E1B6-4F84-B176-FC4DD2BD166A}" destId="{0393FAAC-ADA2-4DA9-A615-55B124D2648E}" srcOrd="1" destOrd="0" presId="urn:microsoft.com/office/officeart/2009/3/layout/HorizontalOrganizationChart"/>
    <dgm:cxn modelId="{3981685A-31BA-46ED-A859-CEBB2750E67D}" type="presParOf" srcId="{49201969-486D-4231-8932-A08058836064}" destId="{63F203E1-6C74-44A5-B029-C65256AD456D}" srcOrd="1" destOrd="0" presId="urn:microsoft.com/office/officeart/2009/3/layout/HorizontalOrganizationChart"/>
    <dgm:cxn modelId="{DA08193A-1076-428D-B877-B4DC0AB5D1AB}" type="presParOf" srcId="{49201969-486D-4231-8932-A08058836064}" destId="{FA25713E-65F9-4EB6-A7DC-C64C4837EE71}" srcOrd="2" destOrd="0" presId="urn:microsoft.com/office/officeart/2009/3/layout/HorizontalOrganizationChart"/>
    <dgm:cxn modelId="{B60A544C-53C7-47B8-BAF0-D03F2FE696B6}" type="presParOf" srcId="{684B620D-923E-48D3-8FD4-76902A8664E1}" destId="{814238FA-591E-4457-BEA8-90BB1E551780}" srcOrd="2" destOrd="0" presId="urn:microsoft.com/office/officeart/2009/3/layout/HorizontalOrganizationChart"/>
    <dgm:cxn modelId="{2C6CF90E-E12E-4CF8-A6B7-F029A73BCBD4}" type="presParOf" srcId="{FFDDA9CB-F82A-47E7-977E-DE862BA5F747}" destId="{6533DD7E-DFDD-4886-968A-595E02BC8EFF}" srcOrd="3" destOrd="0" presId="urn:microsoft.com/office/officeart/2009/3/layout/HorizontalOrganizationChart"/>
    <dgm:cxn modelId="{269DBE34-6023-4F50-BEB4-089EC9B217EF}" type="presParOf" srcId="{6533DD7E-DFDD-4886-968A-595E02BC8EFF}" destId="{52D3EF59-4FE0-43D0-8C13-4576ECFF7B4B}" srcOrd="0" destOrd="0" presId="urn:microsoft.com/office/officeart/2009/3/layout/HorizontalOrganizationChart"/>
    <dgm:cxn modelId="{6885E49A-42DC-43F7-8606-E03D5A3AC63F}" type="presParOf" srcId="{52D3EF59-4FE0-43D0-8C13-4576ECFF7B4B}" destId="{A87E932C-D95B-45D3-99DE-8352CEACDC8E}" srcOrd="0" destOrd="0" presId="urn:microsoft.com/office/officeart/2009/3/layout/HorizontalOrganizationChart"/>
    <dgm:cxn modelId="{807AB245-A178-4453-BD92-FA5A77618328}" type="presParOf" srcId="{52D3EF59-4FE0-43D0-8C13-4576ECFF7B4B}" destId="{8D05DCD7-AD08-473C-8ACA-6CF3C6BD9146}" srcOrd="1" destOrd="0" presId="urn:microsoft.com/office/officeart/2009/3/layout/HorizontalOrganizationChart"/>
    <dgm:cxn modelId="{9172A3DE-308C-479F-85DA-54B6AE73359B}" type="presParOf" srcId="{6533DD7E-DFDD-4886-968A-595E02BC8EFF}" destId="{2A62D20F-1DAA-48E3-9FE4-DC7B5908442D}" srcOrd="1" destOrd="0" presId="urn:microsoft.com/office/officeart/2009/3/layout/HorizontalOrganizationChart"/>
    <dgm:cxn modelId="{484B5542-7C0D-49A7-89E0-D7BCD7C61206}" type="presParOf" srcId="{2A62D20F-1DAA-48E3-9FE4-DC7B5908442D}" destId="{F851D400-DA75-4A83-A56B-C259CD20B0CA}" srcOrd="0" destOrd="0" presId="urn:microsoft.com/office/officeart/2009/3/layout/HorizontalOrganizationChart"/>
    <dgm:cxn modelId="{7734EE2B-1A3B-43D5-A0FE-632092200216}" type="presParOf" srcId="{2A62D20F-1DAA-48E3-9FE4-DC7B5908442D}" destId="{B5AE72E4-EC4F-421C-89CA-2C65C8A3405D}" srcOrd="1" destOrd="0" presId="urn:microsoft.com/office/officeart/2009/3/layout/HorizontalOrganizationChart"/>
    <dgm:cxn modelId="{D81048B6-BC99-4CDC-B4BF-1D81AD828363}" type="presParOf" srcId="{B5AE72E4-EC4F-421C-89CA-2C65C8A3405D}" destId="{D0DD0A62-A035-464D-BDDA-F406ADE7A7CA}" srcOrd="0" destOrd="0" presId="urn:microsoft.com/office/officeart/2009/3/layout/HorizontalOrganizationChart"/>
    <dgm:cxn modelId="{CC30195F-62F1-4A26-97E8-D28675AE4772}" type="presParOf" srcId="{D0DD0A62-A035-464D-BDDA-F406ADE7A7CA}" destId="{C583EBC4-D744-4939-A8A7-D5422BA315EA}" srcOrd="0" destOrd="0" presId="urn:microsoft.com/office/officeart/2009/3/layout/HorizontalOrganizationChart"/>
    <dgm:cxn modelId="{6A6753DE-6C3B-402D-B932-3829572AD581}" type="presParOf" srcId="{D0DD0A62-A035-464D-BDDA-F406ADE7A7CA}" destId="{ECB6A168-D12C-49D9-9BB8-78DCCB7E4282}" srcOrd="1" destOrd="0" presId="urn:microsoft.com/office/officeart/2009/3/layout/HorizontalOrganizationChart"/>
    <dgm:cxn modelId="{BCDF52FD-FF6E-4187-A8ED-B698D488E129}" type="presParOf" srcId="{B5AE72E4-EC4F-421C-89CA-2C65C8A3405D}" destId="{ADB758D8-D506-45E6-9CE7-E9D40FA802BA}" srcOrd="1" destOrd="0" presId="urn:microsoft.com/office/officeart/2009/3/layout/HorizontalOrganizationChart"/>
    <dgm:cxn modelId="{EAFA7635-C601-4055-A36D-7B800F5AF841}" type="presParOf" srcId="{B5AE72E4-EC4F-421C-89CA-2C65C8A3405D}" destId="{28DB6C92-AD4E-49BE-A68F-D56323AEAC33}" srcOrd="2" destOrd="0" presId="urn:microsoft.com/office/officeart/2009/3/layout/HorizontalOrganizationChart"/>
    <dgm:cxn modelId="{8CD6FE10-A0F3-4C15-8E1C-9C51073C8300}" type="presParOf" srcId="{6533DD7E-DFDD-4886-968A-595E02BC8EFF}" destId="{C6673DB6-4983-4CCC-9BCA-1635AC506B73}" srcOrd="2" destOrd="0" presId="urn:microsoft.com/office/officeart/2009/3/layout/HorizontalOrganizationChart"/>
    <dgm:cxn modelId="{CC74161E-49FB-4A03-97AA-D1BC9DEA23DC}" type="presParOf" srcId="{FFDDA9CB-F82A-47E7-977E-DE862BA5F747}" destId="{EB383857-3A2D-4CDE-9A1E-30D9CFCDC67E}" srcOrd="4" destOrd="0" presId="urn:microsoft.com/office/officeart/2009/3/layout/HorizontalOrganizationChart"/>
    <dgm:cxn modelId="{C1A01948-40DD-4D34-ACC0-9531AB1B1E9B}" type="presParOf" srcId="{EB383857-3A2D-4CDE-9A1E-30D9CFCDC67E}" destId="{911ABDEA-497D-4EA5-821B-ACBEE9AC1D8F}" srcOrd="0" destOrd="0" presId="urn:microsoft.com/office/officeart/2009/3/layout/HorizontalOrganizationChart"/>
    <dgm:cxn modelId="{A098018F-D267-4010-B694-13A5D4E23CBD}" type="presParOf" srcId="{911ABDEA-497D-4EA5-821B-ACBEE9AC1D8F}" destId="{CD236A1A-2D59-443D-8AA3-F29CE493BF3C}" srcOrd="0" destOrd="0" presId="urn:microsoft.com/office/officeart/2009/3/layout/HorizontalOrganizationChart"/>
    <dgm:cxn modelId="{95EADF50-79DA-4984-892D-381958D6C79E}" type="presParOf" srcId="{911ABDEA-497D-4EA5-821B-ACBEE9AC1D8F}" destId="{79CEE319-231F-4C3C-BE0E-74E811E4775F}" srcOrd="1" destOrd="0" presId="urn:microsoft.com/office/officeart/2009/3/layout/HorizontalOrganizationChart"/>
    <dgm:cxn modelId="{38C76B57-10C0-42BD-83D7-F21B1D7F8B48}" type="presParOf" srcId="{EB383857-3A2D-4CDE-9A1E-30D9CFCDC67E}" destId="{12753D2B-356D-4BF8-978C-6ACDEB7246BB}" srcOrd="1" destOrd="0" presId="urn:microsoft.com/office/officeart/2009/3/layout/HorizontalOrganizationChart"/>
    <dgm:cxn modelId="{BA6C75D0-2FFC-424A-8F72-FB01C0575C00}" type="presParOf" srcId="{12753D2B-356D-4BF8-978C-6ACDEB7246BB}" destId="{D49C8B66-55E3-4644-A372-BB0888574E8B}" srcOrd="0" destOrd="0" presId="urn:microsoft.com/office/officeart/2009/3/layout/HorizontalOrganizationChart"/>
    <dgm:cxn modelId="{61FCC972-B662-45F3-B5D9-A7B46ED22E04}" type="presParOf" srcId="{12753D2B-356D-4BF8-978C-6ACDEB7246BB}" destId="{704C5A84-C376-4ADB-9EFD-A9694E874E4D}" srcOrd="1" destOrd="0" presId="urn:microsoft.com/office/officeart/2009/3/layout/HorizontalOrganizationChart"/>
    <dgm:cxn modelId="{6623B9D1-0C91-45C1-8AFB-43A6CA347488}" type="presParOf" srcId="{704C5A84-C376-4ADB-9EFD-A9694E874E4D}" destId="{979C205F-2695-4696-BDCD-A2D0EC2DBD1E}" srcOrd="0" destOrd="0" presId="urn:microsoft.com/office/officeart/2009/3/layout/HorizontalOrganizationChart"/>
    <dgm:cxn modelId="{AE01530B-C824-4802-AF9B-9FD4C7A4588A}" type="presParOf" srcId="{979C205F-2695-4696-BDCD-A2D0EC2DBD1E}" destId="{2E0FF843-9F8B-418C-B0E1-608577D24915}" srcOrd="0" destOrd="0" presId="urn:microsoft.com/office/officeart/2009/3/layout/HorizontalOrganizationChart"/>
    <dgm:cxn modelId="{92C9B303-49DC-47F5-AD86-FF4BB3D9D2B6}" type="presParOf" srcId="{979C205F-2695-4696-BDCD-A2D0EC2DBD1E}" destId="{99EBF720-EBA6-4188-8770-29DCAD589878}" srcOrd="1" destOrd="0" presId="urn:microsoft.com/office/officeart/2009/3/layout/HorizontalOrganizationChart"/>
    <dgm:cxn modelId="{63916531-202F-4CAA-B763-DA383AAA2F2C}" type="presParOf" srcId="{704C5A84-C376-4ADB-9EFD-A9694E874E4D}" destId="{35A94D0C-282B-4175-8B10-C7F31665353E}" srcOrd="1" destOrd="0" presId="urn:microsoft.com/office/officeart/2009/3/layout/HorizontalOrganizationChart"/>
    <dgm:cxn modelId="{2190970A-8CC4-417C-A2F4-C406FC34491E}" type="presParOf" srcId="{704C5A84-C376-4ADB-9EFD-A9694E874E4D}" destId="{A363CCC2-B78F-4E30-85DE-84D19BDA72EC}" srcOrd="2" destOrd="0" presId="urn:microsoft.com/office/officeart/2009/3/layout/HorizontalOrganizationChart"/>
    <dgm:cxn modelId="{77ACD555-45EA-45B3-A532-227905BDA9DB}" type="presParOf" srcId="{12753D2B-356D-4BF8-978C-6ACDEB7246BB}" destId="{71713413-9A47-42AD-A269-8E596B77AB41}" srcOrd="2" destOrd="0" presId="urn:microsoft.com/office/officeart/2009/3/layout/HorizontalOrganizationChart"/>
    <dgm:cxn modelId="{FDA842DF-A1FD-4960-85CF-E58AA9C66ABD}" type="presParOf" srcId="{12753D2B-356D-4BF8-978C-6ACDEB7246BB}" destId="{854F5867-D5BC-4164-9BDB-DFAD41746005}" srcOrd="3" destOrd="0" presId="urn:microsoft.com/office/officeart/2009/3/layout/HorizontalOrganizationChart"/>
    <dgm:cxn modelId="{0E7C9B1E-52DC-4CDA-87ED-2B7C64668108}" type="presParOf" srcId="{854F5867-D5BC-4164-9BDB-DFAD41746005}" destId="{5570224F-619E-4522-943D-DBD4D3A37B50}" srcOrd="0" destOrd="0" presId="urn:microsoft.com/office/officeart/2009/3/layout/HorizontalOrganizationChart"/>
    <dgm:cxn modelId="{7A8DCDA3-1F57-4E7F-A21C-E682C8A808F0}" type="presParOf" srcId="{5570224F-619E-4522-943D-DBD4D3A37B50}" destId="{2C6E07D4-91FC-4590-B643-CABF8263B080}" srcOrd="0" destOrd="0" presId="urn:microsoft.com/office/officeart/2009/3/layout/HorizontalOrganizationChart"/>
    <dgm:cxn modelId="{97F284A6-A6BE-454F-B129-3C4B9E272BFD}" type="presParOf" srcId="{5570224F-619E-4522-943D-DBD4D3A37B50}" destId="{4CE7E463-569A-4F06-892D-B1817CA66CED}" srcOrd="1" destOrd="0" presId="urn:microsoft.com/office/officeart/2009/3/layout/HorizontalOrganizationChart"/>
    <dgm:cxn modelId="{D348E626-E1B1-4144-99E3-6BC60020873F}" type="presParOf" srcId="{854F5867-D5BC-4164-9BDB-DFAD41746005}" destId="{EBC3B9C5-B8E5-43DF-89F8-6764F0595BF6}" srcOrd="1" destOrd="0" presId="urn:microsoft.com/office/officeart/2009/3/layout/HorizontalOrganizationChart"/>
    <dgm:cxn modelId="{7E4FB022-67D4-42CB-B4B1-958C734CC350}" type="presParOf" srcId="{854F5867-D5BC-4164-9BDB-DFAD41746005}" destId="{284A76B7-459F-4CCE-ACC9-A68F9B2B45FF}" srcOrd="2" destOrd="0" presId="urn:microsoft.com/office/officeart/2009/3/layout/HorizontalOrganizationChart"/>
    <dgm:cxn modelId="{321F1F9C-7799-4340-BF26-071AAEE67A6A}" type="presParOf" srcId="{12753D2B-356D-4BF8-978C-6ACDEB7246BB}" destId="{33ADFA91-6159-418A-B1A9-D14EC3BC0823}" srcOrd="4" destOrd="0" presId="urn:microsoft.com/office/officeart/2009/3/layout/HorizontalOrganizationChart"/>
    <dgm:cxn modelId="{4AEC0151-680D-4580-B895-2D83B9B0FAC0}" type="presParOf" srcId="{12753D2B-356D-4BF8-978C-6ACDEB7246BB}" destId="{DDE48010-628C-4425-BAD6-06DB1B4CE95D}" srcOrd="5" destOrd="0" presId="urn:microsoft.com/office/officeart/2009/3/layout/HorizontalOrganizationChart"/>
    <dgm:cxn modelId="{24F930DD-1AA7-4736-B6F3-52C33E12F1A3}" type="presParOf" srcId="{DDE48010-628C-4425-BAD6-06DB1B4CE95D}" destId="{E5E16E8E-1013-41AC-8325-FB54E8A926CC}" srcOrd="0" destOrd="0" presId="urn:microsoft.com/office/officeart/2009/3/layout/HorizontalOrganizationChart"/>
    <dgm:cxn modelId="{0632ADA4-5F6E-4237-8D35-B1C669CC4268}" type="presParOf" srcId="{E5E16E8E-1013-41AC-8325-FB54E8A926CC}" destId="{0D98A9C7-8BFA-4895-8C50-7ADACC2F4C5A}" srcOrd="0" destOrd="0" presId="urn:microsoft.com/office/officeart/2009/3/layout/HorizontalOrganizationChart"/>
    <dgm:cxn modelId="{3BA48F76-AF50-4B28-A11A-A72A16DB582A}" type="presParOf" srcId="{E5E16E8E-1013-41AC-8325-FB54E8A926CC}" destId="{D56C938C-1FEA-4844-B4A5-EAD7E2F853A4}" srcOrd="1" destOrd="0" presId="urn:microsoft.com/office/officeart/2009/3/layout/HorizontalOrganizationChart"/>
    <dgm:cxn modelId="{E9950AA6-0B44-4127-A88D-9922534F5773}" type="presParOf" srcId="{DDE48010-628C-4425-BAD6-06DB1B4CE95D}" destId="{5623E42A-E229-429D-B79A-11A5508401E5}" srcOrd="1" destOrd="0" presId="urn:microsoft.com/office/officeart/2009/3/layout/HorizontalOrganizationChart"/>
    <dgm:cxn modelId="{4557AD2D-C7CF-4CD9-AE76-C99D00503F03}" type="presParOf" srcId="{DDE48010-628C-4425-BAD6-06DB1B4CE95D}" destId="{6B5DF6DB-C86C-4CB5-BCD9-323A012B2E99}" srcOrd="2" destOrd="0" presId="urn:microsoft.com/office/officeart/2009/3/layout/HorizontalOrganizationChart"/>
    <dgm:cxn modelId="{BB848EE4-C314-4C21-B59B-1FDE71D454F8}" type="presParOf" srcId="{EB383857-3A2D-4CDE-9A1E-30D9CFCDC67E}" destId="{95687146-E046-43FB-A8E1-D0AFCE7039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7FB331-B109-44C4-A5A5-F182916D88B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DAAFC-76FC-422D-A81D-2F4B1DC67999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gm:t>
    </dgm:pt>
    <dgm:pt modelId="{3915E36D-1E65-4F78-B338-404A0A1CD505}" type="par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4BD15B9E-7D1D-4314-B09E-88A8EDF28C38}" type="sibTrans" cxnId="{191C9434-B326-4286-8A4E-3DE6F507A19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FB64F43-09EA-4C3F-8A27-037843516C8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gm:t>
    </dgm:pt>
    <dgm:pt modelId="{68EECDD3-D684-4BA4-B267-A3DE28C93D02}" type="parTrans" cxnId="{7570AF2A-D0B5-406E-A62B-645D3908FE49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B01328D-5499-43FA-8A3D-75AD2A2715B0}" type="sibTrans" cxnId="{7570AF2A-D0B5-406E-A62B-645D3908FE4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D548C16-81DC-4759-94C6-547D711340F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gm:t>
    </dgm:pt>
    <dgm:pt modelId="{B1604143-4D48-4940-9FAB-767CDB6BF6EF}" type="parTrans" cxnId="{58ECB655-4579-4E0F-8361-7153E638A0B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26AFDE2-0DDF-48EA-BCA8-A919DA088F2B}" type="sibTrans" cxnId="{58ECB655-4579-4E0F-8361-7153E638A0B5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8CD668F-C519-4C19-8888-EE3F3431BFB1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gm:t>
    </dgm:pt>
    <dgm:pt modelId="{FEE790D2-0B2E-4A6C-9AB8-311A99810C0D}" type="parTrans" cxnId="{26B5551F-82F1-450C-B52D-D8159E93F370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08638F1-D367-44A7-BD09-E49AF4B21A6B}" type="sibTrans" cxnId="{26B5551F-82F1-450C-B52D-D8159E93F37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32F3CB3-154B-4C12-8E35-9EA759F26B76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gm:t>
    </dgm:pt>
    <dgm:pt modelId="{17B5106A-C786-4FEF-80DD-DA4C505297AF}" type="parTrans" cxnId="{F895E2F9-4A85-4EAC-9BDE-4A142203240D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C67C74-508F-4514-8626-8C090804F693}" type="sibTrans" cxnId="{F895E2F9-4A85-4EAC-9BDE-4A142203240D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4C34B2B-C577-45BD-91F2-71CCB03D37ED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gm:t>
    </dgm:pt>
    <dgm:pt modelId="{39B2FCB9-31D6-43DE-B92E-73706961CEC0}" type="par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DFB886E-17FC-4E32-A32A-691EFA2C9333}" type="sibTrans" cxnId="{E17122EA-FEDB-4145-BBAD-FC0FCF662261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9A8B770-BEA1-4AC3-8149-35348AE1A867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gm:t>
    </dgm:pt>
    <dgm:pt modelId="{D3FB218C-A8CF-4EC7-81FD-61C5F0C8C57B}" type="parTrans" cxnId="{56A11BC3-6D41-4179-AD8A-F0044E0547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DCFB872-3332-4C52-8B9D-961DF1C63908}" type="sibTrans" cxnId="{56A11BC3-6D41-4179-AD8A-F0044E0547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7162E0-419C-4568-A640-4E680AA04723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gm:t>
    </dgm:pt>
    <dgm:pt modelId="{5C12A4D9-89D1-46B4-AA7D-1AC57C69DB71}" type="parTrans" cxnId="{22F0D015-5C11-45E0-B7A5-C4AA8A330D1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C8F202-22AD-4827-B735-FF45E32269F7}" type="sibTrans" cxnId="{22F0D015-5C11-45E0-B7A5-C4AA8A330D1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D6337979-AD2F-4F7B-AE14-2CF71E6AE29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gm:t>
    </dgm:pt>
    <dgm:pt modelId="{1C78EC34-6094-4BBC-9BA6-6AA414FFBE32}" type="parTrans" cxnId="{AEB7C7A9-50C3-47D1-B66D-B8E526EAED1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BE6FAC79-3DCA-4FEF-9418-8E3D2D43A979}" type="sibTrans" cxnId="{AEB7C7A9-50C3-47D1-B66D-B8E526EAED1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AB4DD29B-B8BB-4B1F-A5BB-9F0567073AF5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gm:t>
    </dgm:pt>
    <dgm:pt modelId="{85A7E752-2D71-4BA1-99F4-75D3C34E666B}" type="par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C7A92C7-26BD-4B9E-91DC-53DD85E642F2}" type="sibTrans" cxnId="{A908AD65-B7A2-4871-8B9E-89A1F292A88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DE8D2D3-CF9B-4792-B7CE-4E4E5467EB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gm:t>
    </dgm:pt>
    <dgm:pt modelId="{BA9FC093-432C-48EE-A7C5-8FE91A0C90AC}" type="parTrans" cxnId="{78323A64-E283-45DD-8DA7-3A355DE99BFE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D6D04CE-7943-49DA-8403-B72BDCDAAD46}" type="sibTrans" cxnId="{78323A64-E283-45DD-8DA7-3A355DE99BFE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F869D74-097F-4F5D-AB29-5A647FFB678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gm:t>
    </dgm:pt>
    <dgm:pt modelId="{DB9AA783-74B6-4ECC-8CBD-C7535E2EEA7D}" type="par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2DEAB358-47AE-42BA-8485-4AA9C2CD5285}" type="sibTrans" cxnId="{29049A3C-BBFD-43E8-97DC-9B745BF9340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57E93A31-2192-4325-B41B-B5FD915C26FF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gm:t>
    </dgm:pt>
    <dgm:pt modelId="{E837A393-25AD-4383-A9AB-B8F93A575C99}" type="parTrans" cxnId="{F3F228C3-456B-46D5-9BDA-C70CA6018903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EF71E82-FA43-4114-9DF5-23A5AC9841DF}" type="sibTrans" cxnId="{F3F228C3-456B-46D5-9BDA-C70CA6018903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83EF1A5-DDD5-48B1-8912-9C61428FBBDA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gm:t>
    </dgm:pt>
    <dgm:pt modelId="{5E2F2955-F4CE-4467-93CF-F4EAA9CAA867}" type="parTrans" cxnId="{81DE663C-3211-45EF-8DF9-13057A756BB8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A54FC0-5564-4EBE-8CDA-9F9E452C6091}" type="sibTrans" cxnId="{81DE663C-3211-45EF-8DF9-13057A756BB8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CE5FFD1-464D-4932-8ACD-7AA18D2BE2CB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gm:t>
    </dgm:pt>
    <dgm:pt modelId="{82E9628D-74F3-4564-B032-69CEE411D335}" type="parTrans" cxnId="{1C643FB0-042D-49F4-8689-9C07D5E88BCA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61C94CC-6F97-4532-B245-BA89A9428E54}" type="sibTrans" cxnId="{1C643FB0-042D-49F4-8689-9C07D5E88BC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380241C8-C325-40C4-ADF9-9E32D675EE03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4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gm:t>
    </dgm:pt>
    <dgm:pt modelId="{7A70D492-1ECD-4758-BCF2-8B85DD218A11}" type="par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062ED105-625B-4230-8086-657C19DE9C26}" type="sibTrans" cxnId="{3216161F-9078-470D-A030-EEE6629017C9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89BE673-08D8-43CE-BC42-DE0B215FC96B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gm:t>
    </dgm:pt>
    <dgm:pt modelId="{9647BAB1-2339-41EB-A113-D6E6FD5867FE}" type="parTrans" cxnId="{5E5B14D4-5C1C-4002-9CCA-4FB14F3FA320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32FFECF-6FB9-4843-A4E8-0EF9B6C62CFD}" type="sibTrans" cxnId="{5E5B14D4-5C1C-4002-9CCA-4FB14F3FA320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91E56029-5565-4E95-B9B0-FB32EC1C9B15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gm:t>
    </dgm:pt>
    <dgm:pt modelId="{93820FB7-1753-4205-9CED-925EDBDD6FC5}" type="parTrans" cxnId="{4A69E81C-B97D-446F-B386-5774928819CC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E9EBCCAA-D736-402C-BFE0-2A1378FA1F38}" type="sibTrans" cxnId="{4A69E81C-B97D-446F-B386-5774928819CC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C12FDBEE-6F07-45F4-B43F-85EF35499020}">
      <dgm:prSet phldrT="[Text]" custT="1"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GB" sz="10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gm:t>
    </dgm:pt>
    <dgm:pt modelId="{0FFA6E07-CA00-4F77-A9D5-D5F756A34AA7}" type="parTrans" cxnId="{21AC3220-3251-49FB-A219-4C2DACFEB90A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75C068F3-997E-49F4-B630-55FD2011B50C}" type="sibTrans" cxnId="{21AC3220-3251-49FB-A219-4C2DACFEB90A}">
      <dgm:prSet/>
      <dgm:spPr/>
      <dgm:t>
        <a:bodyPr/>
        <a:lstStyle/>
        <a:p>
          <a:endParaRPr lang="en-GB" sz="3200">
            <a:latin typeface="Adobe Fangsong Std R" panose="02020400000000000000" pitchFamily="18" charset="-128"/>
            <a:ea typeface="Adobe Fangsong Std R" panose="02020400000000000000" pitchFamily="18" charset="-128"/>
          </a:endParaRPr>
        </a:p>
      </dgm:t>
    </dgm:pt>
    <dgm:pt modelId="{FFDDA9CB-F82A-47E7-977E-DE862BA5F747}" type="pres">
      <dgm:prSet presAssocID="{127FB331-B109-44C4-A5A5-F182916D8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046A54-8993-4BDF-BA50-407333EDADD7}" type="pres">
      <dgm:prSet presAssocID="{7F869D74-097F-4F5D-AB29-5A647FFB678B}" presName="hierRoot1" presStyleCnt="0">
        <dgm:presLayoutVars>
          <dgm:hierBranch val="init"/>
        </dgm:presLayoutVars>
      </dgm:prSet>
      <dgm:spPr/>
    </dgm:pt>
    <dgm:pt modelId="{68439B28-995B-436E-86AF-1E4D089C2771}" type="pres">
      <dgm:prSet presAssocID="{7F869D74-097F-4F5D-AB29-5A647FFB678B}" presName="rootComposite1" presStyleCnt="0"/>
      <dgm:spPr/>
    </dgm:pt>
    <dgm:pt modelId="{CA7857E3-CA28-4B53-B6D7-012D51EE97E5}" type="pres">
      <dgm:prSet presAssocID="{7F869D74-097F-4F5D-AB29-5A647FFB678B}" presName="rootText1" presStyleLbl="node0" presStyleIdx="0" presStyleCnt="5" custScaleX="127752">
        <dgm:presLayoutVars>
          <dgm:chPref val="3"/>
        </dgm:presLayoutVars>
      </dgm:prSet>
      <dgm:spPr/>
    </dgm:pt>
    <dgm:pt modelId="{9DAE2D9E-F520-4CBB-9853-00754E17264F}" type="pres">
      <dgm:prSet presAssocID="{7F869D74-097F-4F5D-AB29-5A647FFB678B}" presName="rootConnector1" presStyleLbl="node1" presStyleIdx="0" presStyleCnt="0"/>
      <dgm:spPr/>
    </dgm:pt>
    <dgm:pt modelId="{3284F27D-242A-4E9F-B642-7880F2B692E1}" type="pres">
      <dgm:prSet presAssocID="{7F869D74-097F-4F5D-AB29-5A647FFB678B}" presName="hierChild2" presStyleCnt="0"/>
      <dgm:spPr/>
    </dgm:pt>
    <dgm:pt modelId="{AC4EF6AD-6A77-41D9-9415-229171C659E9}" type="pres">
      <dgm:prSet presAssocID="{E837A393-25AD-4383-A9AB-B8F93A575C99}" presName="Name64" presStyleLbl="parChTrans1D2" presStyleIdx="0" presStyleCnt="14"/>
      <dgm:spPr/>
    </dgm:pt>
    <dgm:pt modelId="{296B1A94-47F6-4B07-B2F7-1AEA058503B2}" type="pres">
      <dgm:prSet presAssocID="{57E93A31-2192-4325-B41B-B5FD915C26FF}" presName="hierRoot2" presStyleCnt="0">
        <dgm:presLayoutVars>
          <dgm:hierBranch val="init"/>
        </dgm:presLayoutVars>
      </dgm:prSet>
      <dgm:spPr/>
    </dgm:pt>
    <dgm:pt modelId="{26289E66-B83E-47BB-A82E-2520C60F1A59}" type="pres">
      <dgm:prSet presAssocID="{57E93A31-2192-4325-B41B-B5FD915C26FF}" presName="rootComposite" presStyleCnt="0"/>
      <dgm:spPr/>
    </dgm:pt>
    <dgm:pt modelId="{2D1564D7-C6FD-451A-9E0C-8BBD7E0F83CA}" type="pres">
      <dgm:prSet presAssocID="{57E93A31-2192-4325-B41B-B5FD915C26FF}" presName="rootText" presStyleLbl="node2" presStyleIdx="0" presStyleCnt="14" custScaleX="187816">
        <dgm:presLayoutVars>
          <dgm:chPref val="3"/>
        </dgm:presLayoutVars>
      </dgm:prSet>
      <dgm:spPr/>
    </dgm:pt>
    <dgm:pt modelId="{B367D8D0-4245-4B35-9CBD-501717CFA8DA}" type="pres">
      <dgm:prSet presAssocID="{57E93A31-2192-4325-B41B-B5FD915C26FF}" presName="rootConnector" presStyleLbl="node2" presStyleIdx="0" presStyleCnt="14"/>
      <dgm:spPr/>
    </dgm:pt>
    <dgm:pt modelId="{B8E95CBE-0667-47EE-A342-E0A430FA9885}" type="pres">
      <dgm:prSet presAssocID="{57E93A31-2192-4325-B41B-B5FD915C26FF}" presName="hierChild4" presStyleCnt="0"/>
      <dgm:spPr/>
    </dgm:pt>
    <dgm:pt modelId="{1D0BF603-299B-4B79-B379-FD58B1D21625}" type="pres">
      <dgm:prSet presAssocID="{57E93A31-2192-4325-B41B-B5FD915C26FF}" presName="hierChild5" presStyleCnt="0"/>
      <dgm:spPr/>
    </dgm:pt>
    <dgm:pt modelId="{341EA19C-3955-47FC-8112-C5721A236395}" type="pres">
      <dgm:prSet presAssocID="{5E2F2955-F4CE-4467-93CF-F4EAA9CAA867}" presName="Name64" presStyleLbl="parChTrans1D2" presStyleIdx="1" presStyleCnt="14"/>
      <dgm:spPr/>
    </dgm:pt>
    <dgm:pt modelId="{DEE21369-AD9D-4475-9198-C1030A7F84F1}" type="pres">
      <dgm:prSet presAssocID="{983EF1A5-DDD5-48B1-8912-9C61428FBBDA}" presName="hierRoot2" presStyleCnt="0">
        <dgm:presLayoutVars>
          <dgm:hierBranch val="init"/>
        </dgm:presLayoutVars>
      </dgm:prSet>
      <dgm:spPr/>
    </dgm:pt>
    <dgm:pt modelId="{1F3A376A-0DF4-4ADE-AD0A-C22904E4D2F7}" type="pres">
      <dgm:prSet presAssocID="{983EF1A5-DDD5-48B1-8912-9C61428FBBDA}" presName="rootComposite" presStyleCnt="0"/>
      <dgm:spPr/>
    </dgm:pt>
    <dgm:pt modelId="{1BB292D1-E8FE-4720-A2B1-00A9D56CDB21}" type="pres">
      <dgm:prSet presAssocID="{983EF1A5-DDD5-48B1-8912-9C61428FBBDA}" presName="rootText" presStyleLbl="node2" presStyleIdx="1" presStyleCnt="14" custScaleX="187816">
        <dgm:presLayoutVars>
          <dgm:chPref val="3"/>
        </dgm:presLayoutVars>
      </dgm:prSet>
      <dgm:spPr/>
    </dgm:pt>
    <dgm:pt modelId="{594A7A69-2DF3-48B0-81A6-B75BC7F559EE}" type="pres">
      <dgm:prSet presAssocID="{983EF1A5-DDD5-48B1-8912-9C61428FBBDA}" presName="rootConnector" presStyleLbl="node2" presStyleIdx="1" presStyleCnt="14"/>
      <dgm:spPr/>
    </dgm:pt>
    <dgm:pt modelId="{AEE789A1-94A4-49CD-920A-7A7C9B41BD6E}" type="pres">
      <dgm:prSet presAssocID="{983EF1A5-DDD5-48B1-8912-9C61428FBBDA}" presName="hierChild4" presStyleCnt="0"/>
      <dgm:spPr/>
    </dgm:pt>
    <dgm:pt modelId="{83032F35-520E-4630-A3AE-49D84DC370A7}" type="pres">
      <dgm:prSet presAssocID="{983EF1A5-DDD5-48B1-8912-9C61428FBBDA}" presName="hierChild5" presStyleCnt="0"/>
      <dgm:spPr/>
    </dgm:pt>
    <dgm:pt modelId="{73A25887-8477-4FCA-8D97-DD83016C9D2F}" type="pres">
      <dgm:prSet presAssocID="{82E9628D-74F3-4564-B032-69CEE411D335}" presName="Name64" presStyleLbl="parChTrans1D2" presStyleIdx="2" presStyleCnt="14"/>
      <dgm:spPr/>
    </dgm:pt>
    <dgm:pt modelId="{B4D8B075-3849-402D-9366-59D501490071}" type="pres">
      <dgm:prSet presAssocID="{CCE5FFD1-464D-4932-8ACD-7AA18D2BE2CB}" presName="hierRoot2" presStyleCnt="0">
        <dgm:presLayoutVars>
          <dgm:hierBranch val="init"/>
        </dgm:presLayoutVars>
      </dgm:prSet>
      <dgm:spPr/>
    </dgm:pt>
    <dgm:pt modelId="{FF51143B-5471-431A-8699-C088C6159CF5}" type="pres">
      <dgm:prSet presAssocID="{CCE5FFD1-464D-4932-8ACD-7AA18D2BE2CB}" presName="rootComposite" presStyleCnt="0"/>
      <dgm:spPr/>
    </dgm:pt>
    <dgm:pt modelId="{38390E30-A926-4A07-908C-ABCD67458B2E}" type="pres">
      <dgm:prSet presAssocID="{CCE5FFD1-464D-4932-8ACD-7AA18D2BE2CB}" presName="rootText" presStyleLbl="node2" presStyleIdx="2" presStyleCnt="14" custScaleX="187816">
        <dgm:presLayoutVars>
          <dgm:chPref val="3"/>
        </dgm:presLayoutVars>
      </dgm:prSet>
      <dgm:spPr/>
    </dgm:pt>
    <dgm:pt modelId="{F8E1CF86-B2FB-4C75-9182-8EF6B15684AE}" type="pres">
      <dgm:prSet presAssocID="{CCE5FFD1-464D-4932-8ACD-7AA18D2BE2CB}" presName="rootConnector" presStyleLbl="node2" presStyleIdx="2" presStyleCnt="14"/>
      <dgm:spPr/>
    </dgm:pt>
    <dgm:pt modelId="{783F2FDA-5FC5-46A8-BE4F-94B04FE9F9CA}" type="pres">
      <dgm:prSet presAssocID="{CCE5FFD1-464D-4932-8ACD-7AA18D2BE2CB}" presName="hierChild4" presStyleCnt="0"/>
      <dgm:spPr/>
    </dgm:pt>
    <dgm:pt modelId="{33155B90-EEA3-4531-8FA6-8977600F27B6}" type="pres">
      <dgm:prSet presAssocID="{CCE5FFD1-464D-4932-8ACD-7AA18D2BE2CB}" presName="hierChild5" presStyleCnt="0"/>
      <dgm:spPr/>
    </dgm:pt>
    <dgm:pt modelId="{45780234-D538-488C-AD4A-72FDAF0C76D3}" type="pres">
      <dgm:prSet presAssocID="{7F869D74-097F-4F5D-AB29-5A647FFB678B}" presName="hierChild3" presStyleCnt="0"/>
      <dgm:spPr/>
    </dgm:pt>
    <dgm:pt modelId="{AE588BC3-799F-4885-B0D0-286A31404F84}" type="pres">
      <dgm:prSet presAssocID="{13FDAAFC-76FC-422D-A81D-2F4B1DC67999}" presName="hierRoot1" presStyleCnt="0">
        <dgm:presLayoutVars>
          <dgm:hierBranch val="init"/>
        </dgm:presLayoutVars>
      </dgm:prSet>
      <dgm:spPr/>
    </dgm:pt>
    <dgm:pt modelId="{879C78F9-498F-4673-9F4E-2D4CD3C045BB}" type="pres">
      <dgm:prSet presAssocID="{13FDAAFC-76FC-422D-A81D-2F4B1DC67999}" presName="rootComposite1" presStyleCnt="0"/>
      <dgm:spPr/>
    </dgm:pt>
    <dgm:pt modelId="{1A5F1335-DFE0-48F8-AB5B-2F73DF1F8D75}" type="pres">
      <dgm:prSet presAssocID="{13FDAAFC-76FC-422D-A81D-2F4B1DC67999}" presName="rootText1" presStyleLbl="node0" presStyleIdx="1" presStyleCnt="5" custScaleX="127752">
        <dgm:presLayoutVars>
          <dgm:chPref val="3"/>
        </dgm:presLayoutVars>
      </dgm:prSet>
      <dgm:spPr/>
    </dgm:pt>
    <dgm:pt modelId="{74EAB16D-978C-432D-B8C0-E9B69225EE5A}" type="pres">
      <dgm:prSet presAssocID="{13FDAAFC-76FC-422D-A81D-2F4B1DC67999}" presName="rootConnector1" presStyleLbl="node1" presStyleIdx="0" presStyleCnt="0"/>
      <dgm:spPr/>
    </dgm:pt>
    <dgm:pt modelId="{A7946A0E-A5D5-4714-A057-A6A3103F73A4}" type="pres">
      <dgm:prSet presAssocID="{13FDAAFC-76FC-422D-A81D-2F4B1DC67999}" presName="hierChild2" presStyleCnt="0"/>
      <dgm:spPr/>
    </dgm:pt>
    <dgm:pt modelId="{076F1D56-899F-4F50-B3F5-961336BA7FCC}" type="pres">
      <dgm:prSet presAssocID="{68EECDD3-D684-4BA4-B267-A3DE28C93D02}" presName="Name64" presStyleLbl="parChTrans1D2" presStyleIdx="3" presStyleCnt="14"/>
      <dgm:spPr/>
    </dgm:pt>
    <dgm:pt modelId="{22D63696-43D0-4D7D-B1C0-685E03905CF1}" type="pres">
      <dgm:prSet presAssocID="{EFB64F43-09EA-4C3F-8A27-037843516C87}" presName="hierRoot2" presStyleCnt="0">
        <dgm:presLayoutVars>
          <dgm:hierBranch val="init"/>
        </dgm:presLayoutVars>
      </dgm:prSet>
      <dgm:spPr/>
    </dgm:pt>
    <dgm:pt modelId="{957F8DFB-2FFD-4A99-96E5-4060B2E103C1}" type="pres">
      <dgm:prSet presAssocID="{EFB64F43-09EA-4C3F-8A27-037843516C87}" presName="rootComposite" presStyleCnt="0"/>
      <dgm:spPr/>
    </dgm:pt>
    <dgm:pt modelId="{BBA35579-C44D-4CF5-94C8-17C32495AF23}" type="pres">
      <dgm:prSet presAssocID="{EFB64F43-09EA-4C3F-8A27-037843516C87}" presName="rootText" presStyleLbl="node2" presStyleIdx="3" presStyleCnt="14" custScaleX="187816">
        <dgm:presLayoutVars>
          <dgm:chPref val="3"/>
        </dgm:presLayoutVars>
      </dgm:prSet>
      <dgm:spPr/>
    </dgm:pt>
    <dgm:pt modelId="{AC3B49D0-19A3-47FD-A0D3-5DF6FE743360}" type="pres">
      <dgm:prSet presAssocID="{EFB64F43-09EA-4C3F-8A27-037843516C87}" presName="rootConnector" presStyleLbl="node2" presStyleIdx="3" presStyleCnt="14"/>
      <dgm:spPr/>
    </dgm:pt>
    <dgm:pt modelId="{1F1DA086-5F05-4C50-913F-331264F5AF6C}" type="pres">
      <dgm:prSet presAssocID="{EFB64F43-09EA-4C3F-8A27-037843516C87}" presName="hierChild4" presStyleCnt="0"/>
      <dgm:spPr/>
    </dgm:pt>
    <dgm:pt modelId="{83C44A07-22FF-4F6C-9F76-5F9B9FA468D1}" type="pres">
      <dgm:prSet presAssocID="{EFB64F43-09EA-4C3F-8A27-037843516C87}" presName="hierChild5" presStyleCnt="0"/>
      <dgm:spPr/>
    </dgm:pt>
    <dgm:pt modelId="{1D49B2A8-EA2E-4E3A-896C-0FBD17FAE33A}" type="pres">
      <dgm:prSet presAssocID="{B1604143-4D48-4940-9FAB-767CDB6BF6EF}" presName="Name64" presStyleLbl="parChTrans1D2" presStyleIdx="4" presStyleCnt="14"/>
      <dgm:spPr/>
    </dgm:pt>
    <dgm:pt modelId="{8C850531-229D-400C-ABDA-F4524927F3DE}" type="pres">
      <dgm:prSet presAssocID="{CD548C16-81DC-4759-94C6-547D711340F6}" presName="hierRoot2" presStyleCnt="0">
        <dgm:presLayoutVars>
          <dgm:hierBranch val="init"/>
        </dgm:presLayoutVars>
      </dgm:prSet>
      <dgm:spPr/>
    </dgm:pt>
    <dgm:pt modelId="{D802F34F-3005-4D32-B00C-6B40886F7F47}" type="pres">
      <dgm:prSet presAssocID="{CD548C16-81DC-4759-94C6-547D711340F6}" presName="rootComposite" presStyleCnt="0"/>
      <dgm:spPr/>
    </dgm:pt>
    <dgm:pt modelId="{9EFDF545-F8FA-4D5F-974A-C04B0982C540}" type="pres">
      <dgm:prSet presAssocID="{CD548C16-81DC-4759-94C6-547D711340F6}" presName="rootText" presStyleLbl="node2" presStyleIdx="4" presStyleCnt="14" custScaleX="187816">
        <dgm:presLayoutVars>
          <dgm:chPref val="3"/>
        </dgm:presLayoutVars>
      </dgm:prSet>
      <dgm:spPr/>
    </dgm:pt>
    <dgm:pt modelId="{08DEA232-E443-462C-90BC-311D66403D5B}" type="pres">
      <dgm:prSet presAssocID="{CD548C16-81DC-4759-94C6-547D711340F6}" presName="rootConnector" presStyleLbl="node2" presStyleIdx="4" presStyleCnt="14"/>
      <dgm:spPr/>
    </dgm:pt>
    <dgm:pt modelId="{D771E271-4D69-4482-8B32-1A694A3F5341}" type="pres">
      <dgm:prSet presAssocID="{CD548C16-81DC-4759-94C6-547D711340F6}" presName="hierChild4" presStyleCnt="0"/>
      <dgm:spPr/>
    </dgm:pt>
    <dgm:pt modelId="{79352D19-D7F9-4D9B-B4C9-C61C283E367C}" type="pres">
      <dgm:prSet presAssocID="{CD548C16-81DC-4759-94C6-547D711340F6}" presName="hierChild5" presStyleCnt="0"/>
      <dgm:spPr/>
    </dgm:pt>
    <dgm:pt modelId="{C0AEF573-F1FC-4BC7-B873-F931E62B7FDF}" type="pres">
      <dgm:prSet presAssocID="{FEE790D2-0B2E-4A6C-9AB8-311A99810C0D}" presName="Name64" presStyleLbl="parChTrans1D2" presStyleIdx="5" presStyleCnt="14"/>
      <dgm:spPr/>
    </dgm:pt>
    <dgm:pt modelId="{B8AAA920-AFD1-486F-A6E8-A6DA248458CE}" type="pres">
      <dgm:prSet presAssocID="{C8CD668F-C519-4C19-8888-EE3F3431BFB1}" presName="hierRoot2" presStyleCnt="0">
        <dgm:presLayoutVars>
          <dgm:hierBranch val="init"/>
        </dgm:presLayoutVars>
      </dgm:prSet>
      <dgm:spPr/>
    </dgm:pt>
    <dgm:pt modelId="{026A68AE-BA57-412D-BB2A-31F1F3B5CC43}" type="pres">
      <dgm:prSet presAssocID="{C8CD668F-C519-4C19-8888-EE3F3431BFB1}" presName="rootComposite" presStyleCnt="0"/>
      <dgm:spPr/>
    </dgm:pt>
    <dgm:pt modelId="{9FDB3AD2-4482-4B44-A25A-1AC6FB9F3BFD}" type="pres">
      <dgm:prSet presAssocID="{C8CD668F-C519-4C19-8888-EE3F3431BFB1}" presName="rootText" presStyleLbl="node2" presStyleIdx="5" presStyleCnt="14" custScaleX="187816">
        <dgm:presLayoutVars>
          <dgm:chPref val="3"/>
        </dgm:presLayoutVars>
      </dgm:prSet>
      <dgm:spPr/>
    </dgm:pt>
    <dgm:pt modelId="{94CAB871-1A78-43C4-A67A-CF5424975548}" type="pres">
      <dgm:prSet presAssocID="{C8CD668F-C519-4C19-8888-EE3F3431BFB1}" presName="rootConnector" presStyleLbl="node2" presStyleIdx="5" presStyleCnt="14"/>
      <dgm:spPr/>
    </dgm:pt>
    <dgm:pt modelId="{ED060B91-6497-4AC8-B84E-A8A505EDFDDA}" type="pres">
      <dgm:prSet presAssocID="{C8CD668F-C519-4C19-8888-EE3F3431BFB1}" presName="hierChild4" presStyleCnt="0"/>
      <dgm:spPr/>
    </dgm:pt>
    <dgm:pt modelId="{5D6B49BC-C697-459D-A686-044F302F0EF2}" type="pres">
      <dgm:prSet presAssocID="{C8CD668F-C519-4C19-8888-EE3F3431BFB1}" presName="hierChild5" presStyleCnt="0"/>
      <dgm:spPr/>
    </dgm:pt>
    <dgm:pt modelId="{745DCFD8-C8EC-4AED-9F45-8A69C6DC856E}" type="pres">
      <dgm:prSet presAssocID="{17B5106A-C786-4FEF-80DD-DA4C505297AF}" presName="Name64" presStyleLbl="parChTrans1D2" presStyleIdx="6" presStyleCnt="14"/>
      <dgm:spPr/>
    </dgm:pt>
    <dgm:pt modelId="{83926413-28D9-4C64-B813-E05ED9236410}" type="pres">
      <dgm:prSet presAssocID="{E32F3CB3-154B-4C12-8E35-9EA759F26B76}" presName="hierRoot2" presStyleCnt="0">
        <dgm:presLayoutVars>
          <dgm:hierBranch val="init"/>
        </dgm:presLayoutVars>
      </dgm:prSet>
      <dgm:spPr/>
    </dgm:pt>
    <dgm:pt modelId="{24CB7FC4-3F54-495E-90ED-5C77BBE81568}" type="pres">
      <dgm:prSet presAssocID="{E32F3CB3-154B-4C12-8E35-9EA759F26B76}" presName="rootComposite" presStyleCnt="0"/>
      <dgm:spPr/>
    </dgm:pt>
    <dgm:pt modelId="{F6B68325-7506-4590-B28C-B9644EDAAE85}" type="pres">
      <dgm:prSet presAssocID="{E32F3CB3-154B-4C12-8E35-9EA759F26B76}" presName="rootText" presStyleLbl="node2" presStyleIdx="6" presStyleCnt="14" custScaleX="187816">
        <dgm:presLayoutVars>
          <dgm:chPref val="3"/>
        </dgm:presLayoutVars>
      </dgm:prSet>
      <dgm:spPr/>
    </dgm:pt>
    <dgm:pt modelId="{D6F8DB1E-E38B-4727-91BF-ED397F2CF9FC}" type="pres">
      <dgm:prSet presAssocID="{E32F3CB3-154B-4C12-8E35-9EA759F26B76}" presName="rootConnector" presStyleLbl="node2" presStyleIdx="6" presStyleCnt="14"/>
      <dgm:spPr/>
    </dgm:pt>
    <dgm:pt modelId="{E0404F6D-CA47-49DD-BAE3-F4284D9981BC}" type="pres">
      <dgm:prSet presAssocID="{E32F3CB3-154B-4C12-8E35-9EA759F26B76}" presName="hierChild4" presStyleCnt="0"/>
      <dgm:spPr/>
    </dgm:pt>
    <dgm:pt modelId="{1345FB64-0F81-4F8F-AF2F-388C52F52749}" type="pres">
      <dgm:prSet presAssocID="{E32F3CB3-154B-4C12-8E35-9EA759F26B76}" presName="hierChild5" presStyleCnt="0"/>
      <dgm:spPr/>
    </dgm:pt>
    <dgm:pt modelId="{24FC78E9-F41C-4735-B787-CB48594F254D}" type="pres">
      <dgm:prSet presAssocID="{13FDAAFC-76FC-422D-A81D-2F4B1DC67999}" presName="hierChild3" presStyleCnt="0"/>
      <dgm:spPr/>
    </dgm:pt>
    <dgm:pt modelId="{684B620D-923E-48D3-8FD4-76902A8664E1}" type="pres">
      <dgm:prSet presAssocID="{04C34B2B-C577-45BD-91F2-71CCB03D37ED}" presName="hierRoot1" presStyleCnt="0">
        <dgm:presLayoutVars>
          <dgm:hierBranch val="init"/>
        </dgm:presLayoutVars>
      </dgm:prSet>
      <dgm:spPr/>
    </dgm:pt>
    <dgm:pt modelId="{1279C02F-663D-4125-82A4-D83DC859D300}" type="pres">
      <dgm:prSet presAssocID="{04C34B2B-C577-45BD-91F2-71CCB03D37ED}" presName="rootComposite1" presStyleCnt="0"/>
      <dgm:spPr/>
    </dgm:pt>
    <dgm:pt modelId="{B0F166F4-25DB-4AF4-A195-B2A62E121DDA}" type="pres">
      <dgm:prSet presAssocID="{04C34B2B-C577-45BD-91F2-71CCB03D37ED}" presName="rootText1" presStyleLbl="node0" presStyleIdx="2" presStyleCnt="5" custScaleX="127752">
        <dgm:presLayoutVars>
          <dgm:chPref val="3"/>
        </dgm:presLayoutVars>
      </dgm:prSet>
      <dgm:spPr/>
    </dgm:pt>
    <dgm:pt modelId="{51EDC5AB-CFDD-42E3-BC1E-C5CCE378C4F1}" type="pres">
      <dgm:prSet presAssocID="{04C34B2B-C577-45BD-91F2-71CCB03D37ED}" presName="rootConnector1" presStyleLbl="node1" presStyleIdx="0" presStyleCnt="0"/>
      <dgm:spPr/>
    </dgm:pt>
    <dgm:pt modelId="{392FACDD-5FC1-4831-908A-969F51429CE2}" type="pres">
      <dgm:prSet presAssocID="{04C34B2B-C577-45BD-91F2-71CCB03D37ED}" presName="hierChild2" presStyleCnt="0"/>
      <dgm:spPr/>
    </dgm:pt>
    <dgm:pt modelId="{609D6012-1CA1-4E08-938D-E162BC9ED96A}" type="pres">
      <dgm:prSet presAssocID="{1C78EC34-6094-4BBC-9BA6-6AA414FFBE32}" presName="Name64" presStyleLbl="parChTrans1D2" presStyleIdx="7" presStyleCnt="14"/>
      <dgm:spPr/>
    </dgm:pt>
    <dgm:pt modelId="{4F9C0D36-30FC-475E-AB0C-E0314930B8DC}" type="pres">
      <dgm:prSet presAssocID="{D6337979-AD2F-4F7B-AE14-2CF71E6AE29F}" presName="hierRoot2" presStyleCnt="0">
        <dgm:presLayoutVars>
          <dgm:hierBranch val="init"/>
        </dgm:presLayoutVars>
      </dgm:prSet>
      <dgm:spPr/>
    </dgm:pt>
    <dgm:pt modelId="{3CBFB31B-9012-439C-821E-1F0F8249905B}" type="pres">
      <dgm:prSet presAssocID="{D6337979-AD2F-4F7B-AE14-2CF71E6AE29F}" presName="rootComposite" presStyleCnt="0"/>
      <dgm:spPr/>
    </dgm:pt>
    <dgm:pt modelId="{F3E031B3-4C4A-4B66-BA2B-F38AAA135319}" type="pres">
      <dgm:prSet presAssocID="{D6337979-AD2F-4F7B-AE14-2CF71E6AE29F}" presName="rootText" presStyleLbl="node2" presStyleIdx="7" presStyleCnt="14" custScaleX="187816">
        <dgm:presLayoutVars>
          <dgm:chPref val="3"/>
        </dgm:presLayoutVars>
      </dgm:prSet>
      <dgm:spPr/>
    </dgm:pt>
    <dgm:pt modelId="{844F651D-D157-4538-A32A-5F9F5F451F95}" type="pres">
      <dgm:prSet presAssocID="{D6337979-AD2F-4F7B-AE14-2CF71E6AE29F}" presName="rootConnector" presStyleLbl="node2" presStyleIdx="7" presStyleCnt="14"/>
      <dgm:spPr/>
    </dgm:pt>
    <dgm:pt modelId="{41225697-4026-4BD4-A7AE-D35B04A00739}" type="pres">
      <dgm:prSet presAssocID="{D6337979-AD2F-4F7B-AE14-2CF71E6AE29F}" presName="hierChild4" presStyleCnt="0"/>
      <dgm:spPr/>
    </dgm:pt>
    <dgm:pt modelId="{C2D7621B-B0CE-4EDB-8771-191195160A5C}" type="pres">
      <dgm:prSet presAssocID="{D6337979-AD2F-4F7B-AE14-2CF71E6AE29F}" presName="hierChild5" presStyleCnt="0"/>
      <dgm:spPr/>
    </dgm:pt>
    <dgm:pt modelId="{FECA7FAD-B8D1-4750-8460-065B3521118E}" type="pres">
      <dgm:prSet presAssocID="{D3FB218C-A8CF-4EC7-81FD-61C5F0C8C57B}" presName="Name64" presStyleLbl="parChTrans1D2" presStyleIdx="8" presStyleCnt="14"/>
      <dgm:spPr/>
    </dgm:pt>
    <dgm:pt modelId="{4E245D02-54E2-44B0-ABAC-9BC08EEB1672}" type="pres">
      <dgm:prSet presAssocID="{59A8B770-BEA1-4AC3-8149-35348AE1A867}" presName="hierRoot2" presStyleCnt="0">
        <dgm:presLayoutVars>
          <dgm:hierBranch val="init"/>
        </dgm:presLayoutVars>
      </dgm:prSet>
      <dgm:spPr/>
    </dgm:pt>
    <dgm:pt modelId="{C1E4A0D0-0B0F-40CE-B6D1-88178ADAD705}" type="pres">
      <dgm:prSet presAssocID="{59A8B770-BEA1-4AC3-8149-35348AE1A867}" presName="rootComposite" presStyleCnt="0"/>
      <dgm:spPr/>
    </dgm:pt>
    <dgm:pt modelId="{1F29990D-A50C-4EF7-9E68-4CCB0A39441B}" type="pres">
      <dgm:prSet presAssocID="{59A8B770-BEA1-4AC3-8149-35348AE1A867}" presName="rootText" presStyleLbl="node2" presStyleIdx="8" presStyleCnt="14" custScaleX="187816">
        <dgm:presLayoutVars>
          <dgm:chPref val="3"/>
        </dgm:presLayoutVars>
      </dgm:prSet>
      <dgm:spPr/>
    </dgm:pt>
    <dgm:pt modelId="{19F34A40-8E11-490F-832D-16E8598F6A8C}" type="pres">
      <dgm:prSet presAssocID="{59A8B770-BEA1-4AC3-8149-35348AE1A867}" presName="rootConnector" presStyleLbl="node2" presStyleIdx="8" presStyleCnt="14"/>
      <dgm:spPr/>
    </dgm:pt>
    <dgm:pt modelId="{3A693149-D734-4362-8927-9D98B28EB46E}" type="pres">
      <dgm:prSet presAssocID="{59A8B770-BEA1-4AC3-8149-35348AE1A867}" presName="hierChild4" presStyleCnt="0"/>
      <dgm:spPr/>
    </dgm:pt>
    <dgm:pt modelId="{E573211C-8C78-4F62-BC5C-A774F8603CF5}" type="pres">
      <dgm:prSet presAssocID="{59A8B770-BEA1-4AC3-8149-35348AE1A867}" presName="hierChild5" presStyleCnt="0"/>
      <dgm:spPr/>
    </dgm:pt>
    <dgm:pt modelId="{7928B48F-E8DC-451D-949A-4E658B8454CA}" type="pres">
      <dgm:prSet presAssocID="{5C12A4D9-89D1-46B4-AA7D-1AC57C69DB71}" presName="Name64" presStyleLbl="parChTrans1D2" presStyleIdx="9" presStyleCnt="14"/>
      <dgm:spPr/>
    </dgm:pt>
    <dgm:pt modelId="{49201969-486D-4231-8932-A08058836064}" type="pres">
      <dgm:prSet presAssocID="{D67162E0-419C-4568-A640-4E680AA04723}" presName="hierRoot2" presStyleCnt="0">
        <dgm:presLayoutVars>
          <dgm:hierBranch val="init"/>
        </dgm:presLayoutVars>
      </dgm:prSet>
      <dgm:spPr/>
    </dgm:pt>
    <dgm:pt modelId="{E3165191-E1B6-4F84-B176-FC4DD2BD166A}" type="pres">
      <dgm:prSet presAssocID="{D67162E0-419C-4568-A640-4E680AA04723}" presName="rootComposite" presStyleCnt="0"/>
      <dgm:spPr/>
    </dgm:pt>
    <dgm:pt modelId="{DF834414-15A8-498F-8FFD-D1A6137E5745}" type="pres">
      <dgm:prSet presAssocID="{D67162E0-419C-4568-A640-4E680AA04723}" presName="rootText" presStyleLbl="node2" presStyleIdx="9" presStyleCnt="14" custScaleX="187816">
        <dgm:presLayoutVars>
          <dgm:chPref val="3"/>
        </dgm:presLayoutVars>
      </dgm:prSet>
      <dgm:spPr/>
    </dgm:pt>
    <dgm:pt modelId="{0393FAAC-ADA2-4DA9-A615-55B124D2648E}" type="pres">
      <dgm:prSet presAssocID="{D67162E0-419C-4568-A640-4E680AA04723}" presName="rootConnector" presStyleLbl="node2" presStyleIdx="9" presStyleCnt="14"/>
      <dgm:spPr/>
    </dgm:pt>
    <dgm:pt modelId="{63F203E1-6C74-44A5-B029-C65256AD456D}" type="pres">
      <dgm:prSet presAssocID="{D67162E0-419C-4568-A640-4E680AA04723}" presName="hierChild4" presStyleCnt="0"/>
      <dgm:spPr/>
    </dgm:pt>
    <dgm:pt modelId="{FA25713E-65F9-4EB6-A7DC-C64C4837EE71}" type="pres">
      <dgm:prSet presAssocID="{D67162E0-419C-4568-A640-4E680AA04723}" presName="hierChild5" presStyleCnt="0"/>
      <dgm:spPr/>
    </dgm:pt>
    <dgm:pt modelId="{814238FA-591E-4457-BEA8-90BB1E551780}" type="pres">
      <dgm:prSet presAssocID="{04C34B2B-C577-45BD-91F2-71CCB03D37ED}" presName="hierChild3" presStyleCnt="0"/>
      <dgm:spPr/>
    </dgm:pt>
    <dgm:pt modelId="{6533DD7E-DFDD-4886-968A-595E02BC8EFF}" type="pres">
      <dgm:prSet presAssocID="{AB4DD29B-B8BB-4B1F-A5BB-9F0567073AF5}" presName="hierRoot1" presStyleCnt="0">
        <dgm:presLayoutVars>
          <dgm:hierBranch val="init"/>
        </dgm:presLayoutVars>
      </dgm:prSet>
      <dgm:spPr/>
    </dgm:pt>
    <dgm:pt modelId="{52D3EF59-4FE0-43D0-8C13-4576ECFF7B4B}" type="pres">
      <dgm:prSet presAssocID="{AB4DD29B-B8BB-4B1F-A5BB-9F0567073AF5}" presName="rootComposite1" presStyleCnt="0"/>
      <dgm:spPr/>
    </dgm:pt>
    <dgm:pt modelId="{A87E932C-D95B-45D3-99DE-8352CEACDC8E}" type="pres">
      <dgm:prSet presAssocID="{AB4DD29B-B8BB-4B1F-A5BB-9F0567073AF5}" presName="rootText1" presStyleLbl="node0" presStyleIdx="3" presStyleCnt="5" custScaleX="127752">
        <dgm:presLayoutVars>
          <dgm:chPref val="3"/>
        </dgm:presLayoutVars>
      </dgm:prSet>
      <dgm:spPr/>
    </dgm:pt>
    <dgm:pt modelId="{8D05DCD7-AD08-473C-8ACA-6CF3C6BD9146}" type="pres">
      <dgm:prSet presAssocID="{AB4DD29B-B8BB-4B1F-A5BB-9F0567073AF5}" presName="rootConnector1" presStyleLbl="node1" presStyleIdx="0" presStyleCnt="0"/>
      <dgm:spPr/>
    </dgm:pt>
    <dgm:pt modelId="{2A62D20F-1DAA-48E3-9FE4-DC7B5908442D}" type="pres">
      <dgm:prSet presAssocID="{AB4DD29B-B8BB-4B1F-A5BB-9F0567073AF5}" presName="hierChild2" presStyleCnt="0"/>
      <dgm:spPr/>
    </dgm:pt>
    <dgm:pt modelId="{F851D400-DA75-4A83-A56B-C259CD20B0CA}" type="pres">
      <dgm:prSet presAssocID="{BA9FC093-432C-48EE-A7C5-8FE91A0C90AC}" presName="Name64" presStyleLbl="parChTrans1D2" presStyleIdx="10" presStyleCnt="14"/>
      <dgm:spPr/>
    </dgm:pt>
    <dgm:pt modelId="{B5AE72E4-EC4F-421C-89CA-2C65C8A3405D}" type="pres">
      <dgm:prSet presAssocID="{0DE8D2D3-CF9B-4792-B7CE-4E4E5467EBCB}" presName="hierRoot2" presStyleCnt="0">
        <dgm:presLayoutVars>
          <dgm:hierBranch val="init"/>
        </dgm:presLayoutVars>
      </dgm:prSet>
      <dgm:spPr/>
    </dgm:pt>
    <dgm:pt modelId="{D0DD0A62-A035-464D-BDDA-F406ADE7A7CA}" type="pres">
      <dgm:prSet presAssocID="{0DE8D2D3-CF9B-4792-B7CE-4E4E5467EBCB}" presName="rootComposite" presStyleCnt="0"/>
      <dgm:spPr/>
    </dgm:pt>
    <dgm:pt modelId="{C583EBC4-D744-4939-A8A7-D5422BA315EA}" type="pres">
      <dgm:prSet presAssocID="{0DE8D2D3-CF9B-4792-B7CE-4E4E5467EBCB}" presName="rootText" presStyleLbl="node2" presStyleIdx="10" presStyleCnt="14" custScaleX="187816">
        <dgm:presLayoutVars>
          <dgm:chPref val="3"/>
        </dgm:presLayoutVars>
      </dgm:prSet>
      <dgm:spPr/>
    </dgm:pt>
    <dgm:pt modelId="{ECB6A168-D12C-49D9-9BB8-78DCCB7E4282}" type="pres">
      <dgm:prSet presAssocID="{0DE8D2D3-CF9B-4792-B7CE-4E4E5467EBCB}" presName="rootConnector" presStyleLbl="node2" presStyleIdx="10" presStyleCnt="14"/>
      <dgm:spPr/>
    </dgm:pt>
    <dgm:pt modelId="{ADB758D8-D506-45E6-9CE7-E9D40FA802BA}" type="pres">
      <dgm:prSet presAssocID="{0DE8D2D3-CF9B-4792-B7CE-4E4E5467EBCB}" presName="hierChild4" presStyleCnt="0"/>
      <dgm:spPr/>
    </dgm:pt>
    <dgm:pt modelId="{28DB6C92-AD4E-49BE-A68F-D56323AEAC33}" type="pres">
      <dgm:prSet presAssocID="{0DE8D2D3-CF9B-4792-B7CE-4E4E5467EBCB}" presName="hierChild5" presStyleCnt="0"/>
      <dgm:spPr/>
    </dgm:pt>
    <dgm:pt modelId="{C6673DB6-4983-4CCC-9BCA-1635AC506B73}" type="pres">
      <dgm:prSet presAssocID="{AB4DD29B-B8BB-4B1F-A5BB-9F0567073AF5}" presName="hierChild3" presStyleCnt="0"/>
      <dgm:spPr/>
    </dgm:pt>
    <dgm:pt modelId="{EB383857-3A2D-4CDE-9A1E-30D9CFCDC67E}" type="pres">
      <dgm:prSet presAssocID="{380241C8-C325-40C4-ADF9-9E32D675EE03}" presName="hierRoot1" presStyleCnt="0">
        <dgm:presLayoutVars>
          <dgm:hierBranch val="init"/>
        </dgm:presLayoutVars>
      </dgm:prSet>
      <dgm:spPr/>
    </dgm:pt>
    <dgm:pt modelId="{911ABDEA-497D-4EA5-821B-ACBEE9AC1D8F}" type="pres">
      <dgm:prSet presAssocID="{380241C8-C325-40C4-ADF9-9E32D675EE03}" presName="rootComposite1" presStyleCnt="0"/>
      <dgm:spPr/>
    </dgm:pt>
    <dgm:pt modelId="{CD236A1A-2D59-443D-8AA3-F29CE493BF3C}" type="pres">
      <dgm:prSet presAssocID="{380241C8-C325-40C4-ADF9-9E32D675EE03}" presName="rootText1" presStyleLbl="node0" presStyleIdx="4" presStyleCnt="5" custScaleX="127752">
        <dgm:presLayoutVars>
          <dgm:chPref val="3"/>
        </dgm:presLayoutVars>
      </dgm:prSet>
      <dgm:spPr/>
    </dgm:pt>
    <dgm:pt modelId="{79CEE319-231F-4C3C-BE0E-74E811E4775F}" type="pres">
      <dgm:prSet presAssocID="{380241C8-C325-40C4-ADF9-9E32D675EE03}" presName="rootConnector1" presStyleLbl="node1" presStyleIdx="0" presStyleCnt="0"/>
      <dgm:spPr/>
    </dgm:pt>
    <dgm:pt modelId="{12753D2B-356D-4BF8-978C-6ACDEB7246BB}" type="pres">
      <dgm:prSet presAssocID="{380241C8-C325-40C4-ADF9-9E32D675EE03}" presName="hierChild2" presStyleCnt="0"/>
      <dgm:spPr/>
    </dgm:pt>
    <dgm:pt modelId="{D49C8B66-55E3-4644-A372-BB0888574E8B}" type="pres">
      <dgm:prSet presAssocID="{9647BAB1-2339-41EB-A113-D6E6FD5867FE}" presName="Name64" presStyleLbl="parChTrans1D2" presStyleIdx="11" presStyleCnt="14"/>
      <dgm:spPr/>
    </dgm:pt>
    <dgm:pt modelId="{704C5A84-C376-4ADB-9EFD-A9694E874E4D}" type="pres">
      <dgm:prSet presAssocID="{E89BE673-08D8-43CE-BC42-DE0B215FC96B}" presName="hierRoot2" presStyleCnt="0">
        <dgm:presLayoutVars>
          <dgm:hierBranch val="init"/>
        </dgm:presLayoutVars>
      </dgm:prSet>
      <dgm:spPr/>
    </dgm:pt>
    <dgm:pt modelId="{979C205F-2695-4696-BDCD-A2D0EC2DBD1E}" type="pres">
      <dgm:prSet presAssocID="{E89BE673-08D8-43CE-BC42-DE0B215FC96B}" presName="rootComposite" presStyleCnt="0"/>
      <dgm:spPr/>
    </dgm:pt>
    <dgm:pt modelId="{2E0FF843-9F8B-418C-B0E1-608577D24915}" type="pres">
      <dgm:prSet presAssocID="{E89BE673-08D8-43CE-BC42-DE0B215FC96B}" presName="rootText" presStyleLbl="node2" presStyleIdx="11" presStyleCnt="14" custScaleX="187816">
        <dgm:presLayoutVars>
          <dgm:chPref val="3"/>
        </dgm:presLayoutVars>
      </dgm:prSet>
      <dgm:spPr/>
    </dgm:pt>
    <dgm:pt modelId="{99EBF720-EBA6-4188-8770-29DCAD589878}" type="pres">
      <dgm:prSet presAssocID="{E89BE673-08D8-43CE-BC42-DE0B215FC96B}" presName="rootConnector" presStyleLbl="node2" presStyleIdx="11" presStyleCnt="14"/>
      <dgm:spPr/>
    </dgm:pt>
    <dgm:pt modelId="{35A94D0C-282B-4175-8B10-C7F31665353E}" type="pres">
      <dgm:prSet presAssocID="{E89BE673-08D8-43CE-BC42-DE0B215FC96B}" presName="hierChild4" presStyleCnt="0"/>
      <dgm:spPr/>
    </dgm:pt>
    <dgm:pt modelId="{A363CCC2-B78F-4E30-85DE-84D19BDA72EC}" type="pres">
      <dgm:prSet presAssocID="{E89BE673-08D8-43CE-BC42-DE0B215FC96B}" presName="hierChild5" presStyleCnt="0"/>
      <dgm:spPr/>
    </dgm:pt>
    <dgm:pt modelId="{71713413-9A47-42AD-A269-8E596B77AB41}" type="pres">
      <dgm:prSet presAssocID="{93820FB7-1753-4205-9CED-925EDBDD6FC5}" presName="Name64" presStyleLbl="parChTrans1D2" presStyleIdx="12" presStyleCnt="14"/>
      <dgm:spPr/>
    </dgm:pt>
    <dgm:pt modelId="{854F5867-D5BC-4164-9BDB-DFAD41746005}" type="pres">
      <dgm:prSet presAssocID="{91E56029-5565-4E95-B9B0-FB32EC1C9B15}" presName="hierRoot2" presStyleCnt="0">
        <dgm:presLayoutVars>
          <dgm:hierBranch val="init"/>
        </dgm:presLayoutVars>
      </dgm:prSet>
      <dgm:spPr/>
    </dgm:pt>
    <dgm:pt modelId="{5570224F-619E-4522-943D-DBD4D3A37B50}" type="pres">
      <dgm:prSet presAssocID="{91E56029-5565-4E95-B9B0-FB32EC1C9B15}" presName="rootComposite" presStyleCnt="0"/>
      <dgm:spPr/>
    </dgm:pt>
    <dgm:pt modelId="{2C6E07D4-91FC-4590-B643-CABF8263B080}" type="pres">
      <dgm:prSet presAssocID="{91E56029-5565-4E95-B9B0-FB32EC1C9B15}" presName="rootText" presStyleLbl="node2" presStyleIdx="12" presStyleCnt="14" custScaleX="187816">
        <dgm:presLayoutVars>
          <dgm:chPref val="3"/>
        </dgm:presLayoutVars>
      </dgm:prSet>
      <dgm:spPr/>
    </dgm:pt>
    <dgm:pt modelId="{4CE7E463-569A-4F06-892D-B1817CA66CED}" type="pres">
      <dgm:prSet presAssocID="{91E56029-5565-4E95-B9B0-FB32EC1C9B15}" presName="rootConnector" presStyleLbl="node2" presStyleIdx="12" presStyleCnt="14"/>
      <dgm:spPr/>
    </dgm:pt>
    <dgm:pt modelId="{EBC3B9C5-B8E5-43DF-89F8-6764F0595BF6}" type="pres">
      <dgm:prSet presAssocID="{91E56029-5565-4E95-B9B0-FB32EC1C9B15}" presName="hierChild4" presStyleCnt="0"/>
      <dgm:spPr/>
    </dgm:pt>
    <dgm:pt modelId="{284A76B7-459F-4CCE-ACC9-A68F9B2B45FF}" type="pres">
      <dgm:prSet presAssocID="{91E56029-5565-4E95-B9B0-FB32EC1C9B15}" presName="hierChild5" presStyleCnt="0"/>
      <dgm:spPr/>
    </dgm:pt>
    <dgm:pt modelId="{33ADFA91-6159-418A-B1A9-D14EC3BC0823}" type="pres">
      <dgm:prSet presAssocID="{0FFA6E07-CA00-4F77-A9D5-D5F756A34AA7}" presName="Name64" presStyleLbl="parChTrans1D2" presStyleIdx="13" presStyleCnt="14"/>
      <dgm:spPr/>
    </dgm:pt>
    <dgm:pt modelId="{DDE48010-628C-4425-BAD6-06DB1B4CE95D}" type="pres">
      <dgm:prSet presAssocID="{C12FDBEE-6F07-45F4-B43F-85EF35499020}" presName="hierRoot2" presStyleCnt="0">
        <dgm:presLayoutVars>
          <dgm:hierBranch val="init"/>
        </dgm:presLayoutVars>
      </dgm:prSet>
      <dgm:spPr/>
    </dgm:pt>
    <dgm:pt modelId="{E5E16E8E-1013-41AC-8325-FB54E8A926CC}" type="pres">
      <dgm:prSet presAssocID="{C12FDBEE-6F07-45F4-B43F-85EF35499020}" presName="rootComposite" presStyleCnt="0"/>
      <dgm:spPr/>
    </dgm:pt>
    <dgm:pt modelId="{0D98A9C7-8BFA-4895-8C50-7ADACC2F4C5A}" type="pres">
      <dgm:prSet presAssocID="{C12FDBEE-6F07-45F4-B43F-85EF35499020}" presName="rootText" presStyleLbl="node2" presStyleIdx="13" presStyleCnt="14" custScaleX="187816">
        <dgm:presLayoutVars>
          <dgm:chPref val="3"/>
        </dgm:presLayoutVars>
      </dgm:prSet>
      <dgm:spPr/>
    </dgm:pt>
    <dgm:pt modelId="{D56C938C-1FEA-4844-B4A5-EAD7E2F853A4}" type="pres">
      <dgm:prSet presAssocID="{C12FDBEE-6F07-45F4-B43F-85EF35499020}" presName="rootConnector" presStyleLbl="node2" presStyleIdx="13" presStyleCnt="14"/>
      <dgm:spPr/>
    </dgm:pt>
    <dgm:pt modelId="{5623E42A-E229-429D-B79A-11A5508401E5}" type="pres">
      <dgm:prSet presAssocID="{C12FDBEE-6F07-45F4-B43F-85EF35499020}" presName="hierChild4" presStyleCnt="0"/>
      <dgm:spPr/>
    </dgm:pt>
    <dgm:pt modelId="{6B5DF6DB-C86C-4CB5-BCD9-323A012B2E99}" type="pres">
      <dgm:prSet presAssocID="{C12FDBEE-6F07-45F4-B43F-85EF35499020}" presName="hierChild5" presStyleCnt="0"/>
      <dgm:spPr/>
    </dgm:pt>
    <dgm:pt modelId="{95687146-E046-43FB-A8E1-D0AFCE703901}" type="pres">
      <dgm:prSet presAssocID="{380241C8-C325-40C4-ADF9-9E32D675EE03}" presName="hierChild3" presStyleCnt="0"/>
      <dgm:spPr/>
    </dgm:pt>
  </dgm:ptLst>
  <dgm:cxnLst>
    <dgm:cxn modelId="{1A19BD06-59C7-4DEA-A9B5-214FBBDF44C8}" type="presOf" srcId="{C12FDBEE-6F07-45F4-B43F-85EF35499020}" destId="{D56C938C-1FEA-4844-B4A5-EAD7E2F853A4}" srcOrd="1" destOrd="0" presId="urn:microsoft.com/office/officeart/2009/3/layout/HorizontalOrganizationChart"/>
    <dgm:cxn modelId="{90D0190B-C981-4191-9FC6-791441B21E0F}" type="presOf" srcId="{E89BE673-08D8-43CE-BC42-DE0B215FC96B}" destId="{99EBF720-EBA6-4188-8770-29DCAD589878}" srcOrd="1" destOrd="0" presId="urn:microsoft.com/office/officeart/2009/3/layout/HorizontalOrganizationChart"/>
    <dgm:cxn modelId="{0373480E-F650-4D33-BFE6-DCBFA663AC37}" type="presOf" srcId="{E32F3CB3-154B-4C12-8E35-9EA759F26B76}" destId="{F6B68325-7506-4590-B28C-B9644EDAAE85}" srcOrd="0" destOrd="0" presId="urn:microsoft.com/office/officeart/2009/3/layout/HorizontalOrganizationChart"/>
    <dgm:cxn modelId="{1EEA190F-4C0B-445E-980F-BFF0357F6A38}" type="presOf" srcId="{AB4DD29B-B8BB-4B1F-A5BB-9F0567073AF5}" destId="{A87E932C-D95B-45D3-99DE-8352CEACDC8E}" srcOrd="0" destOrd="0" presId="urn:microsoft.com/office/officeart/2009/3/layout/HorizontalOrganizationChart"/>
    <dgm:cxn modelId="{22F0D015-5C11-45E0-B7A5-C4AA8A330D1A}" srcId="{04C34B2B-C577-45BD-91F2-71CCB03D37ED}" destId="{D67162E0-419C-4568-A640-4E680AA04723}" srcOrd="2" destOrd="0" parTransId="{5C12A4D9-89D1-46B4-AA7D-1AC57C69DB71}" sibTransId="{0CC8F202-22AD-4827-B735-FF45E32269F7}"/>
    <dgm:cxn modelId="{AED0ED1A-1A1C-41B0-B31D-C0D80E29A1D8}" type="presOf" srcId="{0FFA6E07-CA00-4F77-A9D5-D5F756A34AA7}" destId="{33ADFA91-6159-418A-B1A9-D14EC3BC0823}" srcOrd="0" destOrd="0" presId="urn:microsoft.com/office/officeart/2009/3/layout/HorizontalOrganizationChart"/>
    <dgm:cxn modelId="{4A69E81C-B97D-446F-B386-5774928819CC}" srcId="{380241C8-C325-40C4-ADF9-9E32D675EE03}" destId="{91E56029-5565-4E95-B9B0-FB32EC1C9B15}" srcOrd="1" destOrd="0" parTransId="{93820FB7-1753-4205-9CED-925EDBDD6FC5}" sibTransId="{E9EBCCAA-D736-402C-BFE0-2A1378FA1F38}"/>
    <dgm:cxn modelId="{3216161F-9078-470D-A030-EEE6629017C9}" srcId="{127FB331-B109-44C4-A5A5-F182916D88BA}" destId="{380241C8-C325-40C4-ADF9-9E32D675EE03}" srcOrd="4" destOrd="0" parTransId="{7A70D492-1ECD-4758-BCF2-8B85DD218A11}" sibTransId="{062ED105-625B-4230-8086-657C19DE9C26}"/>
    <dgm:cxn modelId="{26B5551F-82F1-450C-B52D-D8159E93F370}" srcId="{13FDAAFC-76FC-422D-A81D-2F4B1DC67999}" destId="{C8CD668F-C519-4C19-8888-EE3F3431BFB1}" srcOrd="2" destOrd="0" parTransId="{FEE790D2-0B2E-4A6C-9AB8-311A99810C0D}" sibTransId="{508638F1-D367-44A7-BD09-E49AF4B21A6B}"/>
    <dgm:cxn modelId="{21AC3220-3251-49FB-A219-4C2DACFEB90A}" srcId="{380241C8-C325-40C4-ADF9-9E32D675EE03}" destId="{C12FDBEE-6F07-45F4-B43F-85EF35499020}" srcOrd="2" destOrd="0" parTransId="{0FFA6E07-CA00-4F77-A9D5-D5F756A34AA7}" sibTransId="{75C068F3-997E-49F4-B630-55FD2011B50C}"/>
    <dgm:cxn modelId="{B4D9FF20-7253-4199-9695-4A384A5A2F9E}" type="presOf" srcId="{380241C8-C325-40C4-ADF9-9E32D675EE03}" destId="{79CEE319-231F-4C3C-BE0E-74E811E4775F}" srcOrd="1" destOrd="0" presId="urn:microsoft.com/office/officeart/2009/3/layout/HorizontalOrganizationChart"/>
    <dgm:cxn modelId="{F3227C22-ACE0-4AA0-82D0-2756FFA01F07}" type="presOf" srcId="{E837A393-25AD-4383-A9AB-B8F93A575C99}" destId="{AC4EF6AD-6A77-41D9-9415-229171C659E9}" srcOrd="0" destOrd="0" presId="urn:microsoft.com/office/officeart/2009/3/layout/HorizontalOrganizationChart"/>
    <dgm:cxn modelId="{DAF7382A-D497-4A3D-AC3E-C42397B306D8}" type="presOf" srcId="{57E93A31-2192-4325-B41B-B5FD915C26FF}" destId="{B367D8D0-4245-4B35-9CBD-501717CFA8DA}" srcOrd="1" destOrd="0" presId="urn:microsoft.com/office/officeart/2009/3/layout/HorizontalOrganizationChart"/>
    <dgm:cxn modelId="{7570AF2A-D0B5-406E-A62B-645D3908FE49}" srcId="{13FDAAFC-76FC-422D-A81D-2F4B1DC67999}" destId="{EFB64F43-09EA-4C3F-8A27-037843516C87}" srcOrd="0" destOrd="0" parTransId="{68EECDD3-D684-4BA4-B267-A3DE28C93D02}" sibTransId="{2B01328D-5499-43FA-8A3D-75AD2A2715B0}"/>
    <dgm:cxn modelId="{BE75AB2C-577E-46DF-9CBB-8B399BBC3C09}" type="presOf" srcId="{13FDAAFC-76FC-422D-A81D-2F4B1DC67999}" destId="{74EAB16D-978C-432D-B8C0-E9B69225EE5A}" srcOrd="1" destOrd="0" presId="urn:microsoft.com/office/officeart/2009/3/layout/HorizontalOrganizationChart"/>
    <dgm:cxn modelId="{3DCEA02F-1BA1-4A6A-B63F-934F2D1AFAE9}" type="presOf" srcId="{59A8B770-BEA1-4AC3-8149-35348AE1A867}" destId="{19F34A40-8E11-490F-832D-16E8598F6A8C}" srcOrd="1" destOrd="0" presId="urn:microsoft.com/office/officeart/2009/3/layout/HorizontalOrganizationChart"/>
    <dgm:cxn modelId="{191C9434-B326-4286-8A4E-3DE6F507A199}" srcId="{127FB331-B109-44C4-A5A5-F182916D88BA}" destId="{13FDAAFC-76FC-422D-A81D-2F4B1DC67999}" srcOrd="1" destOrd="0" parTransId="{3915E36D-1E65-4F78-B338-404A0A1CD505}" sibTransId="{4BD15B9E-7D1D-4314-B09E-88A8EDF28C38}"/>
    <dgm:cxn modelId="{81DE663C-3211-45EF-8DF9-13057A756BB8}" srcId="{7F869D74-097F-4F5D-AB29-5A647FFB678B}" destId="{983EF1A5-DDD5-48B1-8912-9C61428FBBDA}" srcOrd="1" destOrd="0" parTransId="{5E2F2955-F4CE-4467-93CF-F4EAA9CAA867}" sibTransId="{E8A54FC0-5564-4EBE-8CDA-9F9E452C6091}"/>
    <dgm:cxn modelId="{29049A3C-BBFD-43E8-97DC-9B745BF93408}" srcId="{127FB331-B109-44C4-A5A5-F182916D88BA}" destId="{7F869D74-097F-4F5D-AB29-5A647FFB678B}" srcOrd="0" destOrd="0" parTransId="{DB9AA783-74B6-4ECC-8CBD-C7535E2EEA7D}" sibTransId="{2DEAB358-47AE-42BA-8485-4AA9C2CD5285}"/>
    <dgm:cxn modelId="{366E1B3E-9AAC-4539-86F0-F80A8E5DAD6A}" type="presOf" srcId="{CCE5FFD1-464D-4932-8ACD-7AA18D2BE2CB}" destId="{F8E1CF86-B2FB-4C75-9182-8EF6B15684AE}" srcOrd="1" destOrd="0" presId="urn:microsoft.com/office/officeart/2009/3/layout/HorizontalOrganizationChart"/>
    <dgm:cxn modelId="{7EDA483E-C38B-4950-A924-FA6C46383513}" type="presOf" srcId="{CD548C16-81DC-4759-94C6-547D711340F6}" destId="{08DEA232-E443-462C-90BC-311D66403D5B}" srcOrd="1" destOrd="0" presId="urn:microsoft.com/office/officeart/2009/3/layout/HorizontalOrganizationChart"/>
    <dgm:cxn modelId="{BCD1BE61-B31B-4C7B-99F5-80E66BB72793}" type="presOf" srcId="{E89BE673-08D8-43CE-BC42-DE0B215FC96B}" destId="{2E0FF843-9F8B-418C-B0E1-608577D24915}" srcOrd="0" destOrd="0" presId="urn:microsoft.com/office/officeart/2009/3/layout/HorizontalOrganizationChart"/>
    <dgm:cxn modelId="{78323A64-E283-45DD-8DA7-3A355DE99BFE}" srcId="{AB4DD29B-B8BB-4B1F-A5BB-9F0567073AF5}" destId="{0DE8D2D3-CF9B-4792-B7CE-4E4E5467EBCB}" srcOrd="0" destOrd="0" parTransId="{BA9FC093-432C-48EE-A7C5-8FE91A0C90AC}" sibTransId="{5D6D04CE-7943-49DA-8403-B72BDCDAAD46}"/>
    <dgm:cxn modelId="{A7564C44-233F-4E48-85E3-0242AB8C31EB}" type="presOf" srcId="{7F869D74-097F-4F5D-AB29-5A647FFB678B}" destId="{CA7857E3-CA28-4B53-B6D7-012D51EE97E5}" srcOrd="0" destOrd="0" presId="urn:microsoft.com/office/officeart/2009/3/layout/HorizontalOrganizationChart"/>
    <dgm:cxn modelId="{A908AD65-B7A2-4871-8B9E-89A1F292A88A}" srcId="{127FB331-B109-44C4-A5A5-F182916D88BA}" destId="{AB4DD29B-B8BB-4B1F-A5BB-9F0567073AF5}" srcOrd="3" destOrd="0" parTransId="{85A7E752-2D71-4BA1-99F4-75D3C34E666B}" sibTransId="{0C7A92C7-26BD-4B9E-91DC-53DD85E642F2}"/>
    <dgm:cxn modelId="{608CB94B-5A81-4E81-AC2C-1DA29FA2C0AC}" type="presOf" srcId="{C8CD668F-C519-4C19-8888-EE3F3431BFB1}" destId="{94CAB871-1A78-43C4-A67A-CF5424975548}" srcOrd="1" destOrd="0" presId="urn:microsoft.com/office/officeart/2009/3/layout/HorizontalOrganizationChart"/>
    <dgm:cxn modelId="{14FCF44B-A5E6-46AC-BE55-D319F4A9C8D7}" type="presOf" srcId="{BA9FC093-432C-48EE-A7C5-8FE91A0C90AC}" destId="{F851D400-DA75-4A83-A56B-C259CD20B0CA}" srcOrd="0" destOrd="0" presId="urn:microsoft.com/office/officeart/2009/3/layout/HorizontalOrganizationChart"/>
    <dgm:cxn modelId="{778DEF6D-06CF-4C83-B300-B9025C8C2FE7}" type="presOf" srcId="{D6337979-AD2F-4F7B-AE14-2CF71E6AE29F}" destId="{F3E031B3-4C4A-4B66-BA2B-F38AAA135319}" srcOrd="0" destOrd="0" presId="urn:microsoft.com/office/officeart/2009/3/layout/HorizontalOrganizationChart"/>
    <dgm:cxn modelId="{CC436155-2D2F-4AA1-8AC2-C7414030FF43}" type="presOf" srcId="{93820FB7-1753-4205-9CED-925EDBDD6FC5}" destId="{71713413-9A47-42AD-A269-8E596B77AB41}" srcOrd="0" destOrd="0" presId="urn:microsoft.com/office/officeart/2009/3/layout/HorizontalOrganizationChart"/>
    <dgm:cxn modelId="{58ECB655-4579-4E0F-8361-7153E638A0B5}" srcId="{13FDAAFC-76FC-422D-A81D-2F4B1DC67999}" destId="{CD548C16-81DC-4759-94C6-547D711340F6}" srcOrd="1" destOrd="0" parTransId="{B1604143-4D48-4940-9FAB-767CDB6BF6EF}" sibTransId="{E26AFDE2-0DDF-48EA-BCA8-A919DA088F2B}"/>
    <dgm:cxn modelId="{7A756877-ADC6-4555-8FC8-29B11AB56AD1}" type="presOf" srcId="{C12FDBEE-6F07-45F4-B43F-85EF35499020}" destId="{0D98A9C7-8BFA-4895-8C50-7ADACC2F4C5A}" srcOrd="0" destOrd="0" presId="urn:microsoft.com/office/officeart/2009/3/layout/HorizontalOrganizationChart"/>
    <dgm:cxn modelId="{C604D058-FF01-4316-9EDB-74CB1D666EE5}" type="presOf" srcId="{1C78EC34-6094-4BBC-9BA6-6AA414FFBE32}" destId="{609D6012-1CA1-4E08-938D-E162BC9ED96A}" srcOrd="0" destOrd="0" presId="urn:microsoft.com/office/officeart/2009/3/layout/HorizontalOrganizationChart"/>
    <dgm:cxn modelId="{127A3F7E-8802-41CF-89A4-E472187D0A54}" type="presOf" srcId="{9647BAB1-2339-41EB-A113-D6E6FD5867FE}" destId="{D49C8B66-55E3-4644-A372-BB0888574E8B}" srcOrd="0" destOrd="0" presId="urn:microsoft.com/office/officeart/2009/3/layout/HorizontalOrganizationChart"/>
    <dgm:cxn modelId="{E1B6947F-9743-4BDA-8976-ABEBD82AD7D4}" type="presOf" srcId="{B1604143-4D48-4940-9FAB-767CDB6BF6EF}" destId="{1D49B2A8-EA2E-4E3A-896C-0FBD17FAE33A}" srcOrd="0" destOrd="0" presId="urn:microsoft.com/office/officeart/2009/3/layout/HorizontalOrganizationChart"/>
    <dgm:cxn modelId="{364A2C82-7265-43B1-A988-1D3F62976312}" type="presOf" srcId="{0DE8D2D3-CF9B-4792-B7CE-4E4E5467EBCB}" destId="{C583EBC4-D744-4939-A8A7-D5422BA315EA}" srcOrd="0" destOrd="0" presId="urn:microsoft.com/office/officeart/2009/3/layout/HorizontalOrganizationChart"/>
    <dgm:cxn modelId="{9443B883-24F9-4DB1-8006-1646A861B87A}" type="presOf" srcId="{983EF1A5-DDD5-48B1-8912-9C61428FBBDA}" destId="{1BB292D1-E8FE-4720-A2B1-00A9D56CDB21}" srcOrd="0" destOrd="0" presId="urn:microsoft.com/office/officeart/2009/3/layout/HorizontalOrganizationChart"/>
    <dgm:cxn modelId="{CFEBD284-A6C7-464F-B56E-5CDCD4CC3C97}" type="presOf" srcId="{AB4DD29B-B8BB-4B1F-A5BB-9F0567073AF5}" destId="{8D05DCD7-AD08-473C-8ACA-6CF3C6BD9146}" srcOrd="1" destOrd="0" presId="urn:microsoft.com/office/officeart/2009/3/layout/HorizontalOrganizationChart"/>
    <dgm:cxn modelId="{CDF04587-1A03-4E0D-947B-1473C5D27FD7}" type="presOf" srcId="{0DE8D2D3-CF9B-4792-B7CE-4E4E5467EBCB}" destId="{ECB6A168-D12C-49D9-9BB8-78DCCB7E4282}" srcOrd="1" destOrd="0" presId="urn:microsoft.com/office/officeart/2009/3/layout/HorizontalOrganizationChart"/>
    <dgm:cxn modelId="{CDF8348A-D70E-4969-8960-A46B0AFC461F}" type="presOf" srcId="{FEE790D2-0B2E-4A6C-9AB8-311A99810C0D}" destId="{C0AEF573-F1FC-4BC7-B873-F931E62B7FDF}" srcOrd="0" destOrd="0" presId="urn:microsoft.com/office/officeart/2009/3/layout/HorizontalOrganizationChart"/>
    <dgm:cxn modelId="{F1F53F8E-F334-4AA0-B6C9-25169FA06B7A}" type="presOf" srcId="{68EECDD3-D684-4BA4-B267-A3DE28C93D02}" destId="{076F1D56-899F-4F50-B3F5-961336BA7FCC}" srcOrd="0" destOrd="0" presId="urn:microsoft.com/office/officeart/2009/3/layout/HorizontalOrganizationChart"/>
    <dgm:cxn modelId="{39F60A91-21D2-4AD6-B8CE-49ABF49DBCF4}" type="presOf" srcId="{17B5106A-C786-4FEF-80DD-DA4C505297AF}" destId="{745DCFD8-C8EC-4AED-9F45-8A69C6DC856E}" srcOrd="0" destOrd="0" presId="urn:microsoft.com/office/officeart/2009/3/layout/HorizontalOrganizationChart"/>
    <dgm:cxn modelId="{9B68F792-26F6-4B50-8F9C-C99612B67F7F}" type="presOf" srcId="{D67162E0-419C-4568-A640-4E680AA04723}" destId="{0393FAAC-ADA2-4DA9-A615-55B124D2648E}" srcOrd="1" destOrd="0" presId="urn:microsoft.com/office/officeart/2009/3/layout/HorizontalOrganizationChart"/>
    <dgm:cxn modelId="{B5095C9E-B24B-4E0D-9FF3-73284C1D3A95}" type="presOf" srcId="{D3FB218C-A8CF-4EC7-81FD-61C5F0C8C57B}" destId="{FECA7FAD-B8D1-4750-8460-065B3521118E}" srcOrd="0" destOrd="0" presId="urn:microsoft.com/office/officeart/2009/3/layout/HorizontalOrganizationChart"/>
    <dgm:cxn modelId="{DE0C9AA0-157F-4A0E-A1F1-9047E5F0B21D}" type="presOf" srcId="{57E93A31-2192-4325-B41B-B5FD915C26FF}" destId="{2D1564D7-C6FD-451A-9E0C-8BBD7E0F83CA}" srcOrd="0" destOrd="0" presId="urn:microsoft.com/office/officeart/2009/3/layout/HorizontalOrganizationChart"/>
    <dgm:cxn modelId="{51CC7EA3-1535-4B26-A2D6-8E4BD245176F}" type="presOf" srcId="{127FB331-B109-44C4-A5A5-F182916D88BA}" destId="{FFDDA9CB-F82A-47E7-977E-DE862BA5F747}" srcOrd="0" destOrd="0" presId="urn:microsoft.com/office/officeart/2009/3/layout/HorizontalOrganizationChart"/>
    <dgm:cxn modelId="{3F614DA5-E790-4BF9-AC7F-49C648BCCBE7}" type="presOf" srcId="{EFB64F43-09EA-4C3F-8A27-037843516C87}" destId="{BBA35579-C44D-4CF5-94C8-17C32495AF23}" srcOrd="0" destOrd="0" presId="urn:microsoft.com/office/officeart/2009/3/layout/HorizontalOrganizationChart"/>
    <dgm:cxn modelId="{F7CD05A6-2EB2-495A-84B8-04192F30A27B}" type="presOf" srcId="{5E2F2955-F4CE-4467-93CF-F4EAA9CAA867}" destId="{341EA19C-3955-47FC-8112-C5721A236395}" srcOrd="0" destOrd="0" presId="urn:microsoft.com/office/officeart/2009/3/layout/HorizontalOrganizationChart"/>
    <dgm:cxn modelId="{AEB7C7A9-50C3-47D1-B66D-B8E526EAED13}" srcId="{04C34B2B-C577-45BD-91F2-71CCB03D37ED}" destId="{D6337979-AD2F-4F7B-AE14-2CF71E6AE29F}" srcOrd="0" destOrd="0" parTransId="{1C78EC34-6094-4BBC-9BA6-6AA414FFBE32}" sibTransId="{BE6FAC79-3DCA-4FEF-9418-8E3D2D43A979}"/>
    <dgm:cxn modelId="{1C643FB0-042D-49F4-8689-9C07D5E88BCA}" srcId="{7F869D74-097F-4F5D-AB29-5A647FFB678B}" destId="{CCE5FFD1-464D-4932-8ACD-7AA18D2BE2CB}" srcOrd="2" destOrd="0" parTransId="{82E9628D-74F3-4564-B032-69CEE411D335}" sibTransId="{E61C94CC-6F97-4532-B245-BA89A9428E54}"/>
    <dgm:cxn modelId="{0AF54DB6-CC32-4A3F-9FC8-3ABF3608D254}" type="presOf" srcId="{E32F3CB3-154B-4C12-8E35-9EA759F26B76}" destId="{D6F8DB1E-E38B-4727-91BF-ED397F2CF9FC}" srcOrd="1" destOrd="0" presId="urn:microsoft.com/office/officeart/2009/3/layout/HorizontalOrganizationChart"/>
    <dgm:cxn modelId="{AD420EBB-668A-4158-AB15-644EEF83757C}" type="presOf" srcId="{13FDAAFC-76FC-422D-A81D-2F4B1DC67999}" destId="{1A5F1335-DFE0-48F8-AB5B-2F73DF1F8D75}" srcOrd="0" destOrd="0" presId="urn:microsoft.com/office/officeart/2009/3/layout/HorizontalOrganizationChart"/>
    <dgm:cxn modelId="{387FDCBB-8E33-4CE9-AF87-ACBA3EBE66EE}" type="presOf" srcId="{82E9628D-74F3-4564-B032-69CEE411D335}" destId="{73A25887-8477-4FCA-8D97-DD83016C9D2F}" srcOrd="0" destOrd="0" presId="urn:microsoft.com/office/officeart/2009/3/layout/HorizontalOrganizationChart"/>
    <dgm:cxn modelId="{31CF73BD-FCC5-4F3C-A834-CC7C40039B03}" type="presOf" srcId="{5C12A4D9-89D1-46B4-AA7D-1AC57C69DB71}" destId="{7928B48F-E8DC-451D-949A-4E658B8454CA}" srcOrd="0" destOrd="0" presId="urn:microsoft.com/office/officeart/2009/3/layout/HorizontalOrganizationChart"/>
    <dgm:cxn modelId="{56A11BC3-6D41-4179-AD8A-F0044E054713}" srcId="{04C34B2B-C577-45BD-91F2-71CCB03D37ED}" destId="{59A8B770-BEA1-4AC3-8149-35348AE1A867}" srcOrd="1" destOrd="0" parTransId="{D3FB218C-A8CF-4EC7-81FD-61C5F0C8C57B}" sibTransId="{BDCFB872-3332-4C52-8B9D-961DF1C63908}"/>
    <dgm:cxn modelId="{F3F228C3-456B-46D5-9BDA-C70CA6018903}" srcId="{7F869D74-097F-4F5D-AB29-5A647FFB678B}" destId="{57E93A31-2192-4325-B41B-B5FD915C26FF}" srcOrd="0" destOrd="0" parTransId="{E837A393-25AD-4383-A9AB-B8F93A575C99}" sibTransId="{9EF71E82-FA43-4114-9DF5-23A5AC9841DF}"/>
    <dgm:cxn modelId="{D8B0BFC3-B47A-4759-A10F-22221D2FD757}" type="presOf" srcId="{D6337979-AD2F-4F7B-AE14-2CF71E6AE29F}" destId="{844F651D-D157-4538-A32A-5F9F5F451F95}" srcOrd="1" destOrd="0" presId="urn:microsoft.com/office/officeart/2009/3/layout/HorizontalOrganizationChart"/>
    <dgm:cxn modelId="{085BC5D3-C759-432E-9947-DF8F7F0B643C}" type="presOf" srcId="{983EF1A5-DDD5-48B1-8912-9C61428FBBDA}" destId="{594A7A69-2DF3-48B0-81A6-B75BC7F559EE}" srcOrd="1" destOrd="0" presId="urn:microsoft.com/office/officeart/2009/3/layout/HorizontalOrganizationChart"/>
    <dgm:cxn modelId="{5E5B14D4-5C1C-4002-9CCA-4FB14F3FA320}" srcId="{380241C8-C325-40C4-ADF9-9E32D675EE03}" destId="{E89BE673-08D8-43CE-BC42-DE0B215FC96B}" srcOrd="0" destOrd="0" parTransId="{9647BAB1-2339-41EB-A113-D6E6FD5867FE}" sibTransId="{932FFECF-6FB9-4843-A4E8-0EF9B6C62CFD}"/>
    <dgm:cxn modelId="{F12F78D7-95B6-4FB5-9CAD-4BFE83821BFD}" type="presOf" srcId="{04C34B2B-C577-45BD-91F2-71CCB03D37ED}" destId="{51EDC5AB-CFDD-42E3-BC1E-C5CCE378C4F1}" srcOrd="1" destOrd="0" presId="urn:microsoft.com/office/officeart/2009/3/layout/HorizontalOrganizationChart"/>
    <dgm:cxn modelId="{D3ABADDE-EA2C-44AD-9E43-CE29D4D9C99F}" type="presOf" srcId="{EFB64F43-09EA-4C3F-8A27-037843516C87}" destId="{AC3B49D0-19A3-47FD-A0D3-5DF6FE743360}" srcOrd="1" destOrd="0" presId="urn:microsoft.com/office/officeart/2009/3/layout/HorizontalOrganizationChart"/>
    <dgm:cxn modelId="{05D577E1-C28C-4500-8CBC-C67EA99C935D}" type="presOf" srcId="{CCE5FFD1-464D-4932-8ACD-7AA18D2BE2CB}" destId="{38390E30-A926-4A07-908C-ABCD67458B2E}" srcOrd="0" destOrd="0" presId="urn:microsoft.com/office/officeart/2009/3/layout/HorizontalOrganizationChart"/>
    <dgm:cxn modelId="{3B2866E3-F14B-4E00-8A67-62B3A4D7CEB0}" type="presOf" srcId="{04C34B2B-C577-45BD-91F2-71CCB03D37ED}" destId="{B0F166F4-25DB-4AF4-A195-B2A62E121DDA}" srcOrd="0" destOrd="0" presId="urn:microsoft.com/office/officeart/2009/3/layout/HorizontalOrganizationChart"/>
    <dgm:cxn modelId="{C33F6AE3-77BC-4F04-9A81-F16A29FA4DBA}" type="presOf" srcId="{91E56029-5565-4E95-B9B0-FB32EC1C9B15}" destId="{4CE7E463-569A-4F06-892D-B1817CA66CED}" srcOrd="1" destOrd="0" presId="urn:microsoft.com/office/officeart/2009/3/layout/HorizontalOrganizationChart"/>
    <dgm:cxn modelId="{A3A295E6-7094-45D7-8BDD-99BA5608B76A}" type="presOf" srcId="{91E56029-5565-4E95-B9B0-FB32EC1C9B15}" destId="{2C6E07D4-91FC-4590-B643-CABF8263B080}" srcOrd="0" destOrd="0" presId="urn:microsoft.com/office/officeart/2009/3/layout/HorizontalOrganizationChart"/>
    <dgm:cxn modelId="{3C0F53E9-A916-4135-AB67-624BB49DBA3D}" type="presOf" srcId="{7F869D74-097F-4F5D-AB29-5A647FFB678B}" destId="{9DAE2D9E-F520-4CBB-9853-00754E17264F}" srcOrd="1" destOrd="0" presId="urn:microsoft.com/office/officeart/2009/3/layout/HorizontalOrganizationChart"/>
    <dgm:cxn modelId="{E17122EA-FEDB-4145-BBAD-FC0FCF662261}" srcId="{127FB331-B109-44C4-A5A5-F182916D88BA}" destId="{04C34B2B-C577-45BD-91F2-71CCB03D37ED}" srcOrd="2" destOrd="0" parTransId="{39B2FCB9-31D6-43DE-B92E-73706961CEC0}" sibTransId="{9DFB886E-17FC-4E32-A32A-691EFA2C9333}"/>
    <dgm:cxn modelId="{E993FDED-EADA-4070-BBF9-B7842FE29A88}" type="presOf" srcId="{C8CD668F-C519-4C19-8888-EE3F3431BFB1}" destId="{9FDB3AD2-4482-4B44-A25A-1AC6FB9F3BFD}" srcOrd="0" destOrd="0" presId="urn:microsoft.com/office/officeart/2009/3/layout/HorizontalOrganizationChart"/>
    <dgm:cxn modelId="{448F42F3-FA52-4A22-8654-25B0F243A982}" type="presOf" srcId="{D67162E0-419C-4568-A640-4E680AA04723}" destId="{DF834414-15A8-498F-8FFD-D1A6137E5745}" srcOrd="0" destOrd="0" presId="urn:microsoft.com/office/officeart/2009/3/layout/HorizontalOrganizationChart"/>
    <dgm:cxn modelId="{463277F4-85CE-4B63-9861-5964410469B4}" type="presOf" srcId="{380241C8-C325-40C4-ADF9-9E32D675EE03}" destId="{CD236A1A-2D59-443D-8AA3-F29CE493BF3C}" srcOrd="0" destOrd="0" presId="urn:microsoft.com/office/officeart/2009/3/layout/HorizontalOrganizationChart"/>
    <dgm:cxn modelId="{080A2DF7-08C1-4354-ABFF-4E4C8CD48F3B}" type="presOf" srcId="{59A8B770-BEA1-4AC3-8149-35348AE1A867}" destId="{1F29990D-A50C-4EF7-9E68-4CCB0A39441B}" srcOrd="0" destOrd="0" presId="urn:microsoft.com/office/officeart/2009/3/layout/HorizontalOrganizationChart"/>
    <dgm:cxn modelId="{F895E2F9-4A85-4EAC-9BDE-4A142203240D}" srcId="{13FDAAFC-76FC-422D-A81D-2F4B1DC67999}" destId="{E32F3CB3-154B-4C12-8E35-9EA759F26B76}" srcOrd="3" destOrd="0" parTransId="{17B5106A-C786-4FEF-80DD-DA4C505297AF}" sibTransId="{E9C67C74-508F-4514-8626-8C090804F693}"/>
    <dgm:cxn modelId="{2E12C9FF-9C7A-4C96-A52D-D03FE581801A}" type="presOf" srcId="{CD548C16-81DC-4759-94C6-547D711340F6}" destId="{9EFDF545-F8FA-4D5F-974A-C04B0982C540}" srcOrd="0" destOrd="0" presId="urn:microsoft.com/office/officeart/2009/3/layout/HorizontalOrganizationChart"/>
    <dgm:cxn modelId="{8BE0E36F-6292-4AE4-9E5D-D323938451C2}" type="presParOf" srcId="{FFDDA9CB-F82A-47E7-977E-DE862BA5F747}" destId="{75046A54-8993-4BDF-BA50-407333EDADD7}" srcOrd="0" destOrd="0" presId="urn:microsoft.com/office/officeart/2009/3/layout/HorizontalOrganizationChart"/>
    <dgm:cxn modelId="{6C4A7B8B-D86F-4934-B20A-808B799B4D02}" type="presParOf" srcId="{75046A54-8993-4BDF-BA50-407333EDADD7}" destId="{68439B28-995B-436E-86AF-1E4D089C2771}" srcOrd="0" destOrd="0" presId="urn:microsoft.com/office/officeart/2009/3/layout/HorizontalOrganizationChart"/>
    <dgm:cxn modelId="{5C54F4A6-E95B-4B0B-B2B0-5E44F3EB34E9}" type="presParOf" srcId="{68439B28-995B-436E-86AF-1E4D089C2771}" destId="{CA7857E3-CA28-4B53-B6D7-012D51EE97E5}" srcOrd="0" destOrd="0" presId="urn:microsoft.com/office/officeart/2009/3/layout/HorizontalOrganizationChart"/>
    <dgm:cxn modelId="{96FB63B3-ED85-406D-81BF-644EEB38DCFC}" type="presParOf" srcId="{68439B28-995B-436E-86AF-1E4D089C2771}" destId="{9DAE2D9E-F520-4CBB-9853-00754E17264F}" srcOrd="1" destOrd="0" presId="urn:microsoft.com/office/officeart/2009/3/layout/HorizontalOrganizationChart"/>
    <dgm:cxn modelId="{FCF04605-E3D7-4FDA-85CF-30C92F5A6E28}" type="presParOf" srcId="{75046A54-8993-4BDF-BA50-407333EDADD7}" destId="{3284F27D-242A-4E9F-B642-7880F2B692E1}" srcOrd="1" destOrd="0" presId="urn:microsoft.com/office/officeart/2009/3/layout/HorizontalOrganizationChart"/>
    <dgm:cxn modelId="{0893CB59-4B31-49F4-A15B-0308D5CC3E11}" type="presParOf" srcId="{3284F27D-242A-4E9F-B642-7880F2B692E1}" destId="{AC4EF6AD-6A77-41D9-9415-229171C659E9}" srcOrd="0" destOrd="0" presId="urn:microsoft.com/office/officeart/2009/3/layout/HorizontalOrganizationChart"/>
    <dgm:cxn modelId="{6CDEA038-2496-4C74-92F4-C7D192293631}" type="presParOf" srcId="{3284F27D-242A-4E9F-B642-7880F2B692E1}" destId="{296B1A94-47F6-4B07-B2F7-1AEA058503B2}" srcOrd="1" destOrd="0" presId="urn:microsoft.com/office/officeart/2009/3/layout/HorizontalOrganizationChart"/>
    <dgm:cxn modelId="{B434392D-89E0-4392-B8AC-E5BB7E43A81C}" type="presParOf" srcId="{296B1A94-47F6-4B07-B2F7-1AEA058503B2}" destId="{26289E66-B83E-47BB-A82E-2520C60F1A59}" srcOrd="0" destOrd="0" presId="urn:microsoft.com/office/officeart/2009/3/layout/HorizontalOrganizationChart"/>
    <dgm:cxn modelId="{0F80070B-E683-4964-8282-2D788FD2BB7A}" type="presParOf" srcId="{26289E66-B83E-47BB-A82E-2520C60F1A59}" destId="{2D1564D7-C6FD-451A-9E0C-8BBD7E0F83CA}" srcOrd="0" destOrd="0" presId="urn:microsoft.com/office/officeart/2009/3/layout/HorizontalOrganizationChart"/>
    <dgm:cxn modelId="{312AAD1A-CBA1-4F04-ADA8-F72AB5E8E1E1}" type="presParOf" srcId="{26289E66-B83E-47BB-A82E-2520C60F1A59}" destId="{B367D8D0-4245-4B35-9CBD-501717CFA8DA}" srcOrd="1" destOrd="0" presId="urn:microsoft.com/office/officeart/2009/3/layout/HorizontalOrganizationChart"/>
    <dgm:cxn modelId="{1D8B06F7-8AE5-4C94-9C02-D454725A06F6}" type="presParOf" srcId="{296B1A94-47F6-4B07-B2F7-1AEA058503B2}" destId="{B8E95CBE-0667-47EE-A342-E0A430FA9885}" srcOrd="1" destOrd="0" presId="urn:microsoft.com/office/officeart/2009/3/layout/HorizontalOrganizationChart"/>
    <dgm:cxn modelId="{CF88FF47-A6A7-44B7-BDEB-3D0EAD00CF5B}" type="presParOf" srcId="{296B1A94-47F6-4B07-B2F7-1AEA058503B2}" destId="{1D0BF603-299B-4B79-B379-FD58B1D21625}" srcOrd="2" destOrd="0" presId="urn:microsoft.com/office/officeart/2009/3/layout/HorizontalOrganizationChart"/>
    <dgm:cxn modelId="{DCD2A3B3-9D48-4490-BA83-96E7FE07325D}" type="presParOf" srcId="{3284F27D-242A-4E9F-B642-7880F2B692E1}" destId="{341EA19C-3955-47FC-8112-C5721A236395}" srcOrd="2" destOrd="0" presId="urn:microsoft.com/office/officeart/2009/3/layout/HorizontalOrganizationChart"/>
    <dgm:cxn modelId="{57D2D107-32F9-4DC0-911A-29E0CDC73BED}" type="presParOf" srcId="{3284F27D-242A-4E9F-B642-7880F2B692E1}" destId="{DEE21369-AD9D-4475-9198-C1030A7F84F1}" srcOrd="3" destOrd="0" presId="urn:microsoft.com/office/officeart/2009/3/layout/HorizontalOrganizationChart"/>
    <dgm:cxn modelId="{AD16A245-CEC7-4F98-8DBF-1F6383011BED}" type="presParOf" srcId="{DEE21369-AD9D-4475-9198-C1030A7F84F1}" destId="{1F3A376A-0DF4-4ADE-AD0A-C22904E4D2F7}" srcOrd="0" destOrd="0" presId="urn:microsoft.com/office/officeart/2009/3/layout/HorizontalOrganizationChart"/>
    <dgm:cxn modelId="{A9DFA24F-97D2-4C74-B4E7-5450FEF66209}" type="presParOf" srcId="{1F3A376A-0DF4-4ADE-AD0A-C22904E4D2F7}" destId="{1BB292D1-E8FE-4720-A2B1-00A9D56CDB21}" srcOrd="0" destOrd="0" presId="urn:microsoft.com/office/officeart/2009/3/layout/HorizontalOrganizationChart"/>
    <dgm:cxn modelId="{C3DC864D-0248-4B48-B30D-0CFCD84B9721}" type="presParOf" srcId="{1F3A376A-0DF4-4ADE-AD0A-C22904E4D2F7}" destId="{594A7A69-2DF3-48B0-81A6-B75BC7F559EE}" srcOrd="1" destOrd="0" presId="urn:microsoft.com/office/officeart/2009/3/layout/HorizontalOrganizationChart"/>
    <dgm:cxn modelId="{7E3C00C3-64EC-4972-A796-F48169907273}" type="presParOf" srcId="{DEE21369-AD9D-4475-9198-C1030A7F84F1}" destId="{AEE789A1-94A4-49CD-920A-7A7C9B41BD6E}" srcOrd="1" destOrd="0" presId="urn:microsoft.com/office/officeart/2009/3/layout/HorizontalOrganizationChart"/>
    <dgm:cxn modelId="{08E5CF1F-D6BF-42D3-B040-453354A50A6E}" type="presParOf" srcId="{DEE21369-AD9D-4475-9198-C1030A7F84F1}" destId="{83032F35-520E-4630-A3AE-49D84DC370A7}" srcOrd="2" destOrd="0" presId="urn:microsoft.com/office/officeart/2009/3/layout/HorizontalOrganizationChart"/>
    <dgm:cxn modelId="{DAEB5B6E-DAA4-4E7B-87CE-3A40230E5124}" type="presParOf" srcId="{3284F27D-242A-4E9F-B642-7880F2B692E1}" destId="{73A25887-8477-4FCA-8D97-DD83016C9D2F}" srcOrd="4" destOrd="0" presId="urn:microsoft.com/office/officeart/2009/3/layout/HorizontalOrganizationChart"/>
    <dgm:cxn modelId="{881F40C9-EDF1-4504-9627-0B488DA0CBBA}" type="presParOf" srcId="{3284F27D-242A-4E9F-B642-7880F2B692E1}" destId="{B4D8B075-3849-402D-9366-59D501490071}" srcOrd="5" destOrd="0" presId="urn:microsoft.com/office/officeart/2009/3/layout/HorizontalOrganizationChart"/>
    <dgm:cxn modelId="{C3AF8298-9135-4EAB-987F-E33ACC090D05}" type="presParOf" srcId="{B4D8B075-3849-402D-9366-59D501490071}" destId="{FF51143B-5471-431A-8699-C088C6159CF5}" srcOrd="0" destOrd="0" presId="urn:microsoft.com/office/officeart/2009/3/layout/HorizontalOrganizationChart"/>
    <dgm:cxn modelId="{6965C3B6-76F7-4846-99E5-D529B574D7FE}" type="presParOf" srcId="{FF51143B-5471-431A-8699-C088C6159CF5}" destId="{38390E30-A926-4A07-908C-ABCD67458B2E}" srcOrd="0" destOrd="0" presId="urn:microsoft.com/office/officeart/2009/3/layout/HorizontalOrganizationChart"/>
    <dgm:cxn modelId="{8C066031-B2C3-4276-811F-8483776C55BC}" type="presParOf" srcId="{FF51143B-5471-431A-8699-C088C6159CF5}" destId="{F8E1CF86-B2FB-4C75-9182-8EF6B15684AE}" srcOrd="1" destOrd="0" presId="urn:microsoft.com/office/officeart/2009/3/layout/HorizontalOrganizationChart"/>
    <dgm:cxn modelId="{3C1439DC-74EB-4180-A51F-9DA469CFB8A2}" type="presParOf" srcId="{B4D8B075-3849-402D-9366-59D501490071}" destId="{783F2FDA-5FC5-46A8-BE4F-94B04FE9F9CA}" srcOrd="1" destOrd="0" presId="urn:microsoft.com/office/officeart/2009/3/layout/HorizontalOrganizationChart"/>
    <dgm:cxn modelId="{D679AA6B-B88F-4D8A-BD50-982754B82C49}" type="presParOf" srcId="{B4D8B075-3849-402D-9366-59D501490071}" destId="{33155B90-EEA3-4531-8FA6-8977600F27B6}" srcOrd="2" destOrd="0" presId="urn:microsoft.com/office/officeart/2009/3/layout/HorizontalOrganizationChart"/>
    <dgm:cxn modelId="{31C47C1C-DE8E-4EB6-8EFE-38A37940AF19}" type="presParOf" srcId="{75046A54-8993-4BDF-BA50-407333EDADD7}" destId="{45780234-D538-488C-AD4A-72FDAF0C76D3}" srcOrd="2" destOrd="0" presId="urn:microsoft.com/office/officeart/2009/3/layout/HorizontalOrganizationChart"/>
    <dgm:cxn modelId="{D1FFF3A5-115A-4BFE-8597-F267EA889B59}" type="presParOf" srcId="{FFDDA9CB-F82A-47E7-977E-DE862BA5F747}" destId="{AE588BC3-799F-4885-B0D0-286A31404F84}" srcOrd="1" destOrd="0" presId="urn:microsoft.com/office/officeart/2009/3/layout/HorizontalOrganizationChart"/>
    <dgm:cxn modelId="{BBA8A3C2-BA76-4132-9430-F58139CFB1CE}" type="presParOf" srcId="{AE588BC3-799F-4885-B0D0-286A31404F84}" destId="{879C78F9-498F-4673-9F4E-2D4CD3C045BB}" srcOrd="0" destOrd="0" presId="urn:microsoft.com/office/officeart/2009/3/layout/HorizontalOrganizationChart"/>
    <dgm:cxn modelId="{622A346B-439D-48B9-97B4-4655D9971D8F}" type="presParOf" srcId="{879C78F9-498F-4673-9F4E-2D4CD3C045BB}" destId="{1A5F1335-DFE0-48F8-AB5B-2F73DF1F8D75}" srcOrd="0" destOrd="0" presId="urn:microsoft.com/office/officeart/2009/3/layout/HorizontalOrganizationChart"/>
    <dgm:cxn modelId="{4F87FA50-E75A-428B-91EE-DAFEFE6787FB}" type="presParOf" srcId="{879C78F9-498F-4673-9F4E-2D4CD3C045BB}" destId="{74EAB16D-978C-432D-B8C0-E9B69225EE5A}" srcOrd="1" destOrd="0" presId="urn:microsoft.com/office/officeart/2009/3/layout/HorizontalOrganizationChart"/>
    <dgm:cxn modelId="{A40F8651-8E77-4E6D-BB4D-B64E2B44F751}" type="presParOf" srcId="{AE588BC3-799F-4885-B0D0-286A31404F84}" destId="{A7946A0E-A5D5-4714-A057-A6A3103F73A4}" srcOrd="1" destOrd="0" presId="urn:microsoft.com/office/officeart/2009/3/layout/HorizontalOrganizationChart"/>
    <dgm:cxn modelId="{4784CA53-01C0-4429-97CA-2BD847E55390}" type="presParOf" srcId="{A7946A0E-A5D5-4714-A057-A6A3103F73A4}" destId="{076F1D56-899F-4F50-B3F5-961336BA7FCC}" srcOrd="0" destOrd="0" presId="urn:microsoft.com/office/officeart/2009/3/layout/HorizontalOrganizationChart"/>
    <dgm:cxn modelId="{888A0EE0-F4D4-408B-AAD6-5C1BFEEB5AAF}" type="presParOf" srcId="{A7946A0E-A5D5-4714-A057-A6A3103F73A4}" destId="{22D63696-43D0-4D7D-B1C0-685E03905CF1}" srcOrd="1" destOrd="0" presId="urn:microsoft.com/office/officeart/2009/3/layout/HorizontalOrganizationChart"/>
    <dgm:cxn modelId="{0CD5DAD4-C7C4-4A45-8450-53154BCA0868}" type="presParOf" srcId="{22D63696-43D0-4D7D-B1C0-685E03905CF1}" destId="{957F8DFB-2FFD-4A99-96E5-4060B2E103C1}" srcOrd="0" destOrd="0" presId="urn:microsoft.com/office/officeart/2009/3/layout/HorizontalOrganizationChart"/>
    <dgm:cxn modelId="{00D5D4E9-506D-493D-9A75-9026B11546C8}" type="presParOf" srcId="{957F8DFB-2FFD-4A99-96E5-4060B2E103C1}" destId="{BBA35579-C44D-4CF5-94C8-17C32495AF23}" srcOrd="0" destOrd="0" presId="urn:microsoft.com/office/officeart/2009/3/layout/HorizontalOrganizationChart"/>
    <dgm:cxn modelId="{68DF28FF-16DC-438B-B129-68BC76283522}" type="presParOf" srcId="{957F8DFB-2FFD-4A99-96E5-4060B2E103C1}" destId="{AC3B49D0-19A3-47FD-A0D3-5DF6FE743360}" srcOrd="1" destOrd="0" presId="urn:microsoft.com/office/officeart/2009/3/layout/HorizontalOrganizationChart"/>
    <dgm:cxn modelId="{541A3996-7CA7-466B-9203-5365AB8D2BE6}" type="presParOf" srcId="{22D63696-43D0-4D7D-B1C0-685E03905CF1}" destId="{1F1DA086-5F05-4C50-913F-331264F5AF6C}" srcOrd="1" destOrd="0" presId="urn:microsoft.com/office/officeart/2009/3/layout/HorizontalOrganizationChart"/>
    <dgm:cxn modelId="{9956E24E-8C62-4BDB-B949-4C201CC8D5FB}" type="presParOf" srcId="{22D63696-43D0-4D7D-B1C0-685E03905CF1}" destId="{83C44A07-22FF-4F6C-9F76-5F9B9FA468D1}" srcOrd="2" destOrd="0" presId="urn:microsoft.com/office/officeart/2009/3/layout/HorizontalOrganizationChart"/>
    <dgm:cxn modelId="{6E70D96D-E522-47DB-9AFF-E0140B3043A3}" type="presParOf" srcId="{A7946A0E-A5D5-4714-A057-A6A3103F73A4}" destId="{1D49B2A8-EA2E-4E3A-896C-0FBD17FAE33A}" srcOrd="2" destOrd="0" presId="urn:microsoft.com/office/officeart/2009/3/layout/HorizontalOrganizationChart"/>
    <dgm:cxn modelId="{AED6C546-6F42-428E-A017-19B51D3FCC72}" type="presParOf" srcId="{A7946A0E-A5D5-4714-A057-A6A3103F73A4}" destId="{8C850531-229D-400C-ABDA-F4524927F3DE}" srcOrd="3" destOrd="0" presId="urn:microsoft.com/office/officeart/2009/3/layout/HorizontalOrganizationChart"/>
    <dgm:cxn modelId="{6B04CD10-844F-4DC6-8458-83FEE830F2D5}" type="presParOf" srcId="{8C850531-229D-400C-ABDA-F4524927F3DE}" destId="{D802F34F-3005-4D32-B00C-6B40886F7F47}" srcOrd="0" destOrd="0" presId="urn:microsoft.com/office/officeart/2009/3/layout/HorizontalOrganizationChart"/>
    <dgm:cxn modelId="{77BEBF95-88A6-4711-AD74-6E71C829E304}" type="presParOf" srcId="{D802F34F-3005-4D32-B00C-6B40886F7F47}" destId="{9EFDF545-F8FA-4D5F-974A-C04B0982C540}" srcOrd="0" destOrd="0" presId="urn:microsoft.com/office/officeart/2009/3/layout/HorizontalOrganizationChart"/>
    <dgm:cxn modelId="{321CD0D8-AD1E-43EF-B834-8729080DAC72}" type="presParOf" srcId="{D802F34F-3005-4D32-B00C-6B40886F7F47}" destId="{08DEA232-E443-462C-90BC-311D66403D5B}" srcOrd="1" destOrd="0" presId="urn:microsoft.com/office/officeart/2009/3/layout/HorizontalOrganizationChart"/>
    <dgm:cxn modelId="{BFC0A9DD-A083-4930-BF41-C0A629CE83CA}" type="presParOf" srcId="{8C850531-229D-400C-ABDA-F4524927F3DE}" destId="{D771E271-4D69-4482-8B32-1A694A3F5341}" srcOrd="1" destOrd="0" presId="urn:microsoft.com/office/officeart/2009/3/layout/HorizontalOrganizationChart"/>
    <dgm:cxn modelId="{4FF54718-A631-4511-A92C-344DA04C8765}" type="presParOf" srcId="{8C850531-229D-400C-ABDA-F4524927F3DE}" destId="{79352D19-D7F9-4D9B-B4C9-C61C283E367C}" srcOrd="2" destOrd="0" presId="urn:microsoft.com/office/officeart/2009/3/layout/HorizontalOrganizationChart"/>
    <dgm:cxn modelId="{D6CA379D-DBB9-45DC-821A-6D3FCD101596}" type="presParOf" srcId="{A7946A0E-A5D5-4714-A057-A6A3103F73A4}" destId="{C0AEF573-F1FC-4BC7-B873-F931E62B7FDF}" srcOrd="4" destOrd="0" presId="urn:microsoft.com/office/officeart/2009/3/layout/HorizontalOrganizationChart"/>
    <dgm:cxn modelId="{2DD12243-19D4-4D9D-BAAE-2ADDF381E452}" type="presParOf" srcId="{A7946A0E-A5D5-4714-A057-A6A3103F73A4}" destId="{B8AAA920-AFD1-486F-A6E8-A6DA248458CE}" srcOrd="5" destOrd="0" presId="urn:microsoft.com/office/officeart/2009/3/layout/HorizontalOrganizationChart"/>
    <dgm:cxn modelId="{E70ECEE6-0BFC-4A21-9C2E-250A2B82BF3D}" type="presParOf" srcId="{B8AAA920-AFD1-486F-A6E8-A6DA248458CE}" destId="{026A68AE-BA57-412D-BB2A-31F1F3B5CC43}" srcOrd="0" destOrd="0" presId="urn:microsoft.com/office/officeart/2009/3/layout/HorizontalOrganizationChart"/>
    <dgm:cxn modelId="{08A85375-B696-4FD7-AAEB-3A2ACC2139EF}" type="presParOf" srcId="{026A68AE-BA57-412D-BB2A-31F1F3B5CC43}" destId="{9FDB3AD2-4482-4B44-A25A-1AC6FB9F3BFD}" srcOrd="0" destOrd="0" presId="urn:microsoft.com/office/officeart/2009/3/layout/HorizontalOrganizationChart"/>
    <dgm:cxn modelId="{F5D3D705-67CA-4ED7-A8AD-84CED83289E1}" type="presParOf" srcId="{026A68AE-BA57-412D-BB2A-31F1F3B5CC43}" destId="{94CAB871-1A78-43C4-A67A-CF5424975548}" srcOrd="1" destOrd="0" presId="urn:microsoft.com/office/officeart/2009/3/layout/HorizontalOrganizationChart"/>
    <dgm:cxn modelId="{485A90F2-A188-4C08-979A-1868E925143F}" type="presParOf" srcId="{B8AAA920-AFD1-486F-A6E8-A6DA248458CE}" destId="{ED060B91-6497-4AC8-B84E-A8A505EDFDDA}" srcOrd="1" destOrd="0" presId="urn:microsoft.com/office/officeart/2009/3/layout/HorizontalOrganizationChart"/>
    <dgm:cxn modelId="{704E4B32-1692-45E5-9404-51E008742AA6}" type="presParOf" srcId="{B8AAA920-AFD1-486F-A6E8-A6DA248458CE}" destId="{5D6B49BC-C697-459D-A686-044F302F0EF2}" srcOrd="2" destOrd="0" presId="urn:microsoft.com/office/officeart/2009/3/layout/HorizontalOrganizationChart"/>
    <dgm:cxn modelId="{88C75A7B-928D-4E7B-BD08-D10CE21AF1A6}" type="presParOf" srcId="{A7946A0E-A5D5-4714-A057-A6A3103F73A4}" destId="{745DCFD8-C8EC-4AED-9F45-8A69C6DC856E}" srcOrd="6" destOrd="0" presId="urn:microsoft.com/office/officeart/2009/3/layout/HorizontalOrganizationChart"/>
    <dgm:cxn modelId="{11E44ADC-062E-476E-8229-1453F00BB67F}" type="presParOf" srcId="{A7946A0E-A5D5-4714-A057-A6A3103F73A4}" destId="{83926413-28D9-4C64-B813-E05ED9236410}" srcOrd="7" destOrd="0" presId="urn:microsoft.com/office/officeart/2009/3/layout/HorizontalOrganizationChart"/>
    <dgm:cxn modelId="{3C57736A-5B9A-474E-B68A-9014360BA62C}" type="presParOf" srcId="{83926413-28D9-4C64-B813-E05ED9236410}" destId="{24CB7FC4-3F54-495E-90ED-5C77BBE81568}" srcOrd="0" destOrd="0" presId="urn:microsoft.com/office/officeart/2009/3/layout/HorizontalOrganizationChart"/>
    <dgm:cxn modelId="{E0AEDA82-96AC-4A0E-89DE-A7C5A911B232}" type="presParOf" srcId="{24CB7FC4-3F54-495E-90ED-5C77BBE81568}" destId="{F6B68325-7506-4590-B28C-B9644EDAAE85}" srcOrd="0" destOrd="0" presId="urn:microsoft.com/office/officeart/2009/3/layout/HorizontalOrganizationChart"/>
    <dgm:cxn modelId="{A199D10B-685E-4BA3-AADF-283BF4249A0E}" type="presParOf" srcId="{24CB7FC4-3F54-495E-90ED-5C77BBE81568}" destId="{D6F8DB1E-E38B-4727-91BF-ED397F2CF9FC}" srcOrd="1" destOrd="0" presId="urn:microsoft.com/office/officeart/2009/3/layout/HorizontalOrganizationChart"/>
    <dgm:cxn modelId="{30290DDA-2BD4-45C0-8931-0DC8514F1636}" type="presParOf" srcId="{83926413-28D9-4C64-B813-E05ED9236410}" destId="{E0404F6D-CA47-49DD-BAE3-F4284D9981BC}" srcOrd="1" destOrd="0" presId="urn:microsoft.com/office/officeart/2009/3/layout/HorizontalOrganizationChart"/>
    <dgm:cxn modelId="{06A430BC-6B19-4693-B6D5-4F82351F5A21}" type="presParOf" srcId="{83926413-28D9-4C64-B813-E05ED9236410}" destId="{1345FB64-0F81-4F8F-AF2F-388C52F52749}" srcOrd="2" destOrd="0" presId="urn:microsoft.com/office/officeart/2009/3/layout/HorizontalOrganizationChart"/>
    <dgm:cxn modelId="{EE2F57FA-0693-448F-9C0D-7F4826D30DB8}" type="presParOf" srcId="{AE588BC3-799F-4885-B0D0-286A31404F84}" destId="{24FC78E9-F41C-4735-B787-CB48594F254D}" srcOrd="2" destOrd="0" presId="urn:microsoft.com/office/officeart/2009/3/layout/HorizontalOrganizationChart"/>
    <dgm:cxn modelId="{37862D4A-2B25-499D-A87E-80A771E00E0F}" type="presParOf" srcId="{FFDDA9CB-F82A-47E7-977E-DE862BA5F747}" destId="{684B620D-923E-48D3-8FD4-76902A8664E1}" srcOrd="2" destOrd="0" presId="urn:microsoft.com/office/officeart/2009/3/layout/HorizontalOrganizationChart"/>
    <dgm:cxn modelId="{95F93BA1-AF09-4BEC-A2C0-79EA4B636EBE}" type="presParOf" srcId="{684B620D-923E-48D3-8FD4-76902A8664E1}" destId="{1279C02F-663D-4125-82A4-D83DC859D300}" srcOrd="0" destOrd="0" presId="urn:microsoft.com/office/officeart/2009/3/layout/HorizontalOrganizationChart"/>
    <dgm:cxn modelId="{EB0F70E4-469B-44B2-B86E-E2DDF6FB5A79}" type="presParOf" srcId="{1279C02F-663D-4125-82A4-D83DC859D300}" destId="{B0F166F4-25DB-4AF4-A195-B2A62E121DDA}" srcOrd="0" destOrd="0" presId="urn:microsoft.com/office/officeart/2009/3/layout/HorizontalOrganizationChart"/>
    <dgm:cxn modelId="{FB2613AE-CBD6-417C-B1FA-53AE5D0145DA}" type="presParOf" srcId="{1279C02F-663D-4125-82A4-D83DC859D300}" destId="{51EDC5AB-CFDD-42E3-BC1E-C5CCE378C4F1}" srcOrd="1" destOrd="0" presId="urn:microsoft.com/office/officeart/2009/3/layout/HorizontalOrganizationChart"/>
    <dgm:cxn modelId="{BE1AFC2A-7E77-45D0-AFE5-7F776BEA4498}" type="presParOf" srcId="{684B620D-923E-48D3-8FD4-76902A8664E1}" destId="{392FACDD-5FC1-4831-908A-969F51429CE2}" srcOrd="1" destOrd="0" presId="urn:microsoft.com/office/officeart/2009/3/layout/HorizontalOrganizationChart"/>
    <dgm:cxn modelId="{AE89DEA6-6FEA-4D59-AC0F-96BF609B3DC4}" type="presParOf" srcId="{392FACDD-5FC1-4831-908A-969F51429CE2}" destId="{609D6012-1CA1-4E08-938D-E162BC9ED96A}" srcOrd="0" destOrd="0" presId="urn:microsoft.com/office/officeart/2009/3/layout/HorizontalOrganizationChart"/>
    <dgm:cxn modelId="{B02008EE-8154-4FBC-9897-789D70B28633}" type="presParOf" srcId="{392FACDD-5FC1-4831-908A-969F51429CE2}" destId="{4F9C0D36-30FC-475E-AB0C-E0314930B8DC}" srcOrd="1" destOrd="0" presId="urn:microsoft.com/office/officeart/2009/3/layout/HorizontalOrganizationChart"/>
    <dgm:cxn modelId="{1E27CB48-8BB2-46F4-9451-F36C94CA4885}" type="presParOf" srcId="{4F9C0D36-30FC-475E-AB0C-E0314930B8DC}" destId="{3CBFB31B-9012-439C-821E-1F0F8249905B}" srcOrd="0" destOrd="0" presId="urn:microsoft.com/office/officeart/2009/3/layout/HorizontalOrganizationChart"/>
    <dgm:cxn modelId="{6071BED5-E9AB-4117-BD36-A0DE36F0CAB1}" type="presParOf" srcId="{3CBFB31B-9012-439C-821E-1F0F8249905B}" destId="{F3E031B3-4C4A-4B66-BA2B-F38AAA135319}" srcOrd="0" destOrd="0" presId="urn:microsoft.com/office/officeart/2009/3/layout/HorizontalOrganizationChart"/>
    <dgm:cxn modelId="{1D58640F-8098-4867-B9FB-024AB62015F1}" type="presParOf" srcId="{3CBFB31B-9012-439C-821E-1F0F8249905B}" destId="{844F651D-D157-4538-A32A-5F9F5F451F95}" srcOrd="1" destOrd="0" presId="urn:microsoft.com/office/officeart/2009/3/layout/HorizontalOrganizationChart"/>
    <dgm:cxn modelId="{5BFD5B62-6A79-49AF-9AA8-91F314D0EBF0}" type="presParOf" srcId="{4F9C0D36-30FC-475E-AB0C-E0314930B8DC}" destId="{41225697-4026-4BD4-A7AE-D35B04A00739}" srcOrd="1" destOrd="0" presId="urn:microsoft.com/office/officeart/2009/3/layout/HorizontalOrganizationChart"/>
    <dgm:cxn modelId="{47E3416B-94EE-4D85-89D0-F15D14C88793}" type="presParOf" srcId="{4F9C0D36-30FC-475E-AB0C-E0314930B8DC}" destId="{C2D7621B-B0CE-4EDB-8771-191195160A5C}" srcOrd="2" destOrd="0" presId="urn:microsoft.com/office/officeart/2009/3/layout/HorizontalOrganizationChart"/>
    <dgm:cxn modelId="{1F3A9475-FA9E-487E-9017-C8A779555188}" type="presParOf" srcId="{392FACDD-5FC1-4831-908A-969F51429CE2}" destId="{FECA7FAD-B8D1-4750-8460-065B3521118E}" srcOrd="2" destOrd="0" presId="urn:microsoft.com/office/officeart/2009/3/layout/HorizontalOrganizationChart"/>
    <dgm:cxn modelId="{4C911808-680C-4AF0-8770-38E824E30371}" type="presParOf" srcId="{392FACDD-5FC1-4831-908A-969F51429CE2}" destId="{4E245D02-54E2-44B0-ABAC-9BC08EEB1672}" srcOrd="3" destOrd="0" presId="urn:microsoft.com/office/officeart/2009/3/layout/HorizontalOrganizationChart"/>
    <dgm:cxn modelId="{5B2E3E6B-FBF0-4187-86D8-E3DDF72CBAB8}" type="presParOf" srcId="{4E245D02-54E2-44B0-ABAC-9BC08EEB1672}" destId="{C1E4A0D0-0B0F-40CE-B6D1-88178ADAD705}" srcOrd="0" destOrd="0" presId="urn:microsoft.com/office/officeart/2009/3/layout/HorizontalOrganizationChart"/>
    <dgm:cxn modelId="{8524AC93-849C-42EC-9F57-9996C851332D}" type="presParOf" srcId="{C1E4A0D0-0B0F-40CE-B6D1-88178ADAD705}" destId="{1F29990D-A50C-4EF7-9E68-4CCB0A39441B}" srcOrd="0" destOrd="0" presId="urn:microsoft.com/office/officeart/2009/3/layout/HorizontalOrganizationChart"/>
    <dgm:cxn modelId="{45CE275E-E64F-4628-9D87-C225CAEF53E5}" type="presParOf" srcId="{C1E4A0D0-0B0F-40CE-B6D1-88178ADAD705}" destId="{19F34A40-8E11-490F-832D-16E8598F6A8C}" srcOrd="1" destOrd="0" presId="urn:microsoft.com/office/officeart/2009/3/layout/HorizontalOrganizationChart"/>
    <dgm:cxn modelId="{2669EDE6-79CD-45AD-8743-379F999C3B8D}" type="presParOf" srcId="{4E245D02-54E2-44B0-ABAC-9BC08EEB1672}" destId="{3A693149-D734-4362-8927-9D98B28EB46E}" srcOrd="1" destOrd="0" presId="urn:microsoft.com/office/officeart/2009/3/layout/HorizontalOrganizationChart"/>
    <dgm:cxn modelId="{B4ADDE11-9A23-4BED-927C-A0245D5A486C}" type="presParOf" srcId="{4E245D02-54E2-44B0-ABAC-9BC08EEB1672}" destId="{E573211C-8C78-4F62-BC5C-A774F8603CF5}" srcOrd="2" destOrd="0" presId="urn:microsoft.com/office/officeart/2009/3/layout/HorizontalOrganizationChart"/>
    <dgm:cxn modelId="{172B1AEE-2896-4592-AA42-CFC2AA0B309F}" type="presParOf" srcId="{392FACDD-5FC1-4831-908A-969F51429CE2}" destId="{7928B48F-E8DC-451D-949A-4E658B8454CA}" srcOrd="4" destOrd="0" presId="urn:microsoft.com/office/officeart/2009/3/layout/HorizontalOrganizationChart"/>
    <dgm:cxn modelId="{993F76C6-65E7-41CC-AE5F-D35011711B1F}" type="presParOf" srcId="{392FACDD-5FC1-4831-908A-969F51429CE2}" destId="{49201969-486D-4231-8932-A08058836064}" srcOrd="5" destOrd="0" presId="urn:microsoft.com/office/officeart/2009/3/layout/HorizontalOrganizationChart"/>
    <dgm:cxn modelId="{797A7C00-F9C2-4AF9-B29A-DC33AF9A6D1A}" type="presParOf" srcId="{49201969-486D-4231-8932-A08058836064}" destId="{E3165191-E1B6-4F84-B176-FC4DD2BD166A}" srcOrd="0" destOrd="0" presId="urn:microsoft.com/office/officeart/2009/3/layout/HorizontalOrganizationChart"/>
    <dgm:cxn modelId="{2A45ED9D-7B9C-49EF-8CCD-A3D0ACA134C6}" type="presParOf" srcId="{E3165191-E1B6-4F84-B176-FC4DD2BD166A}" destId="{DF834414-15A8-498F-8FFD-D1A6137E5745}" srcOrd="0" destOrd="0" presId="urn:microsoft.com/office/officeart/2009/3/layout/HorizontalOrganizationChart"/>
    <dgm:cxn modelId="{0DF314C0-BF9E-4C3D-BC81-9D68EE64F00D}" type="presParOf" srcId="{E3165191-E1B6-4F84-B176-FC4DD2BD166A}" destId="{0393FAAC-ADA2-4DA9-A615-55B124D2648E}" srcOrd="1" destOrd="0" presId="urn:microsoft.com/office/officeart/2009/3/layout/HorizontalOrganizationChart"/>
    <dgm:cxn modelId="{3981685A-31BA-46ED-A859-CEBB2750E67D}" type="presParOf" srcId="{49201969-486D-4231-8932-A08058836064}" destId="{63F203E1-6C74-44A5-B029-C65256AD456D}" srcOrd="1" destOrd="0" presId="urn:microsoft.com/office/officeart/2009/3/layout/HorizontalOrganizationChart"/>
    <dgm:cxn modelId="{DA08193A-1076-428D-B877-B4DC0AB5D1AB}" type="presParOf" srcId="{49201969-486D-4231-8932-A08058836064}" destId="{FA25713E-65F9-4EB6-A7DC-C64C4837EE71}" srcOrd="2" destOrd="0" presId="urn:microsoft.com/office/officeart/2009/3/layout/HorizontalOrganizationChart"/>
    <dgm:cxn modelId="{B60A544C-53C7-47B8-BAF0-D03F2FE696B6}" type="presParOf" srcId="{684B620D-923E-48D3-8FD4-76902A8664E1}" destId="{814238FA-591E-4457-BEA8-90BB1E551780}" srcOrd="2" destOrd="0" presId="urn:microsoft.com/office/officeart/2009/3/layout/HorizontalOrganizationChart"/>
    <dgm:cxn modelId="{2C6CF90E-E12E-4CF8-A6B7-F029A73BCBD4}" type="presParOf" srcId="{FFDDA9CB-F82A-47E7-977E-DE862BA5F747}" destId="{6533DD7E-DFDD-4886-968A-595E02BC8EFF}" srcOrd="3" destOrd="0" presId="urn:microsoft.com/office/officeart/2009/3/layout/HorizontalOrganizationChart"/>
    <dgm:cxn modelId="{269DBE34-6023-4F50-BEB4-089EC9B217EF}" type="presParOf" srcId="{6533DD7E-DFDD-4886-968A-595E02BC8EFF}" destId="{52D3EF59-4FE0-43D0-8C13-4576ECFF7B4B}" srcOrd="0" destOrd="0" presId="urn:microsoft.com/office/officeart/2009/3/layout/HorizontalOrganizationChart"/>
    <dgm:cxn modelId="{6885E49A-42DC-43F7-8606-E03D5A3AC63F}" type="presParOf" srcId="{52D3EF59-4FE0-43D0-8C13-4576ECFF7B4B}" destId="{A87E932C-D95B-45D3-99DE-8352CEACDC8E}" srcOrd="0" destOrd="0" presId="urn:microsoft.com/office/officeart/2009/3/layout/HorizontalOrganizationChart"/>
    <dgm:cxn modelId="{807AB245-A178-4453-BD92-FA5A77618328}" type="presParOf" srcId="{52D3EF59-4FE0-43D0-8C13-4576ECFF7B4B}" destId="{8D05DCD7-AD08-473C-8ACA-6CF3C6BD9146}" srcOrd="1" destOrd="0" presId="urn:microsoft.com/office/officeart/2009/3/layout/HorizontalOrganizationChart"/>
    <dgm:cxn modelId="{9172A3DE-308C-479F-85DA-54B6AE73359B}" type="presParOf" srcId="{6533DD7E-DFDD-4886-968A-595E02BC8EFF}" destId="{2A62D20F-1DAA-48E3-9FE4-DC7B5908442D}" srcOrd="1" destOrd="0" presId="urn:microsoft.com/office/officeart/2009/3/layout/HorizontalOrganizationChart"/>
    <dgm:cxn modelId="{484B5542-7C0D-49A7-89E0-D7BCD7C61206}" type="presParOf" srcId="{2A62D20F-1DAA-48E3-9FE4-DC7B5908442D}" destId="{F851D400-DA75-4A83-A56B-C259CD20B0CA}" srcOrd="0" destOrd="0" presId="urn:microsoft.com/office/officeart/2009/3/layout/HorizontalOrganizationChart"/>
    <dgm:cxn modelId="{7734EE2B-1A3B-43D5-A0FE-632092200216}" type="presParOf" srcId="{2A62D20F-1DAA-48E3-9FE4-DC7B5908442D}" destId="{B5AE72E4-EC4F-421C-89CA-2C65C8A3405D}" srcOrd="1" destOrd="0" presId="urn:microsoft.com/office/officeart/2009/3/layout/HorizontalOrganizationChart"/>
    <dgm:cxn modelId="{D81048B6-BC99-4CDC-B4BF-1D81AD828363}" type="presParOf" srcId="{B5AE72E4-EC4F-421C-89CA-2C65C8A3405D}" destId="{D0DD0A62-A035-464D-BDDA-F406ADE7A7CA}" srcOrd="0" destOrd="0" presId="urn:microsoft.com/office/officeart/2009/3/layout/HorizontalOrganizationChart"/>
    <dgm:cxn modelId="{CC30195F-62F1-4A26-97E8-D28675AE4772}" type="presParOf" srcId="{D0DD0A62-A035-464D-BDDA-F406ADE7A7CA}" destId="{C583EBC4-D744-4939-A8A7-D5422BA315EA}" srcOrd="0" destOrd="0" presId="urn:microsoft.com/office/officeart/2009/3/layout/HorizontalOrganizationChart"/>
    <dgm:cxn modelId="{6A6753DE-6C3B-402D-B932-3829572AD581}" type="presParOf" srcId="{D0DD0A62-A035-464D-BDDA-F406ADE7A7CA}" destId="{ECB6A168-D12C-49D9-9BB8-78DCCB7E4282}" srcOrd="1" destOrd="0" presId="urn:microsoft.com/office/officeart/2009/3/layout/HorizontalOrganizationChart"/>
    <dgm:cxn modelId="{BCDF52FD-FF6E-4187-A8ED-B698D488E129}" type="presParOf" srcId="{B5AE72E4-EC4F-421C-89CA-2C65C8A3405D}" destId="{ADB758D8-D506-45E6-9CE7-E9D40FA802BA}" srcOrd="1" destOrd="0" presId="urn:microsoft.com/office/officeart/2009/3/layout/HorizontalOrganizationChart"/>
    <dgm:cxn modelId="{EAFA7635-C601-4055-A36D-7B800F5AF841}" type="presParOf" srcId="{B5AE72E4-EC4F-421C-89CA-2C65C8A3405D}" destId="{28DB6C92-AD4E-49BE-A68F-D56323AEAC33}" srcOrd="2" destOrd="0" presId="urn:microsoft.com/office/officeart/2009/3/layout/HorizontalOrganizationChart"/>
    <dgm:cxn modelId="{8CD6FE10-A0F3-4C15-8E1C-9C51073C8300}" type="presParOf" srcId="{6533DD7E-DFDD-4886-968A-595E02BC8EFF}" destId="{C6673DB6-4983-4CCC-9BCA-1635AC506B73}" srcOrd="2" destOrd="0" presId="urn:microsoft.com/office/officeart/2009/3/layout/HorizontalOrganizationChart"/>
    <dgm:cxn modelId="{CC74161E-49FB-4A03-97AA-D1BC9DEA23DC}" type="presParOf" srcId="{FFDDA9CB-F82A-47E7-977E-DE862BA5F747}" destId="{EB383857-3A2D-4CDE-9A1E-30D9CFCDC67E}" srcOrd="4" destOrd="0" presId="urn:microsoft.com/office/officeart/2009/3/layout/HorizontalOrganizationChart"/>
    <dgm:cxn modelId="{C1A01948-40DD-4D34-ACC0-9531AB1B1E9B}" type="presParOf" srcId="{EB383857-3A2D-4CDE-9A1E-30D9CFCDC67E}" destId="{911ABDEA-497D-4EA5-821B-ACBEE9AC1D8F}" srcOrd="0" destOrd="0" presId="urn:microsoft.com/office/officeart/2009/3/layout/HorizontalOrganizationChart"/>
    <dgm:cxn modelId="{A098018F-D267-4010-B694-13A5D4E23CBD}" type="presParOf" srcId="{911ABDEA-497D-4EA5-821B-ACBEE9AC1D8F}" destId="{CD236A1A-2D59-443D-8AA3-F29CE493BF3C}" srcOrd="0" destOrd="0" presId="urn:microsoft.com/office/officeart/2009/3/layout/HorizontalOrganizationChart"/>
    <dgm:cxn modelId="{95EADF50-79DA-4984-892D-381958D6C79E}" type="presParOf" srcId="{911ABDEA-497D-4EA5-821B-ACBEE9AC1D8F}" destId="{79CEE319-231F-4C3C-BE0E-74E811E4775F}" srcOrd="1" destOrd="0" presId="urn:microsoft.com/office/officeart/2009/3/layout/HorizontalOrganizationChart"/>
    <dgm:cxn modelId="{38C76B57-10C0-42BD-83D7-F21B1D7F8B48}" type="presParOf" srcId="{EB383857-3A2D-4CDE-9A1E-30D9CFCDC67E}" destId="{12753D2B-356D-4BF8-978C-6ACDEB7246BB}" srcOrd="1" destOrd="0" presId="urn:microsoft.com/office/officeart/2009/3/layout/HorizontalOrganizationChart"/>
    <dgm:cxn modelId="{BA6C75D0-2FFC-424A-8F72-FB01C0575C00}" type="presParOf" srcId="{12753D2B-356D-4BF8-978C-6ACDEB7246BB}" destId="{D49C8B66-55E3-4644-A372-BB0888574E8B}" srcOrd="0" destOrd="0" presId="urn:microsoft.com/office/officeart/2009/3/layout/HorizontalOrganizationChart"/>
    <dgm:cxn modelId="{61FCC972-B662-45F3-B5D9-A7B46ED22E04}" type="presParOf" srcId="{12753D2B-356D-4BF8-978C-6ACDEB7246BB}" destId="{704C5A84-C376-4ADB-9EFD-A9694E874E4D}" srcOrd="1" destOrd="0" presId="urn:microsoft.com/office/officeart/2009/3/layout/HorizontalOrganizationChart"/>
    <dgm:cxn modelId="{6623B9D1-0C91-45C1-8AFB-43A6CA347488}" type="presParOf" srcId="{704C5A84-C376-4ADB-9EFD-A9694E874E4D}" destId="{979C205F-2695-4696-BDCD-A2D0EC2DBD1E}" srcOrd="0" destOrd="0" presId="urn:microsoft.com/office/officeart/2009/3/layout/HorizontalOrganizationChart"/>
    <dgm:cxn modelId="{AE01530B-C824-4802-AF9B-9FD4C7A4588A}" type="presParOf" srcId="{979C205F-2695-4696-BDCD-A2D0EC2DBD1E}" destId="{2E0FF843-9F8B-418C-B0E1-608577D24915}" srcOrd="0" destOrd="0" presId="urn:microsoft.com/office/officeart/2009/3/layout/HorizontalOrganizationChart"/>
    <dgm:cxn modelId="{92C9B303-49DC-47F5-AD86-FF4BB3D9D2B6}" type="presParOf" srcId="{979C205F-2695-4696-BDCD-A2D0EC2DBD1E}" destId="{99EBF720-EBA6-4188-8770-29DCAD589878}" srcOrd="1" destOrd="0" presId="urn:microsoft.com/office/officeart/2009/3/layout/HorizontalOrganizationChart"/>
    <dgm:cxn modelId="{63916531-202F-4CAA-B763-DA383AAA2F2C}" type="presParOf" srcId="{704C5A84-C376-4ADB-9EFD-A9694E874E4D}" destId="{35A94D0C-282B-4175-8B10-C7F31665353E}" srcOrd="1" destOrd="0" presId="urn:microsoft.com/office/officeart/2009/3/layout/HorizontalOrganizationChart"/>
    <dgm:cxn modelId="{2190970A-8CC4-417C-A2F4-C406FC34491E}" type="presParOf" srcId="{704C5A84-C376-4ADB-9EFD-A9694E874E4D}" destId="{A363CCC2-B78F-4E30-85DE-84D19BDA72EC}" srcOrd="2" destOrd="0" presId="urn:microsoft.com/office/officeart/2009/3/layout/HorizontalOrganizationChart"/>
    <dgm:cxn modelId="{77ACD555-45EA-45B3-A532-227905BDA9DB}" type="presParOf" srcId="{12753D2B-356D-4BF8-978C-6ACDEB7246BB}" destId="{71713413-9A47-42AD-A269-8E596B77AB41}" srcOrd="2" destOrd="0" presId="urn:microsoft.com/office/officeart/2009/3/layout/HorizontalOrganizationChart"/>
    <dgm:cxn modelId="{FDA842DF-A1FD-4960-85CF-E58AA9C66ABD}" type="presParOf" srcId="{12753D2B-356D-4BF8-978C-6ACDEB7246BB}" destId="{854F5867-D5BC-4164-9BDB-DFAD41746005}" srcOrd="3" destOrd="0" presId="urn:microsoft.com/office/officeart/2009/3/layout/HorizontalOrganizationChart"/>
    <dgm:cxn modelId="{0E7C9B1E-52DC-4CDA-87ED-2B7C64668108}" type="presParOf" srcId="{854F5867-D5BC-4164-9BDB-DFAD41746005}" destId="{5570224F-619E-4522-943D-DBD4D3A37B50}" srcOrd="0" destOrd="0" presId="urn:microsoft.com/office/officeart/2009/3/layout/HorizontalOrganizationChart"/>
    <dgm:cxn modelId="{7A8DCDA3-1F57-4E7F-A21C-E682C8A808F0}" type="presParOf" srcId="{5570224F-619E-4522-943D-DBD4D3A37B50}" destId="{2C6E07D4-91FC-4590-B643-CABF8263B080}" srcOrd="0" destOrd="0" presId="urn:microsoft.com/office/officeart/2009/3/layout/HorizontalOrganizationChart"/>
    <dgm:cxn modelId="{97F284A6-A6BE-454F-B129-3C4B9E272BFD}" type="presParOf" srcId="{5570224F-619E-4522-943D-DBD4D3A37B50}" destId="{4CE7E463-569A-4F06-892D-B1817CA66CED}" srcOrd="1" destOrd="0" presId="urn:microsoft.com/office/officeart/2009/3/layout/HorizontalOrganizationChart"/>
    <dgm:cxn modelId="{D348E626-E1B1-4144-99E3-6BC60020873F}" type="presParOf" srcId="{854F5867-D5BC-4164-9BDB-DFAD41746005}" destId="{EBC3B9C5-B8E5-43DF-89F8-6764F0595BF6}" srcOrd="1" destOrd="0" presId="urn:microsoft.com/office/officeart/2009/3/layout/HorizontalOrganizationChart"/>
    <dgm:cxn modelId="{7E4FB022-67D4-42CB-B4B1-958C734CC350}" type="presParOf" srcId="{854F5867-D5BC-4164-9BDB-DFAD41746005}" destId="{284A76B7-459F-4CCE-ACC9-A68F9B2B45FF}" srcOrd="2" destOrd="0" presId="urn:microsoft.com/office/officeart/2009/3/layout/HorizontalOrganizationChart"/>
    <dgm:cxn modelId="{321F1F9C-7799-4340-BF26-071AAEE67A6A}" type="presParOf" srcId="{12753D2B-356D-4BF8-978C-6ACDEB7246BB}" destId="{33ADFA91-6159-418A-B1A9-D14EC3BC0823}" srcOrd="4" destOrd="0" presId="urn:microsoft.com/office/officeart/2009/3/layout/HorizontalOrganizationChart"/>
    <dgm:cxn modelId="{4AEC0151-680D-4580-B895-2D83B9B0FAC0}" type="presParOf" srcId="{12753D2B-356D-4BF8-978C-6ACDEB7246BB}" destId="{DDE48010-628C-4425-BAD6-06DB1B4CE95D}" srcOrd="5" destOrd="0" presId="urn:microsoft.com/office/officeart/2009/3/layout/HorizontalOrganizationChart"/>
    <dgm:cxn modelId="{24F930DD-1AA7-4736-B6F3-52C33E12F1A3}" type="presParOf" srcId="{DDE48010-628C-4425-BAD6-06DB1B4CE95D}" destId="{E5E16E8E-1013-41AC-8325-FB54E8A926CC}" srcOrd="0" destOrd="0" presId="urn:microsoft.com/office/officeart/2009/3/layout/HorizontalOrganizationChart"/>
    <dgm:cxn modelId="{0632ADA4-5F6E-4237-8D35-B1C669CC4268}" type="presParOf" srcId="{E5E16E8E-1013-41AC-8325-FB54E8A926CC}" destId="{0D98A9C7-8BFA-4895-8C50-7ADACC2F4C5A}" srcOrd="0" destOrd="0" presId="urn:microsoft.com/office/officeart/2009/3/layout/HorizontalOrganizationChart"/>
    <dgm:cxn modelId="{3BA48F76-AF50-4B28-A11A-A72A16DB582A}" type="presParOf" srcId="{E5E16E8E-1013-41AC-8325-FB54E8A926CC}" destId="{D56C938C-1FEA-4844-B4A5-EAD7E2F853A4}" srcOrd="1" destOrd="0" presId="urn:microsoft.com/office/officeart/2009/3/layout/HorizontalOrganizationChart"/>
    <dgm:cxn modelId="{E9950AA6-0B44-4127-A88D-9922534F5773}" type="presParOf" srcId="{DDE48010-628C-4425-BAD6-06DB1B4CE95D}" destId="{5623E42A-E229-429D-B79A-11A5508401E5}" srcOrd="1" destOrd="0" presId="urn:microsoft.com/office/officeart/2009/3/layout/HorizontalOrganizationChart"/>
    <dgm:cxn modelId="{4557AD2D-C7CF-4CD9-AE76-C99D00503F03}" type="presParOf" srcId="{DDE48010-628C-4425-BAD6-06DB1B4CE95D}" destId="{6B5DF6DB-C86C-4CB5-BCD9-323A012B2E99}" srcOrd="2" destOrd="0" presId="urn:microsoft.com/office/officeart/2009/3/layout/HorizontalOrganizationChart"/>
    <dgm:cxn modelId="{BB848EE4-C314-4C21-B59B-1FDE71D454F8}" type="presParOf" srcId="{EB383857-3A2D-4CDE-9A1E-30D9CFCDC67E}" destId="{95687146-E046-43FB-A8E1-D0AFCE7039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3640F6-97CE-4D78-ABEA-10E7F74CC66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552049-D823-48BF-B5D1-A4CA69DBE4F5}">
      <dgm:prSet phldrT="[Text]"/>
      <dgm:spPr/>
      <dgm:t>
        <a:bodyPr/>
        <a:lstStyle/>
        <a:p>
          <a:r>
            <a:rPr lang="en-GB" dirty="0"/>
            <a:t>Project Folder</a:t>
          </a:r>
        </a:p>
      </dgm:t>
    </dgm:pt>
    <dgm:pt modelId="{5C1FAF74-4FF3-4944-8816-057A738C631A}" type="parTrans" cxnId="{0E9181D5-A24E-4F4E-BD05-676236DEE369}">
      <dgm:prSet/>
      <dgm:spPr/>
      <dgm:t>
        <a:bodyPr/>
        <a:lstStyle/>
        <a:p>
          <a:endParaRPr lang="en-GB"/>
        </a:p>
      </dgm:t>
    </dgm:pt>
    <dgm:pt modelId="{7EC9348E-FB39-4ACF-A2DD-993E2AB8339B}" type="sibTrans" cxnId="{0E9181D5-A24E-4F4E-BD05-676236DEE369}">
      <dgm:prSet/>
      <dgm:spPr/>
      <dgm:t>
        <a:bodyPr/>
        <a:lstStyle/>
        <a:p>
          <a:endParaRPr lang="en-GB"/>
        </a:p>
      </dgm:t>
    </dgm:pt>
    <dgm:pt modelId="{DAA3ABB7-ED1C-442E-BCDB-3DBB1F5E9221}" type="asst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B54EA718-5BB0-4114-B4E2-F1CDC2C3AA9C}" type="parTrans" cxnId="{A77703AD-5DE3-4EA5-B18D-2187ECC61E7B}">
      <dgm:prSet/>
      <dgm:spPr/>
      <dgm:t>
        <a:bodyPr/>
        <a:lstStyle/>
        <a:p>
          <a:endParaRPr lang="en-GB"/>
        </a:p>
      </dgm:t>
    </dgm:pt>
    <dgm:pt modelId="{60585DB0-9234-4F62-9FB1-75772A7F9FBD}" type="sibTrans" cxnId="{A77703AD-5DE3-4EA5-B18D-2187ECC61E7B}">
      <dgm:prSet/>
      <dgm:spPr/>
      <dgm:t>
        <a:bodyPr/>
        <a:lstStyle/>
        <a:p>
          <a:endParaRPr lang="en-GB"/>
        </a:p>
      </dgm:t>
    </dgm:pt>
    <dgm:pt modelId="{B91476D3-3C43-4FC7-BC38-A786DADA0074}" type="asst">
      <dgm:prSet phldrT="[Text]"/>
      <dgm:spPr/>
      <dgm:t>
        <a:bodyPr/>
        <a:lstStyle/>
        <a:p>
          <a:r>
            <a:rPr lang="en-GB" dirty="0"/>
            <a:t>Exports</a:t>
          </a:r>
        </a:p>
      </dgm:t>
    </dgm:pt>
    <dgm:pt modelId="{43278EC9-B44E-48FF-B798-0F0D9A7C6FB6}" type="parTrans" cxnId="{1F7B0310-977D-4DE9-8700-7D6DCEA7DC6E}">
      <dgm:prSet/>
      <dgm:spPr/>
      <dgm:t>
        <a:bodyPr/>
        <a:lstStyle/>
        <a:p>
          <a:endParaRPr lang="en-GB"/>
        </a:p>
      </dgm:t>
    </dgm:pt>
    <dgm:pt modelId="{C089A78A-5CB1-420D-A460-981409230576}" type="sibTrans" cxnId="{1F7B0310-977D-4DE9-8700-7D6DCEA7DC6E}">
      <dgm:prSet/>
      <dgm:spPr/>
      <dgm:t>
        <a:bodyPr/>
        <a:lstStyle/>
        <a:p>
          <a:endParaRPr lang="en-GB"/>
        </a:p>
      </dgm:t>
    </dgm:pt>
    <dgm:pt modelId="{631332AB-15EB-4FFD-86B7-4F724CEA5A2E}" type="asst">
      <dgm:prSet phldrT="[Text]"/>
      <dgm:spPr/>
      <dgm:t>
        <a:bodyPr/>
        <a:lstStyle/>
        <a:p>
          <a:r>
            <a:rPr lang="en-GB" dirty="0"/>
            <a:t>Raw</a:t>
          </a:r>
        </a:p>
      </dgm:t>
    </dgm:pt>
    <dgm:pt modelId="{FD2B0F1C-0F76-4A2F-874C-1EF961E71D36}" type="parTrans" cxnId="{D1C0D068-FC00-4183-8BD4-335828889BB0}">
      <dgm:prSet/>
      <dgm:spPr/>
      <dgm:t>
        <a:bodyPr/>
        <a:lstStyle/>
        <a:p>
          <a:endParaRPr lang="en-GB"/>
        </a:p>
      </dgm:t>
    </dgm:pt>
    <dgm:pt modelId="{7C0EF698-0D2E-43EB-BCC7-34942B3F5A68}" type="sibTrans" cxnId="{D1C0D068-FC00-4183-8BD4-335828889BB0}">
      <dgm:prSet/>
      <dgm:spPr/>
      <dgm:t>
        <a:bodyPr/>
        <a:lstStyle/>
        <a:p>
          <a:endParaRPr lang="en-GB"/>
        </a:p>
      </dgm:t>
    </dgm:pt>
    <dgm:pt modelId="{BB8715EF-C51F-4AA5-A8B4-68A24D071772}" type="asst">
      <dgm:prSet phldrT="[Text]"/>
      <dgm:spPr/>
      <dgm:t>
        <a:bodyPr/>
        <a:lstStyle/>
        <a:p>
          <a:r>
            <a:rPr lang="en-GB" dirty="0"/>
            <a:t>Manipulated</a:t>
          </a:r>
        </a:p>
      </dgm:t>
    </dgm:pt>
    <dgm:pt modelId="{A9F5084A-FE4A-4024-9462-370AC15B7841}" type="parTrans" cxnId="{BFF0297C-2C7C-4C8C-8F62-BA19919DB73F}">
      <dgm:prSet/>
      <dgm:spPr/>
      <dgm:t>
        <a:bodyPr/>
        <a:lstStyle/>
        <a:p>
          <a:endParaRPr lang="en-GB"/>
        </a:p>
      </dgm:t>
    </dgm:pt>
    <dgm:pt modelId="{6CCEDE9A-0C5C-426F-87B0-065290C3FD54}" type="sibTrans" cxnId="{BFF0297C-2C7C-4C8C-8F62-BA19919DB73F}">
      <dgm:prSet/>
      <dgm:spPr/>
      <dgm:t>
        <a:bodyPr/>
        <a:lstStyle/>
        <a:p>
          <a:endParaRPr lang="en-GB"/>
        </a:p>
      </dgm:t>
    </dgm:pt>
    <dgm:pt modelId="{75ABB18B-5CCE-4A66-9500-E74103EDDAF8}" type="asst">
      <dgm:prSet phldrT="[Text]"/>
      <dgm:spPr/>
      <dgm:t>
        <a:bodyPr/>
        <a:lstStyle/>
        <a:p>
          <a:r>
            <a:rPr lang="en-GB" dirty="0"/>
            <a:t>Plots</a:t>
          </a:r>
        </a:p>
      </dgm:t>
    </dgm:pt>
    <dgm:pt modelId="{8C282F62-FBE2-4881-B4C8-3152B9049ACA}" type="parTrans" cxnId="{0F8A6581-850B-4899-BCB1-E81799E6E2CC}">
      <dgm:prSet/>
      <dgm:spPr/>
      <dgm:t>
        <a:bodyPr/>
        <a:lstStyle/>
        <a:p>
          <a:endParaRPr lang="en-GB"/>
        </a:p>
      </dgm:t>
    </dgm:pt>
    <dgm:pt modelId="{5DD84DC0-8FAF-4EA2-849E-063DE481F9B1}" type="sibTrans" cxnId="{0F8A6581-850B-4899-BCB1-E81799E6E2CC}">
      <dgm:prSet/>
      <dgm:spPr/>
      <dgm:t>
        <a:bodyPr/>
        <a:lstStyle/>
        <a:p>
          <a:endParaRPr lang="en-GB"/>
        </a:p>
      </dgm:t>
    </dgm:pt>
    <dgm:pt modelId="{24D0BCA1-64D4-42E2-8BDC-B692F8914423}" type="asst">
      <dgm:prSet phldrT="[Text]"/>
      <dgm:spPr/>
      <dgm:t>
        <a:bodyPr/>
        <a:lstStyle/>
        <a:p>
          <a:r>
            <a:rPr lang="en-GB" dirty="0"/>
            <a:t>Models</a:t>
          </a:r>
        </a:p>
      </dgm:t>
    </dgm:pt>
    <dgm:pt modelId="{6BBBF893-81D8-459C-B73B-59CBBDCA83CA}" type="parTrans" cxnId="{AAB8564B-F3A4-456C-B7C3-EBE5739F4396}">
      <dgm:prSet/>
      <dgm:spPr/>
      <dgm:t>
        <a:bodyPr/>
        <a:lstStyle/>
        <a:p>
          <a:endParaRPr lang="en-GB"/>
        </a:p>
      </dgm:t>
    </dgm:pt>
    <dgm:pt modelId="{F75AE085-71E8-46DC-8DB9-E65BAFBF1A53}" type="sibTrans" cxnId="{AAB8564B-F3A4-456C-B7C3-EBE5739F4396}">
      <dgm:prSet/>
      <dgm:spPr/>
      <dgm:t>
        <a:bodyPr/>
        <a:lstStyle/>
        <a:p>
          <a:endParaRPr lang="en-GB"/>
        </a:p>
      </dgm:t>
    </dgm:pt>
    <dgm:pt modelId="{48DC8B40-769A-4F38-B457-28350E206733}" type="pres">
      <dgm:prSet presAssocID="{0B3640F6-97CE-4D78-ABEA-10E7F74CC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7A3B88-1261-41E4-A62B-94680CAF2230}" type="pres">
      <dgm:prSet presAssocID="{4A552049-D823-48BF-B5D1-A4CA69DBE4F5}" presName="hierRoot1" presStyleCnt="0">
        <dgm:presLayoutVars>
          <dgm:hierBranch val="init"/>
        </dgm:presLayoutVars>
      </dgm:prSet>
      <dgm:spPr/>
    </dgm:pt>
    <dgm:pt modelId="{19926DFF-B95F-473E-AD81-B70089CD7792}" type="pres">
      <dgm:prSet presAssocID="{4A552049-D823-48BF-B5D1-A4CA69DBE4F5}" presName="rootComposite1" presStyleCnt="0"/>
      <dgm:spPr/>
    </dgm:pt>
    <dgm:pt modelId="{8B36441A-BF5F-41AF-840C-988AB75487AD}" type="pres">
      <dgm:prSet presAssocID="{4A552049-D823-48BF-B5D1-A4CA69DBE4F5}" presName="rootText1" presStyleLbl="node0" presStyleIdx="0" presStyleCnt="1">
        <dgm:presLayoutVars>
          <dgm:chPref val="3"/>
        </dgm:presLayoutVars>
      </dgm:prSet>
      <dgm:spPr/>
    </dgm:pt>
    <dgm:pt modelId="{1C02B677-4C61-47AF-B9EF-5F15499312C7}" type="pres">
      <dgm:prSet presAssocID="{4A552049-D823-48BF-B5D1-A4CA69DBE4F5}" presName="rootConnector1" presStyleLbl="node1" presStyleIdx="0" presStyleCnt="0"/>
      <dgm:spPr/>
    </dgm:pt>
    <dgm:pt modelId="{8AF6580A-1C49-44B6-A8A3-E8BAFD8F5F33}" type="pres">
      <dgm:prSet presAssocID="{4A552049-D823-48BF-B5D1-A4CA69DBE4F5}" presName="hierChild2" presStyleCnt="0"/>
      <dgm:spPr/>
    </dgm:pt>
    <dgm:pt modelId="{F601084B-573F-4C0B-922A-BF079E80B3D9}" type="pres">
      <dgm:prSet presAssocID="{4A552049-D823-48BF-B5D1-A4CA69DBE4F5}" presName="hierChild3" presStyleCnt="0"/>
      <dgm:spPr/>
    </dgm:pt>
    <dgm:pt modelId="{726EDAB8-1560-45EE-9F7C-DCA5A27E9A6F}" type="pres">
      <dgm:prSet presAssocID="{B54EA718-5BB0-4114-B4E2-F1CDC2C3AA9C}" presName="Name115" presStyleLbl="parChTrans1D2" presStyleIdx="0" presStyleCnt="2"/>
      <dgm:spPr/>
    </dgm:pt>
    <dgm:pt modelId="{4300B733-6884-4E69-9032-B9F1CA2C5A64}" type="pres">
      <dgm:prSet presAssocID="{DAA3ABB7-ED1C-442E-BCDB-3DBB1F5E9221}" presName="hierRoot3" presStyleCnt="0">
        <dgm:presLayoutVars>
          <dgm:hierBranch val="init"/>
        </dgm:presLayoutVars>
      </dgm:prSet>
      <dgm:spPr/>
    </dgm:pt>
    <dgm:pt modelId="{64A8037A-5A27-4C3D-B813-AAAB06C3B1E1}" type="pres">
      <dgm:prSet presAssocID="{DAA3ABB7-ED1C-442E-BCDB-3DBB1F5E9221}" presName="rootComposite3" presStyleCnt="0"/>
      <dgm:spPr/>
    </dgm:pt>
    <dgm:pt modelId="{7AD81ABB-D538-4307-AC82-6DB8CB582CF7}" type="pres">
      <dgm:prSet presAssocID="{DAA3ABB7-ED1C-442E-BCDB-3DBB1F5E9221}" presName="rootText3" presStyleLbl="asst1" presStyleIdx="0" presStyleCnt="6">
        <dgm:presLayoutVars>
          <dgm:chPref val="3"/>
        </dgm:presLayoutVars>
      </dgm:prSet>
      <dgm:spPr/>
    </dgm:pt>
    <dgm:pt modelId="{8D2EA773-5705-4D3C-853B-43374C572DEA}" type="pres">
      <dgm:prSet presAssocID="{DAA3ABB7-ED1C-442E-BCDB-3DBB1F5E9221}" presName="rootConnector3" presStyleLbl="asst1" presStyleIdx="0" presStyleCnt="6"/>
      <dgm:spPr/>
    </dgm:pt>
    <dgm:pt modelId="{2B61571E-6FA2-4446-B467-5D1A84699456}" type="pres">
      <dgm:prSet presAssocID="{DAA3ABB7-ED1C-442E-BCDB-3DBB1F5E9221}" presName="hierChild6" presStyleCnt="0"/>
      <dgm:spPr/>
    </dgm:pt>
    <dgm:pt modelId="{BCAE900F-AE99-4439-A773-17293D6A76AA}" type="pres">
      <dgm:prSet presAssocID="{DAA3ABB7-ED1C-442E-BCDB-3DBB1F5E9221}" presName="hierChild7" presStyleCnt="0"/>
      <dgm:spPr/>
    </dgm:pt>
    <dgm:pt modelId="{CD27262E-024C-438B-8F2F-CD0983F61E3F}" type="pres">
      <dgm:prSet presAssocID="{FD2B0F1C-0F76-4A2F-874C-1EF961E71D36}" presName="Name115" presStyleLbl="parChTrans1D3" presStyleIdx="0" presStyleCnt="4"/>
      <dgm:spPr/>
    </dgm:pt>
    <dgm:pt modelId="{AFA0322E-C4AE-47A7-AB5B-4ECCD51D2744}" type="pres">
      <dgm:prSet presAssocID="{631332AB-15EB-4FFD-86B7-4F724CEA5A2E}" presName="hierRoot3" presStyleCnt="0">
        <dgm:presLayoutVars>
          <dgm:hierBranch val="init"/>
        </dgm:presLayoutVars>
      </dgm:prSet>
      <dgm:spPr/>
    </dgm:pt>
    <dgm:pt modelId="{4884A49D-0B92-407C-AFED-176FC3857045}" type="pres">
      <dgm:prSet presAssocID="{631332AB-15EB-4FFD-86B7-4F724CEA5A2E}" presName="rootComposite3" presStyleCnt="0"/>
      <dgm:spPr/>
    </dgm:pt>
    <dgm:pt modelId="{9AEE20B7-FFE5-4D8C-9A4F-D1C81E6768A0}" type="pres">
      <dgm:prSet presAssocID="{631332AB-15EB-4FFD-86B7-4F724CEA5A2E}" presName="rootText3" presStyleLbl="asst1" presStyleIdx="1" presStyleCnt="6">
        <dgm:presLayoutVars>
          <dgm:chPref val="3"/>
        </dgm:presLayoutVars>
      </dgm:prSet>
      <dgm:spPr/>
    </dgm:pt>
    <dgm:pt modelId="{FB1A5172-A1F7-430F-8159-4AECF548F726}" type="pres">
      <dgm:prSet presAssocID="{631332AB-15EB-4FFD-86B7-4F724CEA5A2E}" presName="rootConnector3" presStyleLbl="asst1" presStyleIdx="1" presStyleCnt="6"/>
      <dgm:spPr/>
    </dgm:pt>
    <dgm:pt modelId="{853A049D-9D89-4158-9264-376087FEE66B}" type="pres">
      <dgm:prSet presAssocID="{631332AB-15EB-4FFD-86B7-4F724CEA5A2E}" presName="hierChild6" presStyleCnt="0"/>
      <dgm:spPr/>
    </dgm:pt>
    <dgm:pt modelId="{99564A4C-3E75-4EA1-BEB4-E617758B06CC}" type="pres">
      <dgm:prSet presAssocID="{631332AB-15EB-4FFD-86B7-4F724CEA5A2E}" presName="hierChild7" presStyleCnt="0"/>
      <dgm:spPr/>
    </dgm:pt>
    <dgm:pt modelId="{8D896EEA-D80A-44CE-B29A-FFE4272E3986}" type="pres">
      <dgm:prSet presAssocID="{A9F5084A-FE4A-4024-9462-370AC15B7841}" presName="Name115" presStyleLbl="parChTrans1D3" presStyleIdx="1" presStyleCnt="4"/>
      <dgm:spPr/>
    </dgm:pt>
    <dgm:pt modelId="{1049DFB3-6168-440E-B532-C80E93E6DE48}" type="pres">
      <dgm:prSet presAssocID="{BB8715EF-C51F-4AA5-A8B4-68A24D071772}" presName="hierRoot3" presStyleCnt="0">
        <dgm:presLayoutVars>
          <dgm:hierBranch val="init"/>
        </dgm:presLayoutVars>
      </dgm:prSet>
      <dgm:spPr/>
    </dgm:pt>
    <dgm:pt modelId="{E6872A4C-78BF-4349-8575-13DCA442BABE}" type="pres">
      <dgm:prSet presAssocID="{BB8715EF-C51F-4AA5-A8B4-68A24D071772}" presName="rootComposite3" presStyleCnt="0"/>
      <dgm:spPr/>
    </dgm:pt>
    <dgm:pt modelId="{00484894-6A30-4C89-9D2B-8443B6D9567B}" type="pres">
      <dgm:prSet presAssocID="{BB8715EF-C51F-4AA5-A8B4-68A24D071772}" presName="rootText3" presStyleLbl="asst1" presStyleIdx="2" presStyleCnt="6">
        <dgm:presLayoutVars>
          <dgm:chPref val="3"/>
        </dgm:presLayoutVars>
      </dgm:prSet>
      <dgm:spPr/>
    </dgm:pt>
    <dgm:pt modelId="{3E87AF87-4349-4C69-A2AC-8D2D10261639}" type="pres">
      <dgm:prSet presAssocID="{BB8715EF-C51F-4AA5-A8B4-68A24D071772}" presName="rootConnector3" presStyleLbl="asst1" presStyleIdx="2" presStyleCnt="6"/>
      <dgm:spPr/>
    </dgm:pt>
    <dgm:pt modelId="{70E070F4-7C05-4599-A85A-E96D3E6DAEB5}" type="pres">
      <dgm:prSet presAssocID="{BB8715EF-C51F-4AA5-A8B4-68A24D071772}" presName="hierChild6" presStyleCnt="0"/>
      <dgm:spPr/>
    </dgm:pt>
    <dgm:pt modelId="{B29C1E8F-3DF9-478E-A79F-E62DCCE823B1}" type="pres">
      <dgm:prSet presAssocID="{BB8715EF-C51F-4AA5-A8B4-68A24D071772}" presName="hierChild7" presStyleCnt="0"/>
      <dgm:spPr/>
    </dgm:pt>
    <dgm:pt modelId="{A490B166-BCF0-4A03-8C1F-1313988F4747}" type="pres">
      <dgm:prSet presAssocID="{43278EC9-B44E-48FF-B798-0F0D9A7C6FB6}" presName="Name115" presStyleLbl="parChTrans1D2" presStyleIdx="1" presStyleCnt="2"/>
      <dgm:spPr/>
    </dgm:pt>
    <dgm:pt modelId="{E590D205-CFDF-4AD9-99D8-7A6B11BFFB11}" type="pres">
      <dgm:prSet presAssocID="{B91476D3-3C43-4FC7-BC38-A786DADA0074}" presName="hierRoot3" presStyleCnt="0">
        <dgm:presLayoutVars>
          <dgm:hierBranch val="init"/>
        </dgm:presLayoutVars>
      </dgm:prSet>
      <dgm:spPr/>
    </dgm:pt>
    <dgm:pt modelId="{B2A1BBEB-1E58-4E4C-9AB8-E089718E7251}" type="pres">
      <dgm:prSet presAssocID="{B91476D3-3C43-4FC7-BC38-A786DADA0074}" presName="rootComposite3" presStyleCnt="0"/>
      <dgm:spPr/>
    </dgm:pt>
    <dgm:pt modelId="{AAAD6718-1167-4205-AB4B-58F6CD39E881}" type="pres">
      <dgm:prSet presAssocID="{B91476D3-3C43-4FC7-BC38-A786DADA0074}" presName="rootText3" presStyleLbl="asst1" presStyleIdx="3" presStyleCnt="6">
        <dgm:presLayoutVars>
          <dgm:chPref val="3"/>
        </dgm:presLayoutVars>
      </dgm:prSet>
      <dgm:spPr/>
    </dgm:pt>
    <dgm:pt modelId="{508BF06D-D480-4326-AF4C-CDA4198D89EA}" type="pres">
      <dgm:prSet presAssocID="{B91476D3-3C43-4FC7-BC38-A786DADA0074}" presName="rootConnector3" presStyleLbl="asst1" presStyleIdx="3" presStyleCnt="6"/>
      <dgm:spPr/>
    </dgm:pt>
    <dgm:pt modelId="{83A27799-AEA8-4FAE-AC0E-A9421B67EC25}" type="pres">
      <dgm:prSet presAssocID="{B91476D3-3C43-4FC7-BC38-A786DADA0074}" presName="hierChild6" presStyleCnt="0"/>
      <dgm:spPr/>
    </dgm:pt>
    <dgm:pt modelId="{46093CEC-A1C1-481A-A593-80C1DC05AE7B}" type="pres">
      <dgm:prSet presAssocID="{B91476D3-3C43-4FC7-BC38-A786DADA0074}" presName="hierChild7" presStyleCnt="0"/>
      <dgm:spPr/>
    </dgm:pt>
    <dgm:pt modelId="{53BE4835-69D5-4F6A-B3C1-ED919811385E}" type="pres">
      <dgm:prSet presAssocID="{8C282F62-FBE2-4881-B4C8-3152B9049ACA}" presName="Name115" presStyleLbl="parChTrans1D3" presStyleIdx="2" presStyleCnt="4"/>
      <dgm:spPr/>
    </dgm:pt>
    <dgm:pt modelId="{F288CCFD-1C2E-4001-9296-0FE39CA94B68}" type="pres">
      <dgm:prSet presAssocID="{75ABB18B-5CCE-4A66-9500-E74103EDDAF8}" presName="hierRoot3" presStyleCnt="0">
        <dgm:presLayoutVars>
          <dgm:hierBranch val="init"/>
        </dgm:presLayoutVars>
      </dgm:prSet>
      <dgm:spPr/>
    </dgm:pt>
    <dgm:pt modelId="{1EB61B4F-2B56-4302-A302-F33DC61C32F3}" type="pres">
      <dgm:prSet presAssocID="{75ABB18B-5CCE-4A66-9500-E74103EDDAF8}" presName="rootComposite3" presStyleCnt="0"/>
      <dgm:spPr/>
    </dgm:pt>
    <dgm:pt modelId="{0E01AE57-CA20-4567-B28C-B014BAA7D71C}" type="pres">
      <dgm:prSet presAssocID="{75ABB18B-5CCE-4A66-9500-E74103EDDAF8}" presName="rootText3" presStyleLbl="asst1" presStyleIdx="4" presStyleCnt="6">
        <dgm:presLayoutVars>
          <dgm:chPref val="3"/>
        </dgm:presLayoutVars>
      </dgm:prSet>
      <dgm:spPr/>
    </dgm:pt>
    <dgm:pt modelId="{9668CB9C-402A-4CC6-B7D7-068B52DD9147}" type="pres">
      <dgm:prSet presAssocID="{75ABB18B-5CCE-4A66-9500-E74103EDDAF8}" presName="rootConnector3" presStyleLbl="asst1" presStyleIdx="4" presStyleCnt="6"/>
      <dgm:spPr/>
    </dgm:pt>
    <dgm:pt modelId="{E56A2CFA-4083-4A51-BCB7-A6CC5091D610}" type="pres">
      <dgm:prSet presAssocID="{75ABB18B-5CCE-4A66-9500-E74103EDDAF8}" presName="hierChild6" presStyleCnt="0"/>
      <dgm:spPr/>
    </dgm:pt>
    <dgm:pt modelId="{1772F8BC-C8DE-44F8-AB70-DD7BDAEC361A}" type="pres">
      <dgm:prSet presAssocID="{75ABB18B-5CCE-4A66-9500-E74103EDDAF8}" presName="hierChild7" presStyleCnt="0"/>
      <dgm:spPr/>
    </dgm:pt>
    <dgm:pt modelId="{7624DEF3-A53B-4A23-82AA-03BC525B88E3}" type="pres">
      <dgm:prSet presAssocID="{6BBBF893-81D8-459C-B73B-59CBBDCA83CA}" presName="Name115" presStyleLbl="parChTrans1D3" presStyleIdx="3" presStyleCnt="4"/>
      <dgm:spPr/>
    </dgm:pt>
    <dgm:pt modelId="{4A9A6260-6A65-4571-9D42-21CA91421D05}" type="pres">
      <dgm:prSet presAssocID="{24D0BCA1-64D4-42E2-8BDC-B692F8914423}" presName="hierRoot3" presStyleCnt="0">
        <dgm:presLayoutVars>
          <dgm:hierBranch val="init"/>
        </dgm:presLayoutVars>
      </dgm:prSet>
      <dgm:spPr/>
    </dgm:pt>
    <dgm:pt modelId="{F5B274FB-8807-4F21-B2D1-5A2ED64F7CE2}" type="pres">
      <dgm:prSet presAssocID="{24D0BCA1-64D4-42E2-8BDC-B692F8914423}" presName="rootComposite3" presStyleCnt="0"/>
      <dgm:spPr/>
    </dgm:pt>
    <dgm:pt modelId="{1591560A-C88F-4159-B59B-01C4F92273D4}" type="pres">
      <dgm:prSet presAssocID="{24D0BCA1-64D4-42E2-8BDC-B692F8914423}" presName="rootText3" presStyleLbl="asst1" presStyleIdx="5" presStyleCnt="6">
        <dgm:presLayoutVars>
          <dgm:chPref val="3"/>
        </dgm:presLayoutVars>
      </dgm:prSet>
      <dgm:spPr/>
    </dgm:pt>
    <dgm:pt modelId="{65CC0B08-2D39-4DEF-A6A2-A317FC294862}" type="pres">
      <dgm:prSet presAssocID="{24D0BCA1-64D4-42E2-8BDC-B692F8914423}" presName="rootConnector3" presStyleLbl="asst1" presStyleIdx="5" presStyleCnt="6"/>
      <dgm:spPr/>
    </dgm:pt>
    <dgm:pt modelId="{E56245C0-3F0F-48FD-953E-EBED821398DE}" type="pres">
      <dgm:prSet presAssocID="{24D0BCA1-64D4-42E2-8BDC-B692F8914423}" presName="hierChild6" presStyleCnt="0"/>
      <dgm:spPr/>
    </dgm:pt>
    <dgm:pt modelId="{BEF71535-A0A8-4375-B405-C62A6DA5B366}" type="pres">
      <dgm:prSet presAssocID="{24D0BCA1-64D4-42E2-8BDC-B692F8914423}" presName="hierChild7" presStyleCnt="0"/>
      <dgm:spPr/>
    </dgm:pt>
  </dgm:ptLst>
  <dgm:cxnLst>
    <dgm:cxn modelId="{01777700-B2A4-432C-9C02-B56616891DAD}" type="presOf" srcId="{BB8715EF-C51F-4AA5-A8B4-68A24D071772}" destId="{3E87AF87-4349-4C69-A2AC-8D2D10261639}" srcOrd="1" destOrd="0" presId="urn:microsoft.com/office/officeart/2009/3/layout/HorizontalOrganizationChart"/>
    <dgm:cxn modelId="{F6A8C905-2CEF-47F7-B08F-7DC662C9B429}" type="presOf" srcId="{24D0BCA1-64D4-42E2-8BDC-B692F8914423}" destId="{65CC0B08-2D39-4DEF-A6A2-A317FC294862}" srcOrd="1" destOrd="0" presId="urn:microsoft.com/office/officeart/2009/3/layout/HorizontalOrganizationChart"/>
    <dgm:cxn modelId="{1F7B0310-977D-4DE9-8700-7D6DCEA7DC6E}" srcId="{4A552049-D823-48BF-B5D1-A4CA69DBE4F5}" destId="{B91476D3-3C43-4FC7-BC38-A786DADA0074}" srcOrd="1" destOrd="0" parTransId="{43278EC9-B44E-48FF-B798-0F0D9A7C6FB6}" sibTransId="{C089A78A-5CB1-420D-A460-981409230576}"/>
    <dgm:cxn modelId="{CC819E10-1F65-4CCF-93FB-AB6EB0A84D21}" type="presOf" srcId="{DAA3ABB7-ED1C-442E-BCDB-3DBB1F5E9221}" destId="{8D2EA773-5705-4D3C-853B-43374C572DEA}" srcOrd="1" destOrd="0" presId="urn:microsoft.com/office/officeart/2009/3/layout/HorizontalOrganizationChart"/>
    <dgm:cxn modelId="{955AB81C-1F38-4D65-887B-A3FA314F67E8}" type="presOf" srcId="{BB8715EF-C51F-4AA5-A8B4-68A24D071772}" destId="{00484894-6A30-4C89-9D2B-8443B6D9567B}" srcOrd="0" destOrd="0" presId="urn:microsoft.com/office/officeart/2009/3/layout/HorizontalOrganizationChart"/>
    <dgm:cxn modelId="{9EFE0437-591E-4BDB-BDC8-C84800D579BD}" type="presOf" srcId="{4A552049-D823-48BF-B5D1-A4CA69DBE4F5}" destId="{8B36441A-BF5F-41AF-840C-988AB75487AD}" srcOrd="0" destOrd="0" presId="urn:microsoft.com/office/officeart/2009/3/layout/HorizontalOrganizationChart"/>
    <dgm:cxn modelId="{9B55F23C-A912-4BCC-853E-F9A8E49C8758}" type="presOf" srcId="{FD2B0F1C-0F76-4A2F-874C-1EF961E71D36}" destId="{CD27262E-024C-438B-8F2F-CD0983F61E3F}" srcOrd="0" destOrd="0" presId="urn:microsoft.com/office/officeart/2009/3/layout/HorizontalOrganizationChart"/>
    <dgm:cxn modelId="{6AA06864-1E43-4DD1-AE05-82E5D64BBD02}" type="presOf" srcId="{75ABB18B-5CCE-4A66-9500-E74103EDDAF8}" destId="{0E01AE57-CA20-4567-B28C-B014BAA7D71C}" srcOrd="0" destOrd="0" presId="urn:microsoft.com/office/officeart/2009/3/layout/HorizontalOrganizationChart"/>
    <dgm:cxn modelId="{D1C0D068-FC00-4183-8BD4-335828889BB0}" srcId="{DAA3ABB7-ED1C-442E-BCDB-3DBB1F5E9221}" destId="{631332AB-15EB-4FFD-86B7-4F724CEA5A2E}" srcOrd="0" destOrd="0" parTransId="{FD2B0F1C-0F76-4A2F-874C-1EF961E71D36}" sibTransId="{7C0EF698-0D2E-43EB-BCC7-34942B3F5A68}"/>
    <dgm:cxn modelId="{AAB8564B-F3A4-456C-B7C3-EBE5739F4396}" srcId="{B91476D3-3C43-4FC7-BC38-A786DADA0074}" destId="{24D0BCA1-64D4-42E2-8BDC-B692F8914423}" srcOrd="1" destOrd="0" parTransId="{6BBBF893-81D8-459C-B73B-59CBBDCA83CA}" sibTransId="{F75AE085-71E8-46DC-8DB9-E65BAFBF1A53}"/>
    <dgm:cxn modelId="{10FFB671-D220-4946-92E4-19307E30BEC9}" type="presOf" srcId="{B54EA718-5BB0-4114-B4E2-F1CDC2C3AA9C}" destId="{726EDAB8-1560-45EE-9F7C-DCA5A27E9A6F}" srcOrd="0" destOrd="0" presId="urn:microsoft.com/office/officeart/2009/3/layout/HorizontalOrganizationChart"/>
    <dgm:cxn modelId="{BFF0297C-2C7C-4C8C-8F62-BA19919DB73F}" srcId="{DAA3ABB7-ED1C-442E-BCDB-3DBB1F5E9221}" destId="{BB8715EF-C51F-4AA5-A8B4-68A24D071772}" srcOrd="1" destOrd="0" parTransId="{A9F5084A-FE4A-4024-9462-370AC15B7841}" sibTransId="{6CCEDE9A-0C5C-426F-87B0-065290C3FD54}"/>
    <dgm:cxn modelId="{0F8A6581-850B-4899-BCB1-E81799E6E2CC}" srcId="{B91476D3-3C43-4FC7-BC38-A786DADA0074}" destId="{75ABB18B-5CCE-4A66-9500-E74103EDDAF8}" srcOrd="0" destOrd="0" parTransId="{8C282F62-FBE2-4881-B4C8-3152B9049ACA}" sibTransId="{5DD84DC0-8FAF-4EA2-849E-063DE481F9B1}"/>
    <dgm:cxn modelId="{351AA88C-1CD6-4A1E-A750-3FF05AED5393}" type="presOf" srcId="{75ABB18B-5CCE-4A66-9500-E74103EDDAF8}" destId="{9668CB9C-402A-4CC6-B7D7-068B52DD9147}" srcOrd="1" destOrd="0" presId="urn:microsoft.com/office/officeart/2009/3/layout/HorizontalOrganizationChart"/>
    <dgm:cxn modelId="{BB2854A3-37F2-464B-9A84-8D41882A683C}" type="presOf" srcId="{DAA3ABB7-ED1C-442E-BCDB-3DBB1F5E9221}" destId="{7AD81ABB-D538-4307-AC82-6DB8CB582CF7}" srcOrd="0" destOrd="0" presId="urn:microsoft.com/office/officeart/2009/3/layout/HorizontalOrganizationChart"/>
    <dgm:cxn modelId="{E47014A8-3308-4263-9623-302D54A9089E}" type="presOf" srcId="{6BBBF893-81D8-459C-B73B-59CBBDCA83CA}" destId="{7624DEF3-A53B-4A23-82AA-03BC525B88E3}" srcOrd="0" destOrd="0" presId="urn:microsoft.com/office/officeart/2009/3/layout/HorizontalOrganizationChart"/>
    <dgm:cxn modelId="{A77703AD-5DE3-4EA5-B18D-2187ECC61E7B}" srcId="{4A552049-D823-48BF-B5D1-A4CA69DBE4F5}" destId="{DAA3ABB7-ED1C-442E-BCDB-3DBB1F5E9221}" srcOrd="0" destOrd="0" parTransId="{B54EA718-5BB0-4114-B4E2-F1CDC2C3AA9C}" sibTransId="{60585DB0-9234-4F62-9FB1-75772A7F9FBD}"/>
    <dgm:cxn modelId="{E782BCB6-3C91-44BE-930F-679F817B177C}" type="presOf" srcId="{B91476D3-3C43-4FC7-BC38-A786DADA0074}" destId="{AAAD6718-1167-4205-AB4B-58F6CD39E881}" srcOrd="0" destOrd="0" presId="urn:microsoft.com/office/officeart/2009/3/layout/HorizontalOrganizationChart"/>
    <dgm:cxn modelId="{B7764EB9-67F6-42B4-880A-FC7A446B63AD}" type="presOf" srcId="{A9F5084A-FE4A-4024-9462-370AC15B7841}" destId="{8D896EEA-D80A-44CE-B29A-FFE4272E3986}" srcOrd="0" destOrd="0" presId="urn:microsoft.com/office/officeart/2009/3/layout/HorizontalOrganizationChart"/>
    <dgm:cxn modelId="{91A8F8BA-C989-45D8-979A-ABEC60B0A1F1}" type="presOf" srcId="{0B3640F6-97CE-4D78-ABEA-10E7F74CC661}" destId="{48DC8B40-769A-4F38-B457-28350E206733}" srcOrd="0" destOrd="0" presId="urn:microsoft.com/office/officeart/2009/3/layout/HorizontalOrganizationChart"/>
    <dgm:cxn modelId="{92ED30BF-3994-4B02-9EB3-E668D3F72C84}" type="presOf" srcId="{B91476D3-3C43-4FC7-BC38-A786DADA0074}" destId="{508BF06D-D480-4326-AF4C-CDA4198D89EA}" srcOrd="1" destOrd="0" presId="urn:microsoft.com/office/officeart/2009/3/layout/HorizontalOrganizationChart"/>
    <dgm:cxn modelId="{F9E5E7C1-4D1B-4438-A3E9-15A708A08F7A}" type="presOf" srcId="{4A552049-D823-48BF-B5D1-A4CA69DBE4F5}" destId="{1C02B677-4C61-47AF-B9EF-5F15499312C7}" srcOrd="1" destOrd="0" presId="urn:microsoft.com/office/officeart/2009/3/layout/HorizontalOrganizationChart"/>
    <dgm:cxn modelId="{6CDDE2CC-68B5-4668-A14B-EBC94C9DD7E2}" type="presOf" srcId="{24D0BCA1-64D4-42E2-8BDC-B692F8914423}" destId="{1591560A-C88F-4159-B59B-01C4F92273D4}" srcOrd="0" destOrd="0" presId="urn:microsoft.com/office/officeart/2009/3/layout/HorizontalOrganizationChart"/>
    <dgm:cxn modelId="{6BF0DACF-B2C9-40B2-9E2A-1776AEC3251D}" type="presOf" srcId="{631332AB-15EB-4FFD-86B7-4F724CEA5A2E}" destId="{FB1A5172-A1F7-430F-8159-4AECF548F726}" srcOrd="1" destOrd="0" presId="urn:microsoft.com/office/officeart/2009/3/layout/HorizontalOrganizationChart"/>
    <dgm:cxn modelId="{7810CCD4-DE37-4F67-BFFE-5AB2077E97C0}" type="presOf" srcId="{43278EC9-B44E-48FF-B798-0F0D9A7C6FB6}" destId="{A490B166-BCF0-4A03-8C1F-1313988F4747}" srcOrd="0" destOrd="0" presId="urn:microsoft.com/office/officeart/2009/3/layout/HorizontalOrganizationChart"/>
    <dgm:cxn modelId="{0E9181D5-A24E-4F4E-BD05-676236DEE369}" srcId="{0B3640F6-97CE-4D78-ABEA-10E7F74CC661}" destId="{4A552049-D823-48BF-B5D1-A4CA69DBE4F5}" srcOrd="0" destOrd="0" parTransId="{5C1FAF74-4FF3-4944-8816-057A738C631A}" sibTransId="{7EC9348E-FB39-4ACF-A2DD-993E2AB8339B}"/>
    <dgm:cxn modelId="{5B3A55D9-349D-4C3B-8DDD-2B1A16EEE945}" type="presOf" srcId="{8C282F62-FBE2-4881-B4C8-3152B9049ACA}" destId="{53BE4835-69D5-4F6A-B3C1-ED919811385E}" srcOrd="0" destOrd="0" presId="urn:microsoft.com/office/officeart/2009/3/layout/HorizontalOrganizationChart"/>
    <dgm:cxn modelId="{0DD19DF2-0714-4B72-AE15-9DC7E043EA54}" type="presOf" srcId="{631332AB-15EB-4FFD-86B7-4F724CEA5A2E}" destId="{9AEE20B7-FFE5-4D8C-9A4F-D1C81E6768A0}" srcOrd="0" destOrd="0" presId="urn:microsoft.com/office/officeart/2009/3/layout/HorizontalOrganizationChart"/>
    <dgm:cxn modelId="{841FE967-1249-487F-B23B-0DB180C96D66}" type="presParOf" srcId="{48DC8B40-769A-4F38-B457-28350E206733}" destId="{BD7A3B88-1261-41E4-A62B-94680CAF2230}" srcOrd="0" destOrd="0" presId="urn:microsoft.com/office/officeart/2009/3/layout/HorizontalOrganizationChart"/>
    <dgm:cxn modelId="{F03AF1B1-A181-4B7C-8EDE-5D4A820FB988}" type="presParOf" srcId="{BD7A3B88-1261-41E4-A62B-94680CAF2230}" destId="{19926DFF-B95F-473E-AD81-B70089CD7792}" srcOrd="0" destOrd="0" presId="urn:microsoft.com/office/officeart/2009/3/layout/HorizontalOrganizationChart"/>
    <dgm:cxn modelId="{6ADF2219-BFFF-433A-B075-D757E5A84F98}" type="presParOf" srcId="{19926DFF-B95F-473E-AD81-B70089CD7792}" destId="{8B36441A-BF5F-41AF-840C-988AB75487AD}" srcOrd="0" destOrd="0" presId="urn:microsoft.com/office/officeart/2009/3/layout/HorizontalOrganizationChart"/>
    <dgm:cxn modelId="{109A05FB-0ECD-406D-8320-40012300B343}" type="presParOf" srcId="{19926DFF-B95F-473E-AD81-B70089CD7792}" destId="{1C02B677-4C61-47AF-B9EF-5F15499312C7}" srcOrd="1" destOrd="0" presId="urn:microsoft.com/office/officeart/2009/3/layout/HorizontalOrganizationChart"/>
    <dgm:cxn modelId="{944D4A87-9159-431D-A52B-0AF226A14AC9}" type="presParOf" srcId="{BD7A3B88-1261-41E4-A62B-94680CAF2230}" destId="{8AF6580A-1C49-44B6-A8A3-E8BAFD8F5F33}" srcOrd="1" destOrd="0" presId="urn:microsoft.com/office/officeart/2009/3/layout/HorizontalOrganizationChart"/>
    <dgm:cxn modelId="{9EB80ADD-E370-404C-97A1-8B1FBE7DCDCC}" type="presParOf" srcId="{BD7A3B88-1261-41E4-A62B-94680CAF2230}" destId="{F601084B-573F-4C0B-922A-BF079E80B3D9}" srcOrd="2" destOrd="0" presId="urn:microsoft.com/office/officeart/2009/3/layout/HorizontalOrganizationChart"/>
    <dgm:cxn modelId="{8CAB4490-7E1C-497A-B7A6-09375A9513E1}" type="presParOf" srcId="{F601084B-573F-4C0B-922A-BF079E80B3D9}" destId="{726EDAB8-1560-45EE-9F7C-DCA5A27E9A6F}" srcOrd="0" destOrd="0" presId="urn:microsoft.com/office/officeart/2009/3/layout/HorizontalOrganizationChart"/>
    <dgm:cxn modelId="{A4C9705F-DA0F-4D0E-8F3F-A07EFD2ED285}" type="presParOf" srcId="{F601084B-573F-4C0B-922A-BF079E80B3D9}" destId="{4300B733-6884-4E69-9032-B9F1CA2C5A64}" srcOrd="1" destOrd="0" presId="urn:microsoft.com/office/officeart/2009/3/layout/HorizontalOrganizationChart"/>
    <dgm:cxn modelId="{D0307265-0803-4DE6-8F19-A4FA5F52FB62}" type="presParOf" srcId="{4300B733-6884-4E69-9032-B9F1CA2C5A64}" destId="{64A8037A-5A27-4C3D-B813-AAAB06C3B1E1}" srcOrd="0" destOrd="0" presId="urn:microsoft.com/office/officeart/2009/3/layout/HorizontalOrganizationChart"/>
    <dgm:cxn modelId="{B9B2F12B-FED2-4585-8CDE-306D6D3D05FE}" type="presParOf" srcId="{64A8037A-5A27-4C3D-B813-AAAB06C3B1E1}" destId="{7AD81ABB-D538-4307-AC82-6DB8CB582CF7}" srcOrd="0" destOrd="0" presId="urn:microsoft.com/office/officeart/2009/3/layout/HorizontalOrganizationChart"/>
    <dgm:cxn modelId="{79A6F7CE-7457-4A23-AE7A-2B5DCB3F51EA}" type="presParOf" srcId="{64A8037A-5A27-4C3D-B813-AAAB06C3B1E1}" destId="{8D2EA773-5705-4D3C-853B-43374C572DEA}" srcOrd="1" destOrd="0" presId="urn:microsoft.com/office/officeart/2009/3/layout/HorizontalOrganizationChart"/>
    <dgm:cxn modelId="{3C34E60B-87EA-4A70-A6EB-26F6629E1557}" type="presParOf" srcId="{4300B733-6884-4E69-9032-B9F1CA2C5A64}" destId="{2B61571E-6FA2-4446-B467-5D1A84699456}" srcOrd="1" destOrd="0" presId="urn:microsoft.com/office/officeart/2009/3/layout/HorizontalOrganizationChart"/>
    <dgm:cxn modelId="{1869F64A-4D8B-4CC8-829A-C398945970B4}" type="presParOf" srcId="{4300B733-6884-4E69-9032-B9F1CA2C5A64}" destId="{BCAE900F-AE99-4439-A773-17293D6A76AA}" srcOrd="2" destOrd="0" presId="urn:microsoft.com/office/officeart/2009/3/layout/HorizontalOrganizationChart"/>
    <dgm:cxn modelId="{DC452363-F795-4AE3-8F0F-1C98CC3BA1F2}" type="presParOf" srcId="{BCAE900F-AE99-4439-A773-17293D6A76AA}" destId="{CD27262E-024C-438B-8F2F-CD0983F61E3F}" srcOrd="0" destOrd="0" presId="urn:microsoft.com/office/officeart/2009/3/layout/HorizontalOrganizationChart"/>
    <dgm:cxn modelId="{41CECF4A-3EB3-4B1F-A4B0-231582B2E6C6}" type="presParOf" srcId="{BCAE900F-AE99-4439-A773-17293D6A76AA}" destId="{AFA0322E-C4AE-47A7-AB5B-4ECCD51D2744}" srcOrd="1" destOrd="0" presId="urn:microsoft.com/office/officeart/2009/3/layout/HorizontalOrganizationChart"/>
    <dgm:cxn modelId="{90EE862D-0819-4BF2-A53B-AE5EAEB82305}" type="presParOf" srcId="{AFA0322E-C4AE-47A7-AB5B-4ECCD51D2744}" destId="{4884A49D-0B92-407C-AFED-176FC3857045}" srcOrd="0" destOrd="0" presId="urn:microsoft.com/office/officeart/2009/3/layout/HorizontalOrganizationChart"/>
    <dgm:cxn modelId="{BE6933D7-E26E-4A57-BF6F-5D97F75580E6}" type="presParOf" srcId="{4884A49D-0B92-407C-AFED-176FC3857045}" destId="{9AEE20B7-FFE5-4D8C-9A4F-D1C81E6768A0}" srcOrd="0" destOrd="0" presId="urn:microsoft.com/office/officeart/2009/3/layout/HorizontalOrganizationChart"/>
    <dgm:cxn modelId="{B1BC964D-A1E3-4F8A-B2C5-57F7A57A186A}" type="presParOf" srcId="{4884A49D-0B92-407C-AFED-176FC3857045}" destId="{FB1A5172-A1F7-430F-8159-4AECF548F726}" srcOrd="1" destOrd="0" presId="urn:microsoft.com/office/officeart/2009/3/layout/HorizontalOrganizationChart"/>
    <dgm:cxn modelId="{E8DB2D5F-AB7E-4DAF-8BCC-6EA2433BA2D6}" type="presParOf" srcId="{AFA0322E-C4AE-47A7-AB5B-4ECCD51D2744}" destId="{853A049D-9D89-4158-9264-376087FEE66B}" srcOrd="1" destOrd="0" presId="urn:microsoft.com/office/officeart/2009/3/layout/HorizontalOrganizationChart"/>
    <dgm:cxn modelId="{5490AA3E-4F98-4E49-AB15-1624BA4ED15A}" type="presParOf" srcId="{AFA0322E-C4AE-47A7-AB5B-4ECCD51D2744}" destId="{99564A4C-3E75-4EA1-BEB4-E617758B06CC}" srcOrd="2" destOrd="0" presId="urn:microsoft.com/office/officeart/2009/3/layout/HorizontalOrganizationChart"/>
    <dgm:cxn modelId="{E59622A5-6F28-420C-842E-4FC154D3709D}" type="presParOf" srcId="{BCAE900F-AE99-4439-A773-17293D6A76AA}" destId="{8D896EEA-D80A-44CE-B29A-FFE4272E3986}" srcOrd="2" destOrd="0" presId="urn:microsoft.com/office/officeart/2009/3/layout/HorizontalOrganizationChart"/>
    <dgm:cxn modelId="{9B37446E-5956-4567-A8A4-19E0AB5AB084}" type="presParOf" srcId="{BCAE900F-AE99-4439-A773-17293D6A76AA}" destId="{1049DFB3-6168-440E-B532-C80E93E6DE48}" srcOrd="3" destOrd="0" presId="urn:microsoft.com/office/officeart/2009/3/layout/HorizontalOrganizationChart"/>
    <dgm:cxn modelId="{2BB3458E-864D-4E3B-807B-CEF11D79342C}" type="presParOf" srcId="{1049DFB3-6168-440E-B532-C80E93E6DE48}" destId="{E6872A4C-78BF-4349-8575-13DCA442BABE}" srcOrd="0" destOrd="0" presId="urn:microsoft.com/office/officeart/2009/3/layout/HorizontalOrganizationChart"/>
    <dgm:cxn modelId="{18EA3D4E-93BE-418B-9D8C-6FE00C8DBC89}" type="presParOf" srcId="{E6872A4C-78BF-4349-8575-13DCA442BABE}" destId="{00484894-6A30-4C89-9D2B-8443B6D9567B}" srcOrd="0" destOrd="0" presId="urn:microsoft.com/office/officeart/2009/3/layout/HorizontalOrganizationChart"/>
    <dgm:cxn modelId="{F5101821-62BA-4EFD-A1FF-9FCE25A53DF2}" type="presParOf" srcId="{E6872A4C-78BF-4349-8575-13DCA442BABE}" destId="{3E87AF87-4349-4C69-A2AC-8D2D10261639}" srcOrd="1" destOrd="0" presId="urn:microsoft.com/office/officeart/2009/3/layout/HorizontalOrganizationChart"/>
    <dgm:cxn modelId="{A83C2A89-AB50-4DC0-B3A8-6663962BDB8D}" type="presParOf" srcId="{1049DFB3-6168-440E-B532-C80E93E6DE48}" destId="{70E070F4-7C05-4599-A85A-E96D3E6DAEB5}" srcOrd="1" destOrd="0" presId="urn:microsoft.com/office/officeart/2009/3/layout/HorizontalOrganizationChart"/>
    <dgm:cxn modelId="{E1A67415-756C-4D11-B993-B71DDAD1B787}" type="presParOf" srcId="{1049DFB3-6168-440E-B532-C80E93E6DE48}" destId="{B29C1E8F-3DF9-478E-A79F-E62DCCE823B1}" srcOrd="2" destOrd="0" presId="urn:microsoft.com/office/officeart/2009/3/layout/HorizontalOrganizationChart"/>
    <dgm:cxn modelId="{976CF623-3543-4F7A-BA05-837217450611}" type="presParOf" srcId="{F601084B-573F-4C0B-922A-BF079E80B3D9}" destId="{A490B166-BCF0-4A03-8C1F-1313988F4747}" srcOrd="2" destOrd="0" presId="urn:microsoft.com/office/officeart/2009/3/layout/HorizontalOrganizationChart"/>
    <dgm:cxn modelId="{1358564F-9D9E-4D7A-A5A3-748839F09DBA}" type="presParOf" srcId="{F601084B-573F-4C0B-922A-BF079E80B3D9}" destId="{E590D205-CFDF-4AD9-99D8-7A6B11BFFB11}" srcOrd="3" destOrd="0" presId="urn:microsoft.com/office/officeart/2009/3/layout/HorizontalOrganizationChart"/>
    <dgm:cxn modelId="{C1DEF8B4-22A1-438F-9BA8-B2D4996F5394}" type="presParOf" srcId="{E590D205-CFDF-4AD9-99D8-7A6B11BFFB11}" destId="{B2A1BBEB-1E58-4E4C-9AB8-E089718E7251}" srcOrd="0" destOrd="0" presId="urn:microsoft.com/office/officeart/2009/3/layout/HorizontalOrganizationChart"/>
    <dgm:cxn modelId="{5D9E7B28-131A-4938-8E6D-D842F62E3784}" type="presParOf" srcId="{B2A1BBEB-1E58-4E4C-9AB8-E089718E7251}" destId="{AAAD6718-1167-4205-AB4B-58F6CD39E881}" srcOrd="0" destOrd="0" presId="urn:microsoft.com/office/officeart/2009/3/layout/HorizontalOrganizationChart"/>
    <dgm:cxn modelId="{F8DC881B-F12B-4A58-BC10-34D7E040A499}" type="presParOf" srcId="{B2A1BBEB-1E58-4E4C-9AB8-E089718E7251}" destId="{508BF06D-D480-4326-AF4C-CDA4198D89EA}" srcOrd="1" destOrd="0" presId="urn:microsoft.com/office/officeart/2009/3/layout/HorizontalOrganizationChart"/>
    <dgm:cxn modelId="{4BF3A4CE-14F2-4AA4-83CE-3CE9FECEEDEA}" type="presParOf" srcId="{E590D205-CFDF-4AD9-99D8-7A6B11BFFB11}" destId="{83A27799-AEA8-4FAE-AC0E-A9421B67EC25}" srcOrd="1" destOrd="0" presId="urn:microsoft.com/office/officeart/2009/3/layout/HorizontalOrganizationChart"/>
    <dgm:cxn modelId="{023D0AC1-1EF9-4145-BB2A-496DFDA95F99}" type="presParOf" srcId="{E590D205-CFDF-4AD9-99D8-7A6B11BFFB11}" destId="{46093CEC-A1C1-481A-A593-80C1DC05AE7B}" srcOrd="2" destOrd="0" presId="urn:microsoft.com/office/officeart/2009/3/layout/HorizontalOrganizationChart"/>
    <dgm:cxn modelId="{AE998A80-D511-4D8A-97D6-A2CFBB995DA9}" type="presParOf" srcId="{46093CEC-A1C1-481A-A593-80C1DC05AE7B}" destId="{53BE4835-69D5-4F6A-B3C1-ED919811385E}" srcOrd="0" destOrd="0" presId="urn:microsoft.com/office/officeart/2009/3/layout/HorizontalOrganizationChart"/>
    <dgm:cxn modelId="{91DBA2B0-C718-45C1-85F6-3A5D7613B801}" type="presParOf" srcId="{46093CEC-A1C1-481A-A593-80C1DC05AE7B}" destId="{F288CCFD-1C2E-4001-9296-0FE39CA94B68}" srcOrd="1" destOrd="0" presId="urn:microsoft.com/office/officeart/2009/3/layout/HorizontalOrganizationChart"/>
    <dgm:cxn modelId="{759673DE-8792-4D08-B111-2DB19C540E14}" type="presParOf" srcId="{F288CCFD-1C2E-4001-9296-0FE39CA94B68}" destId="{1EB61B4F-2B56-4302-A302-F33DC61C32F3}" srcOrd="0" destOrd="0" presId="urn:microsoft.com/office/officeart/2009/3/layout/HorizontalOrganizationChart"/>
    <dgm:cxn modelId="{D8D42784-5BCE-4907-BAA0-70F3E7EF54DD}" type="presParOf" srcId="{1EB61B4F-2B56-4302-A302-F33DC61C32F3}" destId="{0E01AE57-CA20-4567-B28C-B014BAA7D71C}" srcOrd="0" destOrd="0" presId="urn:microsoft.com/office/officeart/2009/3/layout/HorizontalOrganizationChart"/>
    <dgm:cxn modelId="{88AC61B0-08B1-452C-8D90-8F663997CBAC}" type="presParOf" srcId="{1EB61B4F-2B56-4302-A302-F33DC61C32F3}" destId="{9668CB9C-402A-4CC6-B7D7-068B52DD9147}" srcOrd="1" destOrd="0" presId="urn:microsoft.com/office/officeart/2009/3/layout/HorizontalOrganizationChart"/>
    <dgm:cxn modelId="{CE1C5148-AAB6-4643-91C5-368426F0258F}" type="presParOf" srcId="{F288CCFD-1C2E-4001-9296-0FE39CA94B68}" destId="{E56A2CFA-4083-4A51-BCB7-A6CC5091D610}" srcOrd="1" destOrd="0" presId="urn:microsoft.com/office/officeart/2009/3/layout/HorizontalOrganizationChart"/>
    <dgm:cxn modelId="{4285502B-B785-4E38-8A5D-2B9A292E9671}" type="presParOf" srcId="{F288CCFD-1C2E-4001-9296-0FE39CA94B68}" destId="{1772F8BC-C8DE-44F8-AB70-DD7BDAEC361A}" srcOrd="2" destOrd="0" presId="urn:microsoft.com/office/officeart/2009/3/layout/HorizontalOrganizationChart"/>
    <dgm:cxn modelId="{6A2311F2-310F-4465-BD42-116BFD5BF3A7}" type="presParOf" srcId="{46093CEC-A1C1-481A-A593-80C1DC05AE7B}" destId="{7624DEF3-A53B-4A23-82AA-03BC525B88E3}" srcOrd="2" destOrd="0" presId="urn:microsoft.com/office/officeart/2009/3/layout/HorizontalOrganizationChart"/>
    <dgm:cxn modelId="{1F712359-49E1-4D77-8787-B7C1F41BA911}" type="presParOf" srcId="{46093CEC-A1C1-481A-A593-80C1DC05AE7B}" destId="{4A9A6260-6A65-4571-9D42-21CA91421D05}" srcOrd="3" destOrd="0" presId="urn:microsoft.com/office/officeart/2009/3/layout/HorizontalOrganizationChart"/>
    <dgm:cxn modelId="{783C9466-B7F3-43B1-B06B-2E5F6120661E}" type="presParOf" srcId="{4A9A6260-6A65-4571-9D42-21CA91421D05}" destId="{F5B274FB-8807-4F21-B2D1-5A2ED64F7CE2}" srcOrd="0" destOrd="0" presId="urn:microsoft.com/office/officeart/2009/3/layout/HorizontalOrganizationChart"/>
    <dgm:cxn modelId="{DC5182DC-D5FE-4BA1-9ED8-757C5C1AFD34}" type="presParOf" srcId="{F5B274FB-8807-4F21-B2D1-5A2ED64F7CE2}" destId="{1591560A-C88F-4159-B59B-01C4F92273D4}" srcOrd="0" destOrd="0" presId="urn:microsoft.com/office/officeart/2009/3/layout/HorizontalOrganizationChart"/>
    <dgm:cxn modelId="{4E2720D8-6229-4555-87ED-4CC0DA8FEFEA}" type="presParOf" srcId="{F5B274FB-8807-4F21-B2D1-5A2ED64F7CE2}" destId="{65CC0B08-2D39-4DEF-A6A2-A317FC294862}" srcOrd="1" destOrd="0" presId="urn:microsoft.com/office/officeart/2009/3/layout/HorizontalOrganizationChart"/>
    <dgm:cxn modelId="{2860A633-A6D9-4BF2-8517-0F00ED471D96}" type="presParOf" srcId="{4A9A6260-6A65-4571-9D42-21CA91421D05}" destId="{E56245C0-3F0F-48FD-953E-EBED821398DE}" srcOrd="1" destOrd="0" presId="urn:microsoft.com/office/officeart/2009/3/layout/HorizontalOrganizationChart"/>
    <dgm:cxn modelId="{A429694A-1DD8-4987-B815-83FA1DF22997}" type="presParOf" srcId="{4A9A6260-6A65-4571-9D42-21CA91421D05}" destId="{BEF71535-A0A8-4375-B405-C62A6DA5B3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FA91-6159-418A-B1A9-D14EC3BC0823}">
      <dsp:nvSpPr>
        <dsp:cNvPr id="0" name=""/>
        <dsp:cNvSpPr/>
      </dsp:nvSpPr>
      <dsp:spPr>
        <a:xfrm>
          <a:off x="1254106" y="4713683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3413-9A47-42AD-A269-8E596B77AB41}">
      <dsp:nvSpPr>
        <dsp:cNvPr id="0" name=""/>
        <dsp:cNvSpPr/>
      </dsp:nvSpPr>
      <dsp:spPr>
        <a:xfrm>
          <a:off x="1254106" y="4667963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C8B66-55E3-4644-A372-BB0888574E8B}">
      <dsp:nvSpPr>
        <dsp:cNvPr id="0" name=""/>
        <dsp:cNvSpPr/>
      </dsp:nvSpPr>
      <dsp:spPr>
        <a:xfrm>
          <a:off x="1254106" y="4332327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1D400-DA75-4A83-A56B-C259CD20B0CA}">
      <dsp:nvSpPr>
        <dsp:cNvPr id="0" name=""/>
        <dsp:cNvSpPr/>
      </dsp:nvSpPr>
      <dsp:spPr>
        <a:xfrm>
          <a:off x="1254106" y="3905252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8B48F-E8DC-451D-949A-4E658B8454CA}">
      <dsp:nvSpPr>
        <dsp:cNvPr id="0" name=""/>
        <dsp:cNvSpPr/>
      </dsp:nvSpPr>
      <dsp:spPr>
        <a:xfrm>
          <a:off x="1254106" y="3188260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rgbClr val="66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7FAD-B8D1-4750-8460-065B3521118E}">
      <dsp:nvSpPr>
        <dsp:cNvPr id="0" name=""/>
        <dsp:cNvSpPr/>
      </dsp:nvSpPr>
      <dsp:spPr>
        <a:xfrm>
          <a:off x="1254106" y="3142540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rgbClr val="66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6012-1CA1-4E08-938D-E162BC9ED96A}">
      <dsp:nvSpPr>
        <dsp:cNvPr id="0" name=""/>
        <dsp:cNvSpPr/>
      </dsp:nvSpPr>
      <dsp:spPr>
        <a:xfrm>
          <a:off x="1254106" y="2806905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66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CFD8-C8EC-4AED-9F45-8A69C6DC856E}">
      <dsp:nvSpPr>
        <dsp:cNvPr id="0" name=""/>
        <dsp:cNvSpPr/>
      </dsp:nvSpPr>
      <dsp:spPr>
        <a:xfrm>
          <a:off x="1254106" y="1853516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572033"/>
              </a:lnTo>
              <a:lnTo>
                <a:pt x="177374" y="572033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F573-F1FC-4BC7-B873-F931E62B7FDF}">
      <dsp:nvSpPr>
        <dsp:cNvPr id="0" name=""/>
        <dsp:cNvSpPr/>
      </dsp:nvSpPr>
      <dsp:spPr>
        <a:xfrm>
          <a:off x="1254106" y="1853516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190677"/>
              </a:lnTo>
              <a:lnTo>
                <a:pt x="177374" y="190677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9B2A8-EA2E-4E3A-896C-0FBD17FAE33A}">
      <dsp:nvSpPr>
        <dsp:cNvPr id="0" name=""/>
        <dsp:cNvSpPr/>
      </dsp:nvSpPr>
      <dsp:spPr>
        <a:xfrm>
          <a:off x="1254106" y="1662838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190677"/>
              </a:moveTo>
              <a:lnTo>
                <a:pt x="88687" y="190677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1D56-899F-4F50-B3F5-961336BA7FCC}">
      <dsp:nvSpPr>
        <dsp:cNvPr id="0" name=""/>
        <dsp:cNvSpPr/>
      </dsp:nvSpPr>
      <dsp:spPr>
        <a:xfrm>
          <a:off x="1254106" y="1281482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572033"/>
              </a:moveTo>
              <a:lnTo>
                <a:pt x="88687" y="572033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5887-8477-4FCA-8D97-DD83016C9D2F}">
      <dsp:nvSpPr>
        <dsp:cNvPr id="0" name=""/>
        <dsp:cNvSpPr/>
      </dsp:nvSpPr>
      <dsp:spPr>
        <a:xfrm>
          <a:off x="1254106" y="518771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rgbClr val="66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EA19C-3955-47FC-8112-C5721A236395}">
      <dsp:nvSpPr>
        <dsp:cNvPr id="0" name=""/>
        <dsp:cNvSpPr/>
      </dsp:nvSpPr>
      <dsp:spPr>
        <a:xfrm>
          <a:off x="1254106" y="473051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rgbClr val="66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6AD-6A77-41D9-9415-229171C659E9}">
      <dsp:nvSpPr>
        <dsp:cNvPr id="0" name=""/>
        <dsp:cNvSpPr/>
      </dsp:nvSpPr>
      <dsp:spPr>
        <a:xfrm>
          <a:off x="1254106" y="137416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66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57E3-CA28-4B53-B6D7-012D51EE97E5}">
      <dsp:nvSpPr>
        <dsp:cNvPr id="0" name=""/>
        <dsp:cNvSpPr/>
      </dsp:nvSpPr>
      <dsp:spPr>
        <a:xfrm>
          <a:off x="121108" y="383523"/>
          <a:ext cx="1132998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sp:txBody>
      <dsp:txXfrm>
        <a:off x="121108" y="383523"/>
        <a:ext cx="1132998" cy="270496"/>
      </dsp:txXfrm>
    </dsp:sp>
    <dsp:sp modelId="{2D1564D7-C6FD-451A-9E0C-8BBD7E0F83CA}">
      <dsp:nvSpPr>
        <dsp:cNvPr id="0" name=""/>
        <dsp:cNvSpPr/>
      </dsp:nvSpPr>
      <dsp:spPr>
        <a:xfrm>
          <a:off x="1431481" y="2168"/>
          <a:ext cx="1665690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sp:txBody>
      <dsp:txXfrm>
        <a:off x="1431481" y="2168"/>
        <a:ext cx="1665690" cy="270496"/>
      </dsp:txXfrm>
    </dsp:sp>
    <dsp:sp modelId="{1BB292D1-E8FE-4720-A2B1-00A9D56CDB21}">
      <dsp:nvSpPr>
        <dsp:cNvPr id="0" name=""/>
        <dsp:cNvSpPr/>
      </dsp:nvSpPr>
      <dsp:spPr>
        <a:xfrm>
          <a:off x="1431481" y="383523"/>
          <a:ext cx="1665690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sp:txBody>
      <dsp:txXfrm>
        <a:off x="1431481" y="383523"/>
        <a:ext cx="1665690" cy="270496"/>
      </dsp:txXfrm>
    </dsp:sp>
    <dsp:sp modelId="{38390E30-A926-4A07-908C-ABCD67458B2E}">
      <dsp:nvSpPr>
        <dsp:cNvPr id="0" name=""/>
        <dsp:cNvSpPr/>
      </dsp:nvSpPr>
      <dsp:spPr>
        <a:xfrm>
          <a:off x="1431481" y="764879"/>
          <a:ext cx="1665690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sp:txBody>
      <dsp:txXfrm>
        <a:off x="1431481" y="764879"/>
        <a:ext cx="1665690" cy="270496"/>
      </dsp:txXfrm>
    </dsp:sp>
    <dsp:sp modelId="{1A5F1335-DFE0-48F8-AB5B-2F73DF1F8D75}">
      <dsp:nvSpPr>
        <dsp:cNvPr id="0" name=""/>
        <dsp:cNvSpPr/>
      </dsp:nvSpPr>
      <dsp:spPr>
        <a:xfrm>
          <a:off x="121108" y="1718268"/>
          <a:ext cx="1132998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sp:txBody>
      <dsp:txXfrm>
        <a:off x="121108" y="1718268"/>
        <a:ext cx="1132998" cy="270496"/>
      </dsp:txXfrm>
    </dsp:sp>
    <dsp:sp modelId="{BBA35579-C44D-4CF5-94C8-17C32495AF23}">
      <dsp:nvSpPr>
        <dsp:cNvPr id="0" name=""/>
        <dsp:cNvSpPr/>
      </dsp:nvSpPr>
      <dsp:spPr>
        <a:xfrm>
          <a:off x="1431481" y="1146234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sp:txBody>
      <dsp:txXfrm>
        <a:off x="1431481" y="1146234"/>
        <a:ext cx="1665690" cy="270496"/>
      </dsp:txXfrm>
    </dsp:sp>
    <dsp:sp modelId="{9EFDF545-F8FA-4D5F-974A-C04B0982C540}">
      <dsp:nvSpPr>
        <dsp:cNvPr id="0" name=""/>
        <dsp:cNvSpPr/>
      </dsp:nvSpPr>
      <dsp:spPr>
        <a:xfrm>
          <a:off x="1431481" y="1527590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sp:txBody>
      <dsp:txXfrm>
        <a:off x="1431481" y="1527590"/>
        <a:ext cx="1665690" cy="270496"/>
      </dsp:txXfrm>
    </dsp:sp>
    <dsp:sp modelId="{9FDB3AD2-4482-4B44-A25A-1AC6FB9F3BFD}">
      <dsp:nvSpPr>
        <dsp:cNvPr id="0" name=""/>
        <dsp:cNvSpPr/>
      </dsp:nvSpPr>
      <dsp:spPr>
        <a:xfrm>
          <a:off x="1431481" y="1908945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sp:txBody>
      <dsp:txXfrm>
        <a:off x="1431481" y="1908945"/>
        <a:ext cx="1665690" cy="270496"/>
      </dsp:txXfrm>
    </dsp:sp>
    <dsp:sp modelId="{F6B68325-7506-4590-B28C-B9644EDAAE85}">
      <dsp:nvSpPr>
        <dsp:cNvPr id="0" name=""/>
        <dsp:cNvSpPr/>
      </dsp:nvSpPr>
      <dsp:spPr>
        <a:xfrm>
          <a:off x="1431481" y="2290301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sp:txBody>
      <dsp:txXfrm>
        <a:off x="1431481" y="2290301"/>
        <a:ext cx="1665690" cy="270496"/>
      </dsp:txXfrm>
    </dsp:sp>
    <dsp:sp modelId="{B0F166F4-25DB-4AF4-A195-B2A62E121DDA}">
      <dsp:nvSpPr>
        <dsp:cNvPr id="0" name=""/>
        <dsp:cNvSpPr/>
      </dsp:nvSpPr>
      <dsp:spPr>
        <a:xfrm>
          <a:off x="121108" y="3053012"/>
          <a:ext cx="1132998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sp:txBody>
      <dsp:txXfrm>
        <a:off x="121108" y="3053012"/>
        <a:ext cx="1132998" cy="270496"/>
      </dsp:txXfrm>
    </dsp:sp>
    <dsp:sp modelId="{F3E031B3-4C4A-4B66-BA2B-F38AAA135319}">
      <dsp:nvSpPr>
        <dsp:cNvPr id="0" name=""/>
        <dsp:cNvSpPr/>
      </dsp:nvSpPr>
      <dsp:spPr>
        <a:xfrm>
          <a:off x="1431481" y="2671657"/>
          <a:ext cx="1665690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sp:txBody>
      <dsp:txXfrm>
        <a:off x="1431481" y="2671657"/>
        <a:ext cx="1665690" cy="270496"/>
      </dsp:txXfrm>
    </dsp:sp>
    <dsp:sp modelId="{1F29990D-A50C-4EF7-9E68-4CCB0A39441B}">
      <dsp:nvSpPr>
        <dsp:cNvPr id="0" name=""/>
        <dsp:cNvSpPr/>
      </dsp:nvSpPr>
      <dsp:spPr>
        <a:xfrm>
          <a:off x="1431481" y="3053012"/>
          <a:ext cx="1665690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sp:txBody>
      <dsp:txXfrm>
        <a:off x="1431481" y="3053012"/>
        <a:ext cx="1665690" cy="270496"/>
      </dsp:txXfrm>
    </dsp:sp>
    <dsp:sp modelId="{DF834414-15A8-498F-8FFD-D1A6137E5745}">
      <dsp:nvSpPr>
        <dsp:cNvPr id="0" name=""/>
        <dsp:cNvSpPr/>
      </dsp:nvSpPr>
      <dsp:spPr>
        <a:xfrm>
          <a:off x="1431481" y="3434368"/>
          <a:ext cx="1665690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sp:txBody>
      <dsp:txXfrm>
        <a:off x="1431481" y="3434368"/>
        <a:ext cx="1665690" cy="270496"/>
      </dsp:txXfrm>
    </dsp:sp>
    <dsp:sp modelId="{A87E932C-D95B-45D3-99DE-8352CEACDC8E}">
      <dsp:nvSpPr>
        <dsp:cNvPr id="0" name=""/>
        <dsp:cNvSpPr/>
      </dsp:nvSpPr>
      <dsp:spPr>
        <a:xfrm>
          <a:off x="121108" y="3815723"/>
          <a:ext cx="1132998" cy="2704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sp:txBody>
      <dsp:txXfrm>
        <a:off x="121108" y="3815723"/>
        <a:ext cx="1132998" cy="270496"/>
      </dsp:txXfrm>
    </dsp:sp>
    <dsp:sp modelId="{C583EBC4-D744-4939-A8A7-D5422BA315EA}">
      <dsp:nvSpPr>
        <dsp:cNvPr id="0" name=""/>
        <dsp:cNvSpPr/>
      </dsp:nvSpPr>
      <dsp:spPr>
        <a:xfrm>
          <a:off x="1431481" y="3815723"/>
          <a:ext cx="1665690" cy="2704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sp:txBody>
      <dsp:txXfrm>
        <a:off x="1431481" y="3815723"/>
        <a:ext cx="1665690" cy="270496"/>
      </dsp:txXfrm>
    </dsp:sp>
    <dsp:sp modelId="{CD236A1A-2D59-443D-8AA3-F29CE493BF3C}">
      <dsp:nvSpPr>
        <dsp:cNvPr id="0" name=""/>
        <dsp:cNvSpPr/>
      </dsp:nvSpPr>
      <dsp:spPr>
        <a:xfrm>
          <a:off x="121108" y="4578434"/>
          <a:ext cx="1132998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sp:txBody>
      <dsp:txXfrm>
        <a:off x="121108" y="4578434"/>
        <a:ext cx="1132998" cy="270496"/>
      </dsp:txXfrm>
    </dsp:sp>
    <dsp:sp modelId="{2E0FF843-9F8B-418C-B0E1-608577D24915}">
      <dsp:nvSpPr>
        <dsp:cNvPr id="0" name=""/>
        <dsp:cNvSpPr/>
      </dsp:nvSpPr>
      <dsp:spPr>
        <a:xfrm>
          <a:off x="1431481" y="4197079"/>
          <a:ext cx="1665690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sp:txBody>
      <dsp:txXfrm>
        <a:off x="1431481" y="4197079"/>
        <a:ext cx="1665690" cy="270496"/>
      </dsp:txXfrm>
    </dsp:sp>
    <dsp:sp modelId="{2C6E07D4-91FC-4590-B643-CABF8263B080}">
      <dsp:nvSpPr>
        <dsp:cNvPr id="0" name=""/>
        <dsp:cNvSpPr/>
      </dsp:nvSpPr>
      <dsp:spPr>
        <a:xfrm>
          <a:off x="1431481" y="4578434"/>
          <a:ext cx="1665690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sp:txBody>
      <dsp:txXfrm>
        <a:off x="1431481" y="4578434"/>
        <a:ext cx="1665690" cy="270496"/>
      </dsp:txXfrm>
    </dsp:sp>
    <dsp:sp modelId="{0D98A9C7-8BFA-4895-8C50-7ADACC2F4C5A}">
      <dsp:nvSpPr>
        <dsp:cNvPr id="0" name=""/>
        <dsp:cNvSpPr/>
      </dsp:nvSpPr>
      <dsp:spPr>
        <a:xfrm>
          <a:off x="1431481" y="4959790"/>
          <a:ext cx="1665690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sp:txBody>
      <dsp:txXfrm>
        <a:off x="1431481" y="4959790"/>
        <a:ext cx="1665690" cy="27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FA91-6159-418A-B1A9-D14EC3BC0823}">
      <dsp:nvSpPr>
        <dsp:cNvPr id="0" name=""/>
        <dsp:cNvSpPr/>
      </dsp:nvSpPr>
      <dsp:spPr>
        <a:xfrm>
          <a:off x="1254106" y="4713683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3413-9A47-42AD-A269-8E596B77AB41}">
      <dsp:nvSpPr>
        <dsp:cNvPr id="0" name=""/>
        <dsp:cNvSpPr/>
      </dsp:nvSpPr>
      <dsp:spPr>
        <a:xfrm>
          <a:off x="1254106" y="4667963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C8B66-55E3-4644-A372-BB0888574E8B}">
      <dsp:nvSpPr>
        <dsp:cNvPr id="0" name=""/>
        <dsp:cNvSpPr/>
      </dsp:nvSpPr>
      <dsp:spPr>
        <a:xfrm>
          <a:off x="1254106" y="4332327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1D400-DA75-4A83-A56B-C259CD20B0CA}">
      <dsp:nvSpPr>
        <dsp:cNvPr id="0" name=""/>
        <dsp:cNvSpPr/>
      </dsp:nvSpPr>
      <dsp:spPr>
        <a:xfrm>
          <a:off x="1254106" y="3905252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8B48F-E8DC-451D-949A-4E658B8454CA}">
      <dsp:nvSpPr>
        <dsp:cNvPr id="0" name=""/>
        <dsp:cNvSpPr/>
      </dsp:nvSpPr>
      <dsp:spPr>
        <a:xfrm>
          <a:off x="1254106" y="3188260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7FAD-B8D1-4750-8460-065B3521118E}">
      <dsp:nvSpPr>
        <dsp:cNvPr id="0" name=""/>
        <dsp:cNvSpPr/>
      </dsp:nvSpPr>
      <dsp:spPr>
        <a:xfrm>
          <a:off x="1254106" y="3142540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6012-1CA1-4E08-938D-E162BC9ED96A}">
      <dsp:nvSpPr>
        <dsp:cNvPr id="0" name=""/>
        <dsp:cNvSpPr/>
      </dsp:nvSpPr>
      <dsp:spPr>
        <a:xfrm>
          <a:off x="1254106" y="2806905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CFD8-C8EC-4AED-9F45-8A69C6DC856E}">
      <dsp:nvSpPr>
        <dsp:cNvPr id="0" name=""/>
        <dsp:cNvSpPr/>
      </dsp:nvSpPr>
      <dsp:spPr>
        <a:xfrm>
          <a:off x="1254106" y="1853516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572033"/>
              </a:lnTo>
              <a:lnTo>
                <a:pt x="177374" y="572033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F573-F1FC-4BC7-B873-F931E62B7FDF}">
      <dsp:nvSpPr>
        <dsp:cNvPr id="0" name=""/>
        <dsp:cNvSpPr/>
      </dsp:nvSpPr>
      <dsp:spPr>
        <a:xfrm>
          <a:off x="1254106" y="1853516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190677"/>
              </a:lnTo>
              <a:lnTo>
                <a:pt x="177374" y="190677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9B2A8-EA2E-4E3A-896C-0FBD17FAE33A}">
      <dsp:nvSpPr>
        <dsp:cNvPr id="0" name=""/>
        <dsp:cNvSpPr/>
      </dsp:nvSpPr>
      <dsp:spPr>
        <a:xfrm>
          <a:off x="1254106" y="1662838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190677"/>
              </a:moveTo>
              <a:lnTo>
                <a:pt x="88687" y="190677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1D56-899F-4F50-B3F5-961336BA7FCC}">
      <dsp:nvSpPr>
        <dsp:cNvPr id="0" name=""/>
        <dsp:cNvSpPr/>
      </dsp:nvSpPr>
      <dsp:spPr>
        <a:xfrm>
          <a:off x="1254106" y="1281482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572033"/>
              </a:moveTo>
              <a:lnTo>
                <a:pt x="88687" y="572033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5887-8477-4FCA-8D97-DD83016C9D2F}">
      <dsp:nvSpPr>
        <dsp:cNvPr id="0" name=""/>
        <dsp:cNvSpPr/>
      </dsp:nvSpPr>
      <dsp:spPr>
        <a:xfrm>
          <a:off x="1254106" y="518771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rgbClr val="66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EA19C-3955-47FC-8112-C5721A236395}">
      <dsp:nvSpPr>
        <dsp:cNvPr id="0" name=""/>
        <dsp:cNvSpPr/>
      </dsp:nvSpPr>
      <dsp:spPr>
        <a:xfrm>
          <a:off x="1254106" y="473051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rgbClr val="66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6AD-6A77-41D9-9415-229171C659E9}">
      <dsp:nvSpPr>
        <dsp:cNvPr id="0" name=""/>
        <dsp:cNvSpPr/>
      </dsp:nvSpPr>
      <dsp:spPr>
        <a:xfrm>
          <a:off x="1254106" y="137416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66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57E3-CA28-4B53-B6D7-012D51EE97E5}">
      <dsp:nvSpPr>
        <dsp:cNvPr id="0" name=""/>
        <dsp:cNvSpPr/>
      </dsp:nvSpPr>
      <dsp:spPr>
        <a:xfrm>
          <a:off x="121108" y="383523"/>
          <a:ext cx="1132998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sp:txBody>
      <dsp:txXfrm>
        <a:off x="121108" y="383523"/>
        <a:ext cx="1132998" cy="270496"/>
      </dsp:txXfrm>
    </dsp:sp>
    <dsp:sp modelId="{2D1564D7-C6FD-451A-9E0C-8BBD7E0F83CA}">
      <dsp:nvSpPr>
        <dsp:cNvPr id="0" name=""/>
        <dsp:cNvSpPr/>
      </dsp:nvSpPr>
      <dsp:spPr>
        <a:xfrm>
          <a:off x="1431481" y="2168"/>
          <a:ext cx="1665690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sp:txBody>
      <dsp:txXfrm>
        <a:off x="1431481" y="2168"/>
        <a:ext cx="1665690" cy="270496"/>
      </dsp:txXfrm>
    </dsp:sp>
    <dsp:sp modelId="{1BB292D1-E8FE-4720-A2B1-00A9D56CDB21}">
      <dsp:nvSpPr>
        <dsp:cNvPr id="0" name=""/>
        <dsp:cNvSpPr/>
      </dsp:nvSpPr>
      <dsp:spPr>
        <a:xfrm>
          <a:off x="1431481" y="383523"/>
          <a:ext cx="1665690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sp:txBody>
      <dsp:txXfrm>
        <a:off x="1431481" y="383523"/>
        <a:ext cx="1665690" cy="270496"/>
      </dsp:txXfrm>
    </dsp:sp>
    <dsp:sp modelId="{38390E30-A926-4A07-908C-ABCD67458B2E}">
      <dsp:nvSpPr>
        <dsp:cNvPr id="0" name=""/>
        <dsp:cNvSpPr/>
      </dsp:nvSpPr>
      <dsp:spPr>
        <a:xfrm>
          <a:off x="1431481" y="764879"/>
          <a:ext cx="1665690" cy="270496"/>
        </a:xfrm>
        <a:prstGeom prst="rect">
          <a:avLst/>
        </a:prstGeom>
        <a:solidFill>
          <a:srgbClr val="660066"/>
        </a:solidFill>
        <a:ln>
          <a:solidFill>
            <a:srgbClr val="66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sp:txBody>
      <dsp:txXfrm>
        <a:off x="1431481" y="764879"/>
        <a:ext cx="1665690" cy="270496"/>
      </dsp:txXfrm>
    </dsp:sp>
    <dsp:sp modelId="{1A5F1335-DFE0-48F8-AB5B-2F73DF1F8D75}">
      <dsp:nvSpPr>
        <dsp:cNvPr id="0" name=""/>
        <dsp:cNvSpPr/>
      </dsp:nvSpPr>
      <dsp:spPr>
        <a:xfrm>
          <a:off x="121108" y="1718268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sp:txBody>
      <dsp:txXfrm>
        <a:off x="121108" y="1718268"/>
        <a:ext cx="1132998" cy="270496"/>
      </dsp:txXfrm>
    </dsp:sp>
    <dsp:sp modelId="{BBA35579-C44D-4CF5-94C8-17C32495AF23}">
      <dsp:nvSpPr>
        <dsp:cNvPr id="0" name=""/>
        <dsp:cNvSpPr/>
      </dsp:nvSpPr>
      <dsp:spPr>
        <a:xfrm>
          <a:off x="1431481" y="11462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sp:txBody>
      <dsp:txXfrm>
        <a:off x="1431481" y="1146234"/>
        <a:ext cx="1665690" cy="270496"/>
      </dsp:txXfrm>
    </dsp:sp>
    <dsp:sp modelId="{9EFDF545-F8FA-4D5F-974A-C04B0982C540}">
      <dsp:nvSpPr>
        <dsp:cNvPr id="0" name=""/>
        <dsp:cNvSpPr/>
      </dsp:nvSpPr>
      <dsp:spPr>
        <a:xfrm>
          <a:off x="1431481" y="15275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sp:txBody>
      <dsp:txXfrm>
        <a:off x="1431481" y="1527590"/>
        <a:ext cx="1665690" cy="270496"/>
      </dsp:txXfrm>
    </dsp:sp>
    <dsp:sp modelId="{9FDB3AD2-4482-4B44-A25A-1AC6FB9F3BFD}">
      <dsp:nvSpPr>
        <dsp:cNvPr id="0" name=""/>
        <dsp:cNvSpPr/>
      </dsp:nvSpPr>
      <dsp:spPr>
        <a:xfrm>
          <a:off x="1431481" y="1908945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sp:txBody>
      <dsp:txXfrm>
        <a:off x="1431481" y="1908945"/>
        <a:ext cx="1665690" cy="270496"/>
      </dsp:txXfrm>
    </dsp:sp>
    <dsp:sp modelId="{F6B68325-7506-4590-B28C-B9644EDAAE85}">
      <dsp:nvSpPr>
        <dsp:cNvPr id="0" name=""/>
        <dsp:cNvSpPr/>
      </dsp:nvSpPr>
      <dsp:spPr>
        <a:xfrm>
          <a:off x="1431481" y="2290301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sp:txBody>
      <dsp:txXfrm>
        <a:off x="1431481" y="2290301"/>
        <a:ext cx="1665690" cy="270496"/>
      </dsp:txXfrm>
    </dsp:sp>
    <dsp:sp modelId="{B0F166F4-25DB-4AF4-A195-B2A62E121DDA}">
      <dsp:nvSpPr>
        <dsp:cNvPr id="0" name=""/>
        <dsp:cNvSpPr/>
      </dsp:nvSpPr>
      <dsp:spPr>
        <a:xfrm>
          <a:off x="121108" y="3053012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sp:txBody>
      <dsp:txXfrm>
        <a:off x="121108" y="3053012"/>
        <a:ext cx="1132998" cy="270496"/>
      </dsp:txXfrm>
    </dsp:sp>
    <dsp:sp modelId="{F3E031B3-4C4A-4B66-BA2B-F38AAA135319}">
      <dsp:nvSpPr>
        <dsp:cNvPr id="0" name=""/>
        <dsp:cNvSpPr/>
      </dsp:nvSpPr>
      <dsp:spPr>
        <a:xfrm>
          <a:off x="1431481" y="2671657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sp:txBody>
      <dsp:txXfrm>
        <a:off x="1431481" y="2671657"/>
        <a:ext cx="1665690" cy="270496"/>
      </dsp:txXfrm>
    </dsp:sp>
    <dsp:sp modelId="{1F29990D-A50C-4EF7-9E68-4CCB0A39441B}">
      <dsp:nvSpPr>
        <dsp:cNvPr id="0" name=""/>
        <dsp:cNvSpPr/>
      </dsp:nvSpPr>
      <dsp:spPr>
        <a:xfrm>
          <a:off x="1431481" y="3053012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sp:txBody>
      <dsp:txXfrm>
        <a:off x="1431481" y="3053012"/>
        <a:ext cx="1665690" cy="270496"/>
      </dsp:txXfrm>
    </dsp:sp>
    <dsp:sp modelId="{DF834414-15A8-498F-8FFD-D1A6137E5745}">
      <dsp:nvSpPr>
        <dsp:cNvPr id="0" name=""/>
        <dsp:cNvSpPr/>
      </dsp:nvSpPr>
      <dsp:spPr>
        <a:xfrm>
          <a:off x="1431481" y="34343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sp:txBody>
      <dsp:txXfrm>
        <a:off x="1431481" y="3434368"/>
        <a:ext cx="1665690" cy="270496"/>
      </dsp:txXfrm>
    </dsp:sp>
    <dsp:sp modelId="{A87E932C-D95B-45D3-99DE-8352CEACDC8E}">
      <dsp:nvSpPr>
        <dsp:cNvPr id="0" name=""/>
        <dsp:cNvSpPr/>
      </dsp:nvSpPr>
      <dsp:spPr>
        <a:xfrm>
          <a:off x="121108" y="38157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sp:txBody>
      <dsp:txXfrm>
        <a:off x="121108" y="3815723"/>
        <a:ext cx="1132998" cy="270496"/>
      </dsp:txXfrm>
    </dsp:sp>
    <dsp:sp modelId="{C583EBC4-D744-4939-A8A7-D5422BA315EA}">
      <dsp:nvSpPr>
        <dsp:cNvPr id="0" name=""/>
        <dsp:cNvSpPr/>
      </dsp:nvSpPr>
      <dsp:spPr>
        <a:xfrm>
          <a:off x="1431481" y="38157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sp:txBody>
      <dsp:txXfrm>
        <a:off x="1431481" y="3815723"/>
        <a:ext cx="1665690" cy="270496"/>
      </dsp:txXfrm>
    </dsp:sp>
    <dsp:sp modelId="{CD236A1A-2D59-443D-8AA3-F29CE493BF3C}">
      <dsp:nvSpPr>
        <dsp:cNvPr id="0" name=""/>
        <dsp:cNvSpPr/>
      </dsp:nvSpPr>
      <dsp:spPr>
        <a:xfrm>
          <a:off x="121108" y="4578434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sp:txBody>
      <dsp:txXfrm>
        <a:off x="121108" y="4578434"/>
        <a:ext cx="1132998" cy="270496"/>
      </dsp:txXfrm>
    </dsp:sp>
    <dsp:sp modelId="{2E0FF843-9F8B-418C-B0E1-608577D24915}">
      <dsp:nvSpPr>
        <dsp:cNvPr id="0" name=""/>
        <dsp:cNvSpPr/>
      </dsp:nvSpPr>
      <dsp:spPr>
        <a:xfrm>
          <a:off x="1431481" y="41970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sp:txBody>
      <dsp:txXfrm>
        <a:off x="1431481" y="4197079"/>
        <a:ext cx="1665690" cy="270496"/>
      </dsp:txXfrm>
    </dsp:sp>
    <dsp:sp modelId="{2C6E07D4-91FC-4590-B643-CABF8263B080}">
      <dsp:nvSpPr>
        <dsp:cNvPr id="0" name=""/>
        <dsp:cNvSpPr/>
      </dsp:nvSpPr>
      <dsp:spPr>
        <a:xfrm>
          <a:off x="1431481" y="45784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sp:txBody>
      <dsp:txXfrm>
        <a:off x="1431481" y="4578434"/>
        <a:ext cx="1665690" cy="270496"/>
      </dsp:txXfrm>
    </dsp:sp>
    <dsp:sp modelId="{0D98A9C7-8BFA-4895-8C50-7ADACC2F4C5A}">
      <dsp:nvSpPr>
        <dsp:cNvPr id="0" name=""/>
        <dsp:cNvSpPr/>
      </dsp:nvSpPr>
      <dsp:spPr>
        <a:xfrm>
          <a:off x="1431481" y="49597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sp:txBody>
      <dsp:txXfrm>
        <a:off x="1431481" y="4959790"/>
        <a:ext cx="1665690" cy="270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FA91-6159-418A-B1A9-D14EC3BC0823}">
      <dsp:nvSpPr>
        <dsp:cNvPr id="0" name=""/>
        <dsp:cNvSpPr/>
      </dsp:nvSpPr>
      <dsp:spPr>
        <a:xfrm>
          <a:off x="1254106" y="4713683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3413-9A47-42AD-A269-8E596B77AB41}">
      <dsp:nvSpPr>
        <dsp:cNvPr id="0" name=""/>
        <dsp:cNvSpPr/>
      </dsp:nvSpPr>
      <dsp:spPr>
        <a:xfrm>
          <a:off x="1254106" y="4667963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C8B66-55E3-4644-A372-BB0888574E8B}">
      <dsp:nvSpPr>
        <dsp:cNvPr id="0" name=""/>
        <dsp:cNvSpPr/>
      </dsp:nvSpPr>
      <dsp:spPr>
        <a:xfrm>
          <a:off x="1254106" y="4332327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1D400-DA75-4A83-A56B-C259CD20B0CA}">
      <dsp:nvSpPr>
        <dsp:cNvPr id="0" name=""/>
        <dsp:cNvSpPr/>
      </dsp:nvSpPr>
      <dsp:spPr>
        <a:xfrm>
          <a:off x="1254106" y="3905252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8B48F-E8DC-451D-949A-4E658B8454CA}">
      <dsp:nvSpPr>
        <dsp:cNvPr id="0" name=""/>
        <dsp:cNvSpPr/>
      </dsp:nvSpPr>
      <dsp:spPr>
        <a:xfrm>
          <a:off x="1254106" y="3188260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7FAD-B8D1-4750-8460-065B3521118E}">
      <dsp:nvSpPr>
        <dsp:cNvPr id="0" name=""/>
        <dsp:cNvSpPr/>
      </dsp:nvSpPr>
      <dsp:spPr>
        <a:xfrm>
          <a:off x="1254106" y="3142540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6012-1CA1-4E08-938D-E162BC9ED96A}">
      <dsp:nvSpPr>
        <dsp:cNvPr id="0" name=""/>
        <dsp:cNvSpPr/>
      </dsp:nvSpPr>
      <dsp:spPr>
        <a:xfrm>
          <a:off x="1254106" y="2806905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CFD8-C8EC-4AED-9F45-8A69C6DC856E}">
      <dsp:nvSpPr>
        <dsp:cNvPr id="0" name=""/>
        <dsp:cNvSpPr/>
      </dsp:nvSpPr>
      <dsp:spPr>
        <a:xfrm>
          <a:off x="1254106" y="1853516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572033"/>
              </a:lnTo>
              <a:lnTo>
                <a:pt x="177374" y="572033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F573-F1FC-4BC7-B873-F931E62B7FDF}">
      <dsp:nvSpPr>
        <dsp:cNvPr id="0" name=""/>
        <dsp:cNvSpPr/>
      </dsp:nvSpPr>
      <dsp:spPr>
        <a:xfrm>
          <a:off x="1254106" y="1853516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190677"/>
              </a:lnTo>
              <a:lnTo>
                <a:pt x="177374" y="190677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9B2A8-EA2E-4E3A-896C-0FBD17FAE33A}">
      <dsp:nvSpPr>
        <dsp:cNvPr id="0" name=""/>
        <dsp:cNvSpPr/>
      </dsp:nvSpPr>
      <dsp:spPr>
        <a:xfrm>
          <a:off x="1254106" y="1662838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190677"/>
              </a:moveTo>
              <a:lnTo>
                <a:pt x="88687" y="190677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1D56-899F-4F50-B3F5-961336BA7FCC}">
      <dsp:nvSpPr>
        <dsp:cNvPr id="0" name=""/>
        <dsp:cNvSpPr/>
      </dsp:nvSpPr>
      <dsp:spPr>
        <a:xfrm>
          <a:off x="1254106" y="1281482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572033"/>
              </a:moveTo>
              <a:lnTo>
                <a:pt x="88687" y="572033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5887-8477-4FCA-8D97-DD83016C9D2F}">
      <dsp:nvSpPr>
        <dsp:cNvPr id="0" name=""/>
        <dsp:cNvSpPr/>
      </dsp:nvSpPr>
      <dsp:spPr>
        <a:xfrm>
          <a:off x="1254106" y="518771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EA19C-3955-47FC-8112-C5721A236395}">
      <dsp:nvSpPr>
        <dsp:cNvPr id="0" name=""/>
        <dsp:cNvSpPr/>
      </dsp:nvSpPr>
      <dsp:spPr>
        <a:xfrm>
          <a:off x="1254106" y="473051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6AD-6A77-41D9-9415-229171C659E9}">
      <dsp:nvSpPr>
        <dsp:cNvPr id="0" name=""/>
        <dsp:cNvSpPr/>
      </dsp:nvSpPr>
      <dsp:spPr>
        <a:xfrm>
          <a:off x="1254106" y="137416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57E3-CA28-4B53-B6D7-012D51EE97E5}">
      <dsp:nvSpPr>
        <dsp:cNvPr id="0" name=""/>
        <dsp:cNvSpPr/>
      </dsp:nvSpPr>
      <dsp:spPr>
        <a:xfrm>
          <a:off x="121108" y="3835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sp:txBody>
      <dsp:txXfrm>
        <a:off x="121108" y="383523"/>
        <a:ext cx="1132998" cy="270496"/>
      </dsp:txXfrm>
    </dsp:sp>
    <dsp:sp modelId="{2D1564D7-C6FD-451A-9E0C-8BBD7E0F83CA}">
      <dsp:nvSpPr>
        <dsp:cNvPr id="0" name=""/>
        <dsp:cNvSpPr/>
      </dsp:nvSpPr>
      <dsp:spPr>
        <a:xfrm>
          <a:off x="1431481" y="21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sp:txBody>
      <dsp:txXfrm>
        <a:off x="1431481" y="2168"/>
        <a:ext cx="1665690" cy="270496"/>
      </dsp:txXfrm>
    </dsp:sp>
    <dsp:sp modelId="{1BB292D1-E8FE-4720-A2B1-00A9D56CDB21}">
      <dsp:nvSpPr>
        <dsp:cNvPr id="0" name=""/>
        <dsp:cNvSpPr/>
      </dsp:nvSpPr>
      <dsp:spPr>
        <a:xfrm>
          <a:off x="1431481" y="3835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sp:txBody>
      <dsp:txXfrm>
        <a:off x="1431481" y="383523"/>
        <a:ext cx="1665690" cy="270496"/>
      </dsp:txXfrm>
    </dsp:sp>
    <dsp:sp modelId="{38390E30-A926-4A07-908C-ABCD67458B2E}">
      <dsp:nvSpPr>
        <dsp:cNvPr id="0" name=""/>
        <dsp:cNvSpPr/>
      </dsp:nvSpPr>
      <dsp:spPr>
        <a:xfrm>
          <a:off x="1431481" y="7648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sp:txBody>
      <dsp:txXfrm>
        <a:off x="1431481" y="764879"/>
        <a:ext cx="1665690" cy="270496"/>
      </dsp:txXfrm>
    </dsp:sp>
    <dsp:sp modelId="{1A5F1335-DFE0-48F8-AB5B-2F73DF1F8D75}">
      <dsp:nvSpPr>
        <dsp:cNvPr id="0" name=""/>
        <dsp:cNvSpPr/>
      </dsp:nvSpPr>
      <dsp:spPr>
        <a:xfrm>
          <a:off x="121108" y="1718268"/>
          <a:ext cx="1132998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sp:txBody>
      <dsp:txXfrm>
        <a:off x="121108" y="1718268"/>
        <a:ext cx="1132998" cy="270496"/>
      </dsp:txXfrm>
    </dsp:sp>
    <dsp:sp modelId="{BBA35579-C44D-4CF5-94C8-17C32495AF23}">
      <dsp:nvSpPr>
        <dsp:cNvPr id="0" name=""/>
        <dsp:cNvSpPr/>
      </dsp:nvSpPr>
      <dsp:spPr>
        <a:xfrm>
          <a:off x="1431481" y="1146234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sp:txBody>
      <dsp:txXfrm>
        <a:off x="1431481" y="1146234"/>
        <a:ext cx="1665690" cy="270496"/>
      </dsp:txXfrm>
    </dsp:sp>
    <dsp:sp modelId="{9EFDF545-F8FA-4D5F-974A-C04B0982C540}">
      <dsp:nvSpPr>
        <dsp:cNvPr id="0" name=""/>
        <dsp:cNvSpPr/>
      </dsp:nvSpPr>
      <dsp:spPr>
        <a:xfrm>
          <a:off x="1431481" y="1527590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sp:txBody>
      <dsp:txXfrm>
        <a:off x="1431481" y="1527590"/>
        <a:ext cx="1665690" cy="270496"/>
      </dsp:txXfrm>
    </dsp:sp>
    <dsp:sp modelId="{9FDB3AD2-4482-4B44-A25A-1AC6FB9F3BFD}">
      <dsp:nvSpPr>
        <dsp:cNvPr id="0" name=""/>
        <dsp:cNvSpPr/>
      </dsp:nvSpPr>
      <dsp:spPr>
        <a:xfrm>
          <a:off x="1431481" y="1908945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sp:txBody>
      <dsp:txXfrm>
        <a:off x="1431481" y="1908945"/>
        <a:ext cx="1665690" cy="270496"/>
      </dsp:txXfrm>
    </dsp:sp>
    <dsp:sp modelId="{F6B68325-7506-4590-B28C-B9644EDAAE85}">
      <dsp:nvSpPr>
        <dsp:cNvPr id="0" name=""/>
        <dsp:cNvSpPr/>
      </dsp:nvSpPr>
      <dsp:spPr>
        <a:xfrm>
          <a:off x="1431481" y="2290301"/>
          <a:ext cx="1665690" cy="270496"/>
        </a:xfrm>
        <a:prstGeom prst="rect">
          <a:avLst/>
        </a:prstGeom>
        <a:solidFill>
          <a:srgbClr val="000066"/>
        </a:solidFill>
        <a:ln>
          <a:solidFill>
            <a:srgbClr val="000066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sp:txBody>
      <dsp:txXfrm>
        <a:off x="1431481" y="2290301"/>
        <a:ext cx="1665690" cy="270496"/>
      </dsp:txXfrm>
    </dsp:sp>
    <dsp:sp modelId="{B0F166F4-25DB-4AF4-A195-B2A62E121DDA}">
      <dsp:nvSpPr>
        <dsp:cNvPr id="0" name=""/>
        <dsp:cNvSpPr/>
      </dsp:nvSpPr>
      <dsp:spPr>
        <a:xfrm>
          <a:off x="121108" y="3053012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sp:txBody>
      <dsp:txXfrm>
        <a:off x="121108" y="3053012"/>
        <a:ext cx="1132998" cy="270496"/>
      </dsp:txXfrm>
    </dsp:sp>
    <dsp:sp modelId="{F3E031B3-4C4A-4B66-BA2B-F38AAA135319}">
      <dsp:nvSpPr>
        <dsp:cNvPr id="0" name=""/>
        <dsp:cNvSpPr/>
      </dsp:nvSpPr>
      <dsp:spPr>
        <a:xfrm>
          <a:off x="1431481" y="2671657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sp:txBody>
      <dsp:txXfrm>
        <a:off x="1431481" y="2671657"/>
        <a:ext cx="1665690" cy="270496"/>
      </dsp:txXfrm>
    </dsp:sp>
    <dsp:sp modelId="{1F29990D-A50C-4EF7-9E68-4CCB0A39441B}">
      <dsp:nvSpPr>
        <dsp:cNvPr id="0" name=""/>
        <dsp:cNvSpPr/>
      </dsp:nvSpPr>
      <dsp:spPr>
        <a:xfrm>
          <a:off x="1431481" y="3053012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sp:txBody>
      <dsp:txXfrm>
        <a:off x="1431481" y="3053012"/>
        <a:ext cx="1665690" cy="270496"/>
      </dsp:txXfrm>
    </dsp:sp>
    <dsp:sp modelId="{DF834414-15A8-498F-8FFD-D1A6137E5745}">
      <dsp:nvSpPr>
        <dsp:cNvPr id="0" name=""/>
        <dsp:cNvSpPr/>
      </dsp:nvSpPr>
      <dsp:spPr>
        <a:xfrm>
          <a:off x="1431481" y="34343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sp:txBody>
      <dsp:txXfrm>
        <a:off x="1431481" y="3434368"/>
        <a:ext cx="1665690" cy="270496"/>
      </dsp:txXfrm>
    </dsp:sp>
    <dsp:sp modelId="{A87E932C-D95B-45D3-99DE-8352CEACDC8E}">
      <dsp:nvSpPr>
        <dsp:cNvPr id="0" name=""/>
        <dsp:cNvSpPr/>
      </dsp:nvSpPr>
      <dsp:spPr>
        <a:xfrm>
          <a:off x="121108" y="38157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sp:txBody>
      <dsp:txXfrm>
        <a:off x="121108" y="3815723"/>
        <a:ext cx="1132998" cy="270496"/>
      </dsp:txXfrm>
    </dsp:sp>
    <dsp:sp modelId="{C583EBC4-D744-4939-A8A7-D5422BA315EA}">
      <dsp:nvSpPr>
        <dsp:cNvPr id="0" name=""/>
        <dsp:cNvSpPr/>
      </dsp:nvSpPr>
      <dsp:spPr>
        <a:xfrm>
          <a:off x="1431481" y="38157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sp:txBody>
      <dsp:txXfrm>
        <a:off x="1431481" y="3815723"/>
        <a:ext cx="1665690" cy="270496"/>
      </dsp:txXfrm>
    </dsp:sp>
    <dsp:sp modelId="{CD236A1A-2D59-443D-8AA3-F29CE493BF3C}">
      <dsp:nvSpPr>
        <dsp:cNvPr id="0" name=""/>
        <dsp:cNvSpPr/>
      </dsp:nvSpPr>
      <dsp:spPr>
        <a:xfrm>
          <a:off x="121108" y="4578434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sp:txBody>
      <dsp:txXfrm>
        <a:off x="121108" y="4578434"/>
        <a:ext cx="1132998" cy="270496"/>
      </dsp:txXfrm>
    </dsp:sp>
    <dsp:sp modelId="{2E0FF843-9F8B-418C-B0E1-608577D24915}">
      <dsp:nvSpPr>
        <dsp:cNvPr id="0" name=""/>
        <dsp:cNvSpPr/>
      </dsp:nvSpPr>
      <dsp:spPr>
        <a:xfrm>
          <a:off x="1431481" y="41970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sp:txBody>
      <dsp:txXfrm>
        <a:off x="1431481" y="4197079"/>
        <a:ext cx="1665690" cy="270496"/>
      </dsp:txXfrm>
    </dsp:sp>
    <dsp:sp modelId="{2C6E07D4-91FC-4590-B643-CABF8263B080}">
      <dsp:nvSpPr>
        <dsp:cNvPr id="0" name=""/>
        <dsp:cNvSpPr/>
      </dsp:nvSpPr>
      <dsp:spPr>
        <a:xfrm>
          <a:off x="1431481" y="45784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sp:txBody>
      <dsp:txXfrm>
        <a:off x="1431481" y="4578434"/>
        <a:ext cx="1665690" cy="270496"/>
      </dsp:txXfrm>
    </dsp:sp>
    <dsp:sp modelId="{0D98A9C7-8BFA-4895-8C50-7ADACC2F4C5A}">
      <dsp:nvSpPr>
        <dsp:cNvPr id="0" name=""/>
        <dsp:cNvSpPr/>
      </dsp:nvSpPr>
      <dsp:spPr>
        <a:xfrm>
          <a:off x="1431481" y="49597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sp:txBody>
      <dsp:txXfrm>
        <a:off x="1431481" y="4959790"/>
        <a:ext cx="1665690" cy="27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FA91-6159-418A-B1A9-D14EC3BC0823}">
      <dsp:nvSpPr>
        <dsp:cNvPr id="0" name=""/>
        <dsp:cNvSpPr/>
      </dsp:nvSpPr>
      <dsp:spPr>
        <a:xfrm>
          <a:off x="1254106" y="4713683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3413-9A47-42AD-A269-8E596B77AB41}">
      <dsp:nvSpPr>
        <dsp:cNvPr id="0" name=""/>
        <dsp:cNvSpPr/>
      </dsp:nvSpPr>
      <dsp:spPr>
        <a:xfrm>
          <a:off x="1254106" y="4667963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C8B66-55E3-4644-A372-BB0888574E8B}">
      <dsp:nvSpPr>
        <dsp:cNvPr id="0" name=""/>
        <dsp:cNvSpPr/>
      </dsp:nvSpPr>
      <dsp:spPr>
        <a:xfrm>
          <a:off x="1254106" y="4332327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1D400-DA75-4A83-A56B-C259CD20B0CA}">
      <dsp:nvSpPr>
        <dsp:cNvPr id="0" name=""/>
        <dsp:cNvSpPr/>
      </dsp:nvSpPr>
      <dsp:spPr>
        <a:xfrm>
          <a:off x="1254106" y="3905252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8B48F-E8DC-451D-949A-4E658B8454CA}">
      <dsp:nvSpPr>
        <dsp:cNvPr id="0" name=""/>
        <dsp:cNvSpPr/>
      </dsp:nvSpPr>
      <dsp:spPr>
        <a:xfrm>
          <a:off x="1254106" y="3188260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rgbClr val="66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7FAD-B8D1-4750-8460-065B3521118E}">
      <dsp:nvSpPr>
        <dsp:cNvPr id="0" name=""/>
        <dsp:cNvSpPr/>
      </dsp:nvSpPr>
      <dsp:spPr>
        <a:xfrm>
          <a:off x="1254106" y="3142540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rgbClr val="66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6012-1CA1-4E08-938D-E162BC9ED96A}">
      <dsp:nvSpPr>
        <dsp:cNvPr id="0" name=""/>
        <dsp:cNvSpPr/>
      </dsp:nvSpPr>
      <dsp:spPr>
        <a:xfrm>
          <a:off x="1254106" y="2806905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66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CFD8-C8EC-4AED-9F45-8A69C6DC856E}">
      <dsp:nvSpPr>
        <dsp:cNvPr id="0" name=""/>
        <dsp:cNvSpPr/>
      </dsp:nvSpPr>
      <dsp:spPr>
        <a:xfrm>
          <a:off x="1254106" y="1853516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572033"/>
              </a:lnTo>
              <a:lnTo>
                <a:pt x="177374" y="572033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F573-F1FC-4BC7-B873-F931E62B7FDF}">
      <dsp:nvSpPr>
        <dsp:cNvPr id="0" name=""/>
        <dsp:cNvSpPr/>
      </dsp:nvSpPr>
      <dsp:spPr>
        <a:xfrm>
          <a:off x="1254106" y="1853516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190677"/>
              </a:lnTo>
              <a:lnTo>
                <a:pt x="177374" y="190677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9B2A8-EA2E-4E3A-896C-0FBD17FAE33A}">
      <dsp:nvSpPr>
        <dsp:cNvPr id="0" name=""/>
        <dsp:cNvSpPr/>
      </dsp:nvSpPr>
      <dsp:spPr>
        <a:xfrm>
          <a:off x="1254106" y="1662838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190677"/>
              </a:moveTo>
              <a:lnTo>
                <a:pt x="88687" y="190677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1D56-899F-4F50-B3F5-961336BA7FCC}">
      <dsp:nvSpPr>
        <dsp:cNvPr id="0" name=""/>
        <dsp:cNvSpPr/>
      </dsp:nvSpPr>
      <dsp:spPr>
        <a:xfrm>
          <a:off x="1254106" y="1281482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572033"/>
              </a:moveTo>
              <a:lnTo>
                <a:pt x="88687" y="572033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5887-8477-4FCA-8D97-DD83016C9D2F}">
      <dsp:nvSpPr>
        <dsp:cNvPr id="0" name=""/>
        <dsp:cNvSpPr/>
      </dsp:nvSpPr>
      <dsp:spPr>
        <a:xfrm>
          <a:off x="1254106" y="518771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EA19C-3955-47FC-8112-C5721A236395}">
      <dsp:nvSpPr>
        <dsp:cNvPr id="0" name=""/>
        <dsp:cNvSpPr/>
      </dsp:nvSpPr>
      <dsp:spPr>
        <a:xfrm>
          <a:off x="1254106" y="473051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6AD-6A77-41D9-9415-229171C659E9}">
      <dsp:nvSpPr>
        <dsp:cNvPr id="0" name=""/>
        <dsp:cNvSpPr/>
      </dsp:nvSpPr>
      <dsp:spPr>
        <a:xfrm>
          <a:off x="1254106" y="137416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57E3-CA28-4B53-B6D7-012D51EE97E5}">
      <dsp:nvSpPr>
        <dsp:cNvPr id="0" name=""/>
        <dsp:cNvSpPr/>
      </dsp:nvSpPr>
      <dsp:spPr>
        <a:xfrm>
          <a:off x="121108" y="3835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sp:txBody>
      <dsp:txXfrm>
        <a:off x="121108" y="383523"/>
        <a:ext cx="1132998" cy="270496"/>
      </dsp:txXfrm>
    </dsp:sp>
    <dsp:sp modelId="{2D1564D7-C6FD-451A-9E0C-8BBD7E0F83CA}">
      <dsp:nvSpPr>
        <dsp:cNvPr id="0" name=""/>
        <dsp:cNvSpPr/>
      </dsp:nvSpPr>
      <dsp:spPr>
        <a:xfrm>
          <a:off x="1431481" y="21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sp:txBody>
      <dsp:txXfrm>
        <a:off x="1431481" y="2168"/>
        <a:ext cx="1665690" cy="270496"/>
      </dsp:txXfrm>
    </dsp:sp>
    <dsp:sp modelId="{1BB292D1-E8FE-4720-A2B1-00A9D56CDB21}">
      <dsp:nvSpPr>
        <dsp:cNvPr id="0" name=""/>
        <dsp:cNvSpPr/>
      </dsp:nvSpPr>
      <dsp:spPr>
        <a:xfrm>
          <a:off x="1431481" y="3835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sp:txBody>
      <dsp:txXfrm>
        <a:off x="1431481" y="383523"/>
        <a:ext cx="1665690" cy="270496"/>
      </dsp:txXfrm>
    </dsp:sp>
    <dsp:sp modelId="{38390E30-A926-4A07-908C-ABCD67458B2E}">
      <dsp:nvSpPr>
        <dsp:cNvPr id="0" name=""/>
        <dsp:cNvSpPr/>
      </dsp:nvSpPr>
      <dsp:spPr>
        <a:xfrm>
          <a:off x="1431481" y="7648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sp:txBody>
      <dsp:txXfrm>
        <a:off x="1431481" y="764879"/>
        <a:ext cx="1665690" cy="270496"/>
      </dsp:txXfrm>
    </dsp:sp>
    <dsp:sp modelId="{1A5F1335-DFE0-48F8-AB5B-2F73DF1F8D75}">
      <dsp:nvSpPr>
        <dsp:cNvPr id="0" name=""/>
        <dsp:cNvSpPr/>
      </dsp:nvSpPr>
      <dsp:spPr>
        <a:xfrm>
          <a:off x="121108" y="1718268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sp:txBody>
      <dsp:txXfrm>
        <a:off x="121108" y="1718268"/>
        <a:ext cx="1132998" cy="270496"/>
      </dsp:txXfrm>
    </dsp:sp>
    <dsp:sp modelId="{BBA35579-C44D-4CF5-94C8-17C32495AF23}">
      <dsp:nvSpPr>
        <dsp:cNvPr id="0" name=""/>
        <dsp:cNvSpPr/>
      </dsp:nvSpPr>
      <dsp:spPr>
        <a:xfrm>
          <a:off x="1431481" y="11462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sp:txBody>
      <dsp:txXfrm>
        <a:off x="1431481" y="1146234"/>
        <a:ext cx="1665690" cy="270496"/>
      </dsp:txXfrm>
    </dsp:sp>
    <dsp:sp modelId="{9EFDF545-F8FA-4D5F-974A-C04B0982C540}">
      <dsp:nvSpPr>
        <dsp:cNvPr id="0" name=""/>
        <dsp:cNvSpPr/>
      </dsp:nvSpPr>
      <dsp:spPr>
        <a:xfrm>
          <a:off x="1431481" y="15275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sp:txBody>
      <dsp:txXfrm>
        <a:off x="1431481" y="1527590"/>
        <a:ext cx="1665690" cy="270496"/>
      </dsp:txXfrm>
    </dsp:sp>
    <dsp:sp modelId="{9FDB3AD2-4482-4B44-A25A-1AC6FB9F3BFD}">
      <dsp:nvSpPr>
        <dsp:cNvPr id="0" name=""/>
        <dsp:cNvSpPr/>
      </dsp:nvSpPr>
      <dsp:spPr>
        <a:xfrm>
          <a:off x="1431481" y="1908945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sp:txBody>
      <dsp:txXfrm>
        <a:off x="1431481" y="1908945"/>
        <a:ext cx="1665690" cy="270496"/>
      </dsp:txXfrm>
    </dsp:sp>
    <dsp:sp modelId="{F6B68325-7506-4590-B28C-B9644EDAAE85}">
      <dsp:nvSpPr>
        <dsp:cNvPr id="0" name=""/>
        <dsp:cNvSpPr/>
      </dsp:nvSpPr>
      <dsp:spPr>
        <a:xfrm>
          <a:off x="1431481" y="2290301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sp:txBody>
      <dsp:txXfrm>
        <a:off x="1431481" y="2290301"/>
        <a:ext cx="1665690" cy="270496"/>
      </dsp:txXfrm>
    </dsp:sp>
    <dsp:sp modelId="{B0F166F4-25DB-4AF4-A195-B2A62E121DDA}">
      <dsp:nvSpPr>
        <dsp:cNvPr id="0" name=""/>
        <dsp:cNvSpPr/>
      </dsp:nvSpPr>
      <dsp:spPr>
        <a:xfrm>
          <a:off x="121108" y="3053012"/>
          <a:ext cx="1132998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sp:txBody>
      <dsp:txXfrm>
        <a:off x="121108" y="3053012"/>
        <a:ext cx="1132998" cy="270496"/>
      </dsp:txXfrm>
    </dsp:sp>
    <dsp:sp modelId="{F3E031B3-4C4A-4B66-BA2B-F38AAA135319}">
      <dsp:nvSpPr>
        <dsp:cNvPr id="0" name=""/>
        <dsp:cNvSpPr/>
      </dsp:nvSpPr>
      <dsp:spPr>
        <a:xfrm>
          <a:off x="1431481" y="2671657"/>
          <a:ext cx="1665690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sp:txBody>
      <dsp:txXfrm>
        <a:off x="1431481" y="2671657"/>
        <a:ext cx="1665690" cy="270496"/>
      </dsp:txXfrm>
    </dsp:sp>
    <dsp:sp modelId="{1F29990D-A50C-4EF7-9E68-4CCB0A39441B}">
      <dsp:nvSpPr>
        <dsp:cNvPr id="0" name=""/>
        <dsp:cNvSpPr/>
      </dsp:nvSpPr>
      <dsp:spPr>
        <a:xfrm>
          <a:off x="1431481" y="3053012"/>
          <a:ext cx="1665690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sp:txBody>
      <dsp:txXfrm>
        <a:off x="1431481" y="3053012"/>
        <a:ext cx="1665690" cy="270496"/>
      </dsp:txXfrm>
    </dsp:sp>
    <dsp:sp modelId="{DF834414-15A8-498F-8FFD-D1A6137E5745}">
      <dsp:nvSpPr>
        <dsp:cNvPr id="0" name=""/>
        <dsp:cNvSpPr/>
      </dsp:nvSpPr>
      <dsp:spPr>
        <a:xfrm>
          <a:off x="1431481" y="3434368"/>
          <a:ext cx="1665690" cy="270496"/>
        </a:xfrm>
        <a:prstGeom prst="rect">
          <a:avLst/>
        </a:prstGeom>
        <a:solidFill>
          <a:srgbClr val="663300"/>
        </a:solidFill>
        <a:ln>
          <a:solidFill>
            <a:srgbClr val="6633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sp:txBody>
      <dsp:txXfrm>
        <a:off x="1431481" y="3434368"/>
        <a:ext cx="1665690" cy="270496"/>
      </dsp:txXfrm>
    </dsp:sp>
    <dsp:sp modelId="{A87E932C-D95B-45D3-99DE-8352CEACDC8E}">
      <dsp:nvSpPr>
        <dsp:cNvPr id="0" name=""/>
        <dsp:cNvSpPr/>
      </dsp:nvSpPr>
      <dsp:spPr>
        <a:xfrm>
          <a:off x="121108" y="38157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sp:txBody>
      <dsp:txXfrm>
        <a:off x="121108" y="3815723"/>
        <a:ext cx="1132998" cy="270496"/>
      </dsp:txXfrm>
    </dsp:sp>
    <dsp:sp modelId="{C583EBC4-D744-4939-A8A7-D5422BA315EA}">
      <dsp:nvSpPr>
        <dsp:cNvPr id="0" name=""/>
        <dsp:cNvSpPr/>
      </dsp:nvSpPr>
      <dsp:spPr>
        <a:xfrm>
          <a:off x="1431481" y="38157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sp:txBody>
      <dsp:txXfrm>
        <a:off x="1431481" y="3815723"/>
        <a:ext cx="1665690" cy="270496"/>
      </dsp:txXfrm>
    </dsp:sp>
    <dsp:sp modelId="{CD236A1A-2D59-443D-8AA3-F29CE493BF3C}">
      <dsp:nvSpPr>
        <dsp:cNvPr id="0" name=""/>
        <dsp:cNvSpPr/>
      </dsp:nvSpPr>
      <dsp:spPr>
        <a:xfrm>
          <a:off x="121108" y="4578434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sp:txBody>
      <dsp:txXfrm>
        <a:off x="121108" y="4578434"/>
        <a:ext cx="1132998" cy="270496"/>
      </dsp:txXfrm>
    </dsp:sp>
    <dsp:sp modelId="{2E0FF843-9F8B-418C-B0E1-608577D24915}">
      <dsp:nvSpPr>
        <dsp:cNvPr id="0" name=""/>
        <dsp:cNvSpPr/>
      </dsp:nvSpPr>
      <dsp:spPr>
        <a:xfrm>
          <a:off x="1431481" y="41970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sp:txBody>
      <dsp:txXfrm>
        <a:off x="1431481" y="4197079"/>
        <a:ext cx="1665690" cy="270496"/>
      </dsp:txXfrm>
    </dsp:sp>
    <dsp:sp modelId="{2C6E07D4-91FC-4590-B643-CABF8263B080}">
      <dsp:nvSpPr>
        <dsp:cNvPr id="0" name=""/>
        <dsp:cNvSpPr/>
      </dsp:nvSpPr>
      <dsp:spPr>
        <a:xfrm>
          <a:off x="1431481" y="45784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sp:txBody>
      <dsp:txXfrm>
        <a:off x="1431481" y="4578434"/>
        <a:ext cx="1665690" cy="270496"/>
      </dsp:txXfrm>
    </dsp:sp>
    <dsp:sp modelId="{0D98A9C7-8BFA-4895-8C50-7ADACC2F4C5A}">
      <dsp:nvSpPr>
        <dsp:cNvPr id="0" name=""/>
        <dsp:cNvSpPr/>
      </dsp:nvSpPr>
      <dsp:spPr>
        <a:xfrm>
          <a:off x="1431481" y="49597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sp:txBody>
      <dsp:txXfrm>
        <a:off x="1431481" y="4959790"/>
        <a:ext cx="1665690" cy="270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FA91-6159-418A-B1A9-D14EC3BC0823}">
      <dsp:nvSpPr>
        <dsp:cNvPr id="0" name=""/>
        <dsp:cNvSpPr/>
      </dsp:nvSpPr>
      <dsp:spPr>
        <a:xfrm>
          <a:off x="1254106" y="4713683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3413-9A47-42AD-A269-8E596B77AB41}">
      <dsp:nvSpPr>
        <dsp:cNvPr id="0" name=""/>
        <dsp:cNvSpPr/>
      </dsp:nvSpPr>
      <dsp:spPr>
        <a:xfrm>
          <a:off x="1254106" y="4667963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C8B66-55E3-4644-A372-BB0888574E8B}">
      <dsp:nvSpPr>
        <dsp:cNvPr id="0" name=""/>
        <dsp:cNvSpPr/>
      </dsp:nvSpPr>
      <dsp:spPr>
        <a:xfrm>
          <a:off x="1254106" y="4332327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1D400-DA75-4A83-A56B-C259CD20B0CA}">
      <dsp:nvSpPr>
        <dsp:cNvPr id="0" name=""/>
        <dsp:cNvSpPr/>
      </dsp:nvSpPr>
      <dsp:spPr>
        <a:xfrm>
          <a:off x="1254106" y="3905252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8B48F-E8DC-451D-949A-4E658B8454CA}">
      <dsp:nvSpPr>
        <dsp:cNvPr id="0" name=""/>
        <dsp:cNvSpPr/>
      </dsp:nvSpPr>
      <dsp:spPr>
        <a:xfrm>
          <a:off x="1254106" y="3188260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7FAD-B8D1-4750-8460-065B3521118E}">
      <dsp:nvSpPr>
        <dsp:cNvPr id="0" name=""/>
        <dsp:cNvSpPr/>
      </dsp:nvSpPr>
      <dsp:spPr>
        <a:xfrm>
          <a:off x="1254106" y="3142540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6012-1CA1-4E08-938D-E162BC9ED96A}">
      <dsp:nvSpPr>
        <dsp:cNvPr id="0" name=""/>
        <dsp:cNvSpPr/>
      </dsp:nvSpPr>
      <dsp:spPr>
        <a:xfrm>
          <a:off x="1254106" y="2806905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CFD8-C8EC-4AED-9F45-8A69C6DC856E}">
      <dsp:nvSpPr>
        <dsp:cNvPr id="0" name=""/>
        <dsp:cNvSpPr/>
      </dsp:nvSpPr>
      <dsp:spPr>
        <a:xfrm>
          <a:off x="1254106" y="1853516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572033"/>
              </a:lnTo>
              <a:lnTo>
                <a:pt x="177374" y="572033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F573-F1FC-4BC7-B873-F931E62B7FDF}">
      <dsp:nvSpPr>
        <dsp:cNvPr id="0" name=""/>
        <dsp:cNvSpPr/>
      </dsp:nvSpPr>
      <dsp:spPr>
        <a:xfrm>
          <a:off x="1254106" y="1853516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190677"/>
              </a:lnTo>
              <a:lnTo>
                <a:pt x="177374" y="190677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9B2A8-EA2E-4E3A-896C-0FBD17FAE33A}">
      <dsp:nvSpPr>
        <dsp:cNvPr id="0" name=""/>
        <dsp:cNvSpPr/>
      </dsp:nvSpPr>
      <dsp:spPr>
        <a:xfrm>
          <a:off x="1254106" y="1662838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190677"/>
              </a:moveTo>
              <a:lnTo>
                <a:pt x="88687" y="190677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1D56-899F-4F50-B3F5-961336BA7FCC}">
      <dsp:nvSpPr>
        <dsp:cNvPr id="0" name=""/>
        <dsp:cNvSpPr/>
      </dsp:nvSpPr>
      <dsp:spPr>
        <a:xfrm>
          <a:off x="1254106" y="1281482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572033"/>
              </a:moveTo>
              <a:lnTo>
                <a:pt x="88687" y="572033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5887-8477-4FCA-8D97-DD83016C9D2F}">
      <dsp:nvSpPr>
        <dsp:cNvPr id="0" name=""/>
        <dsp:cNvSpPr/>
      </dsp:nvSpPr>
      <dsp:spPr>
        <a:xfrm>
          <a:off x="1254106" y="518771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EA19C-3955-47FC-8112-C5721A236395}">
      <dsp:nvSpPr>
        <dsp:cNvPr id="0" name=""/>
        <dsp:cNvSpPr/>
      </dsp:nvSpPr>
      <dsp:spPr>
        <a:xfrm>
          <a:off x="1254106" y="473051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6AD-6A77-41D9-9415-229171C659E9}">
      <dsp:nvSpPr>
        <dsp:cNvPr id="0" name=""/>
        <dsp:cNvSpPr/>
      </dsp:nvSpPr>
      <dsp:spPr>
        <a:xfrm>
          <a:off x="1254106" y="137416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57E3-CA28-4B53-B6D7-012D51EE97E5}">
      <dsp:nvSpPr>
        <dsp:cNvPr id="0" name=""/>
        <dsp:cNvSpPr/>
      </dsp:nvSpPr>
      <dsp:spPr>
        <a:xfrm>
          <a:off x="121108" y="3835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sp:txBody>
      <dsp:txXfrm>
        <a:off x="121108" y="383523"/>
        <a:ext cx="1132998" cy="270496"/>
      </dsp:txXfrm>
    </dsp:sp>
    <dsp:sp modelId="{2D1564D7-C6FD-451A-9E0C-8BBD7E0F83CA}">
      <dsp:nvSpPr>
        <dsp:cNvPr id="0" name=""/>
        <dsp:cNvSpPr/>
      </dsp:nvSpPr>
      <dsp:spPr>
        <a:xfrm>
          <a:off x="1431481" y="21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sp:txBody>
      <dsp:txXfrm>
        <a:off x="1431481" y="2168"/>
        <a:ext cx="1665690" cy="270496"/>
      </dsp:txXfrm>
    </dsp:sp>
    <dsp:sp modelId="{1BB292D1-E8FE-4720-A2B1-00A9D56CDB21}">
      <dsp:nvSpPr>
        <dsp:cNvPr id="0" name=""/>
        <dsp:cNvSpPr/>
      </dsp:nvSpPr>
      <dsp:spPr>
        <a:xfrm>
          <a:off x="1431481" y="3835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sp:txBody>
      <dsp:txXfrm>
        <a:off x="1431481" y="383523"/>
        <a:ext cx="1665690" cy="270496"/>
      </dsp:txXfrm>
    </dsp:sp>
    <dsp:sp modelId="{38390E30-A926-4A07-908C-ABCD67458B2E}">
      <dsp:nvSpPr>
        <dsp:cNvPr id="0" name=""/>
        <dsp:cNvSpPr/>
      </dsp:nvSpPr>
      <dsp:spPr>
        <a:xfrm>
          <a:off x="1431481" y="7648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sp:txBody>
      <dsp:txXfrm>
        <a:off x="1431481" y="764879"/>
        <a:ext cx="1665690" cy="270496"/>
      </dsp:txXfrm>
    </dsp:sp>
    <dsp:sp modelId="{1A5F1335-DFE0-48F8-AB5B-2F73DF1F8D75}">
      <dsp:nvSpPr>
        <dsp:cNvPr id="0" name=""/>
        <dsp:cNvSpPr/>
      </dsp:nvSpPr>
      <dsp:spPr>
        <a:xfrm>
          <a:off x="121108" y="1718268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sp:txBody>
      <dsp:txXfrm>
        <a:off x="121108" y="1718268"/>
        <a:ext cx="1132998" cy="270496"/>
      </dsp:txXfrm>
    </dsp:sp>
    <dsp:sp modelId="{BBA35579-C44D-4CF5-94C8-17C32495AF23}">
      <dsp:nvSpPr>
        <dsp:cNvPr id="0" name=""/>
        <dsp:cNvSpPr/>
      </dsp:nvSpPr>
      <dsp:spPr>
        <a:xfrm>
          <a:off x="1431481" y="11462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sp:txBody>
      <dsp:txXfrm>
        <a:off x="1431481" y="1146234"/>
        <a:ext cx="1665690" cy="270496"/>
      </dsp:txXfrm>
    </dsp:sp>
    <dsp:sp modelId="{9EFDF545-F8FA-4D5F-974A-C04B0982C540}">
      <dsp:nvSpPr>
        <dsp:cNvPr id="0" name=""/>
        <dsp:cNvSpPr/>
      </dsp:nvSpPr>
      <dsp:spPr>
        <a:xfrm>
          <a:off x="1431481" y="15275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sp:txBody>
      <dsp:txXfrm>
        <a:off x="1431481" y="1527590"/>
        <a:ext cx="1665690" cy="270496"/>
      </dsp:txXfrm>
    </dsp:sp>
    <dsp:sp modelId="{9FDB3AD2-4482-4B44-A25A-1AC6FB9F3BFD}">
      <dsp:nvSpPr>
        <dsp:cNvPr id="0" name=""/>
        <dsp:cNvSpPr/>
      </dsp:nvSpPr>
      <dsp:spPr>
        <a:xfrm>
          <a:off x="1431481" y="1908945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sp:txBody>
      <dsp:txXfrm>
        <a:off x="1431481" y="1908945"/>
        <a:ext cx="1665690" cy="270496"/>
      </dsp:txXfrm>
    </dsp:sp>
    <dsp:sp modelId="{F6B68325-7506-4590-B28C-B9644EDAAE85}">
      <dsp:nvSpPr>
        <dsp:cNvPr id="0" name=""/>
        <dsp:cNvSpPr/>
      </dsp:nvSpPr>
      <dsp:spPr>
        <a:xfrm>
          <a:off x="1431481" y="2290301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sp:txBody>
      <dsp:txXfrm>
        <a:off x="1431481" y="2290301"/>
        <a:ext cx="1665690" cy="270496"/>
      </dsp:txXfrm>
    </dsp:sp>
    <dsp:sp modelId="{B0F166F4-25DB-4AF4-A195-B2A62E121DDA}">
      <dsp:nvSpPr>
        <dsp:cNvPr id="0" name=""/>
        <dsp:cNvSpPr/>
      </dsp:nvSpPr>
      <dsp:spPr>
        <a:xfrm>
          <a:off x="121108" y="3053012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sp:txBody>
      <dsp:txXfrm>
        <a:off x="121108" y="3053012"/>
        <a:ext cx="1132998" cy="270496"/>
      </dsp:txXfrm>
    </dsp:sp>
    <dsp:sp modelId="{F3E031B3-4C4A-4B66-BA2B-F38AAA135319}">
      <dsp:nvSpPr>
        <dsp:cNvPr id="0" name=""/>
        <dsp:cNvSpPr/>
      </dsp:nvSpPr>
      <dsp:spPr>
        <a:xfrm>
          <a:off x="1431481" y="2671657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sp:txBody>
      <dsp:txXfrm>
        <a:off x="1431481" y="2671657"/>
        <a:ext cx="1665690" cy="270496"/>
      </dsp:txXfrm>
    </dsp:sp>
    <dsp:sp modelId="{1F29990D-A50C-4EF7-9E68-4CCB0A39441B}">
      <dsp:nvSpPr>
        <dsp:cNvPr id="0" name=""/>
        <dsp:cNvSpPr/>
      </dsp:nvSpPr>
      <dsp:spPr>
        <a:xfrm>
          <a:off x="1431481" y="3053012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sp:txBody>
      <dsp:txXfrm>
        <a:off x="1431481" y="3053012"/>
        <a:ext cx="1665690" cy="270496"/>
      </dsp:txXfrm>
    </dsp:sp>
    <dsp:sp modelId="{DF834414-15A8-498F-8FFD-D1A6137E5745}">
      <dsp:nvSpPr>
        <dsp:cNvPr id="0" name=""/>
        <dsp:cNvSpPr/>
      </dsp:nvSpPr>
      <dsp:spPr>
        <a:xfrm>
          <a:off x="1431481" y="34343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sp:txBody>
      <dsp:txXfrm>
        <a:off x="1431481" y="3434368"/>
        <a:ext cx="1665690" cy="270496"/>
      </dsp:txXfrm>
    </dsp:sp>
    <dsp:sp modelId="{A87E932C-D95B-45D3-99DE-8352CEACDC8E}">
      <dsp:nvSpPr>
        <dsp:cNvPr id="0" name=""/>
        <dsp:cNvSpPr/>
      </dsp:nvSpPr>
      <dsp:spPr>
        <a:xfrm>
          <a:off x="121108" y="3815723"/>
          <a:ext cx="1132998" cy="2704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sp:txBody>
      <dsp:txXfrm>
        <a:off x="121108" y="3815723"/>
        <a:ext cx="1132998" cy="270496"/>
      </dsp:txXfrm>
    </dsp:sp>
    <dsp:sp modelId="{C583EBC4-D744-4939-A8A7-D5422BA315EA}">
      <dsp:nvSpPr>
        <dsp:cNvPr id="0" name=""/>
        <dsp:cNvSpPr/>
      </dsp:nvSpPr>
      <dsp:spPr>
        <a:xfrm>
          <a:off x="1431481" y="3815723"/>
          <a:ext cx="1665690" cy="2704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sp:txBody>
      <dsp:txXfrm>
        <a:off x="1431481" y="3815723"/>
        <a:ext cx="1665690" cy="270496"/>
      </dsp:txXfrm>
    </dsp:sp>
    <dsp:sp modelId="{CD236A1A-2D59-443D-8AA3-F29CE493BF3C}">
      <dsp:nvSpPr>
        <dsp:cNvPr id="0" name=""/>
        <dsp:cNvSpPr/>
      </dsp:nvSpPr>
      <dsp:spPr>
        <a:xfrm>
          <a:off x="121108" y="4578434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sp:txBody>
      <dsp:txXfrm>
        <a:off x="121108" y="4578434"/>
        <a:ext cx="1132998" cy="270496"/>
      </dsp:txXfrm>
    </dsp:sp>
    <dsp:sp modelId="{2E0FF843-9F8B-418C-B0E1-608577D24915}">
      <dsp:nvSpPr>
        <dsp:cNvPr id="0" name=""/>
        <dsp:cNvSpPr/>
      </dsp:nvSpPr>
      <dsp:spPr>
        <a:xfrm>
          <a:off x="1431481" y="41970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sp:txBody>
      <dsp:txXfrm>
        <a:off x="1431481" y="4197079"/>
        <a:ext cx="1665690" cy="270496"/>
      </dsp:txXfrm>
    </dsp:sp>
    <dsp:sp modelId="{2C6E07D4-91FC-4590-B643-CABF8263B080}">
      <dsp:nvSpPr>
        <dsp:cNvPr id="0" name=""/>
        <dsp:cNvSpPr/>
      </dsp:nvSpPr>
      <dsp:spPr>
        <a:xfrm>
          <a:off x="1431481" y="45784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sp:txBody>
      <dsp:txXfrm>
        <a:off x="1431481" y="4578434"/>
        <a:ext cx="1665690" cy="270496"/>
      </dsp:txXfrm>
    </dsp:sp>
    <dsp:sp modelId="{0D98A9C7-8BFA-4895-8C50-7ADACC2F4C5A}">
      <dsp:nvSpPr>
        <dsp:cNvPr id="0" name=""/>
        <dsp:cNvSpPr/>
      </dsp:nvSpPr>
      <dsp:spPr>
        <a:xfrm>
          <a:off x="1431481" y="49597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sp:txBody>
      <dsp:txXfrm>
        <a:off x="1431481" y="4959790"/>
        <a:ext cx="1665690" cy="270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FA91-6159-418A-B1A9-D14EC3BC0823}">
      <dsp:nvSpPr>
        <dsp:cNvPr id="0" name=""/>
        <dsp:cNvSpPr/>
      </dsp:nvSpPr>
      <dsp:spPr>
        <a:xfrm>
          <a:off x="1254106" y="4713683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3413-9A47-42AD-A269-8E596B77AB41}">
      <dsp:nvSpPr>
        <dsp:cNvPr id="0" name=""/>
        <dsp:cNvSpPr/>
      </dsp:nvSpPr>
      <dsp:spPr>
        <a:xfrm>
          <a:off x="1254106" y="4667963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C8B66-55E3-4644-A372-BB0888574E8B}">
      <dsp:nvSpPr>
        <dsp:cNvPr id="0" name=""/>
        <dsp:cNvSpPr/>
      </dsp:nvSpPr>
      <dsp:spPr>
        <a:xfrm>
          <a:off x="1254106" y="4332327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1D400-DA75-4A83-A56B-C259CD20B0CA}">
      <dsp:nvSpPr>
        <dsp:cNvPr id="0" name=""/>
        <dsp:cNvSpPr/>
      </dsp:nvSpPr>
      <dsp:spPr>
        <a:xfrm>
          <a:off x="1254106" y="3905252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8B48F-E8DC-451D-949A-4E658B8454CA}">
      <dsp:nvSpPr>
        <dsp:cNvPr id="0" name=""/>
        <dsp:cNvSpPr/>
      </dsp:nvSpPr>
      <dsp:spPr>
        <a:xfrm>
          <a:off x="1254106" y="3188260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7FAD-B8D1-4750-8460-065B3521118E}">
      <dsp:nvSpPr>
        <dsp:cNvPr id="0" name=""/>
        <dsp:cNvSpPr/>
      </dsp:nvSpPr>
      <dsp:spPr>
        <a:xfrm>
          <a:off x="1254106" y="3142540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6012-1CA1-4E08-938D-E162BC9ED96A}">
      <dsp:nvSpPr>
        <dsp:cNvPr id="0" name=""/>
        <dsp:cNvSpPr/>
      </dsp:nvSpPr>
      <dsp:spPr>
        <a:xfrm>
          <a:off x="1254106" y="2806905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CFD8-C8EC-4AED-9F45-8A69C6DC856E}">
      <dsp:nvSpPr>
        <dsp:cNvPr id="0" name=""/>
        <dsp:cNvSpPr/>
      </dsp:nvSpPr>
      <dsp:spPr>
        <a:xfrm>
          <a:off x="1254106" y="1853516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572033"/>
              </a:lnTo>
              <a:lnTo>
                <a:pt x="177374" y="572033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F573-F1FC-4BC7-B873-F931E62B7FDF}">
      <dsp:nvSpPr>
        <dsp:cNvPr id="0" name=""/>
        <dsp:cNvSpPr/>
      </dsp:nvSpPr>
      <dsp:spPr>
        <a:xfrm>
          <a:off x="1254106" y="1853516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190677"/>
              </a:lnTo>
              <a:lnTo>
                <a:pt x="177374" y="190677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9B2A8-EA2E-4E3A-896C-0FBD17FAE33A}">
      <dsp:nvSpPr>
        <dsp:cNvPr id="0" name=""/>
        <dsp:cNvSpPr/>
      </dsp:nvSpPr>
      <dsp:spPr>
        <a:xfrm>
          <a:off x="1254106" y="1662838"/>
          <a:ext cx="177374" cy="190677"/>
        </a:xfrm>
        <a:custGeom>
          <a:avLst/>
          <a:gdLst/>
          <a:ahLst/>
          <a:cxnLst/>
          <a:rect l="0" t="0" r="0" b="0"/>
          <a:pathLst>
            <a:path>
              <a:moveTo>
                <a:pt x="0" y="190677"/>
              </a:moveTo>
              <a:lnTo>
                <a:pt x="88687" y="190677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1D56-899F-4F50-B3F5-961336BA7FCC}">
      <dsp:nvSpPr>
        <dsp:cNvPr id="0" name=""/>
        <dsp:cNvSpPr/>
      </dsp:nvSpPr>
      <dsp:spPr>
        <a:xfrm>
          <a:off x="1254106" y="1281482"/>
          <a:ext cx="177374" cy="572033"/>
        </a:xfrm>
        <a:custGeom>
          <a:avLst/>
          <a:gdLst/>
          <a:ahLst/>
          <a:cxnLst/>
          <a:rect l="0" t="0" r="0" b="0"/>
          <a:pathLst>
            <a:path>
              <a:moveTo>
                <a:pt x="0" y="572033"/>
              </a:moveTo>
              <a:lnTo>
                <a:pt x="88687" y="572033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5887-8477-4FCA-8D97-DD83016C9D2F}">
      <dsp:nvSpPr>
        <dsp:cNvPr id="0" name=""/>
        <dsp:cNvSpPr/>
      </dsp:nvSpPr>
      <dsp:spPr>
        <a:xfrm>
          <a:off x="1254106" y="518771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87" y="0"/>
              </a:lnTo>
              <a:lnTo>
                <a:pt x="88687" y="381355"/>
              </a:lnTo>
              <a:lnTo>
                <a:pt x="177374" y="381355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EA19C-3955-47FC-8112-C5721A236395}">
      <dsp:nvSpPr>
        <dsp:cNvPr id="0" name=""/>
        <dsp:cNvSpPr/>
      </dsp:nvSpPr>
      <dsp:spPr>
        <a:xfrm>
          <a:off x="1254106" y="473051"/>
          <a:ext cx="17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374" y="4572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6AD-6A77-41D9-9415-229171C659E9}">
      <dsp:nvSpPr>
        <dsp:cNvPr id="0" name=""/>
        <dsp:cNvSpPr/>
      </dsp:nvSpPr>
      <dsp:spPr>
        <a:xfrm>
          <a:off x="1254106" y="137416"/>
          <a:ext cx="177374" cy="381355"/>
        </a:xfrm>
        <a:custGeom>
          <a:avLst/>
          <a:gdLst/>
          <a:ahLst/>
          <a:cxnLst/>
          <a:rect l="0" t="0" r="0" b="0"/>
          <a:pathLst>
            <a:path>
              <a:moveTo>
                <a:pt x="0" y="381355"/>
              </a:moveTo>
              <a:lnTo>
                <a:pt x="88687" y="381355"/>
              </a:lnTo>
              <a:lnTo>
                <a:pt x="88687" y="0"/>
              </a:lnTo>
              <a:lnTo>
                <a:pt x="177374" y="0"/>
              </a:lnTo>
            </a:path>
          </a:pathLst>
        </a:custGeom>
        <a:noFill/>
        <a:ln w="48000" cap="flat" cmpd="thickThin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57E3-CA28-4B53-B6D7-012D51EE97E5}">
      <dsp:nvSpPr>
        <dsp:cNvPr id="0" name=""/>
        <dsp:cNvSpPr/>
      </dsp:nvSpPr>
      <dsp:spPr>
        <a:xfrm>
          <a:off x="121108" y="3835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Header</a:t>
          </a:r>
        </a:p>
      </dsp:txBody>
      <dsp:txXfrm>
        <a:off x="121108" y="383523"/>
        <a:ext cx="1132998" cy="270496"/>
      </dsp:txXfrm>
    </dsp:sp>
    <dsp:sp modelId="{2D1564D7-C6FD-451A-9E0C-8BBD7E0F83CA}">
      <dsp:nvSpPr>
        <dsp:cNvPr id="0" name=""/>
        <dsp:cNvSpPr/>
      </dsp:nvSpPr>
      <dsp:spPr>
        <a:xfrm>
          <a:off x="1431481" y="21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Title</a:t>
          </a:r>
        </a:p>
      </dsp:txBody>
      <dsp:txXfrm>
        <a:off x="1431481" y="2168"/>
        <a:ext cx="1665690" cy="270496"/>
      </dsp:txXfrm>
    </dsp:sp>
    <dsp:sp modelId="{1BB292D1-E8FE-4720-A2B1-00A9D56CDB21}">
      <dsp:nvSpPr>
        <dsp:cNvPr id="0" name=""/>
        <dsp:cNvSpPr/>
      </dsp:nvSpPr>
      <dsp:spPr>
        <a:xfrm>
          <a:off x="1431481" y="3835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Contents</a:t>
          </a:r>
        </a:p>
      </dsp:txBody>
      <dsp:txXfrm>
        <a:off x="1431481" y="383523"/>
        <a:ext cx="1665690" cy="270496"/>
      </dsp:txXfrm>
    </dsp:sp>
    <dsp:sp modelId="{38390E30-A926-4A07-908C-ABCD67458B2E}">
      <dsp:nvSpPr>
        <dsp:cNvPr id="0" name=""/>
        <dsp:cNvSpPr/>
      </dsp:nvSpPr>
      <dsp:spPr>
        <a:xfrm>
          <a:off x="1431481" y="764879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Author</a:t>
          </a:r>
        </a:p>
      </dsp:txBody>
      <dsp:txXfrm>
        <a:off x="1431481" y="764879"/>
        <a:ext cx="1665690" cy="270496"/>
      </dsp:txXfrm>
    </dsp:sp>
    <dsp:sp modelId="{1A5F1335-DFE0-48F8-AB5B-2F73DF1F8D75}">
      <dsp:nvSpPr>
        <dsp:cNvPr id="0" name=""/>
        <dsp:cNvSpPr/>
      </dsp:nvSpPr>
      <dsp:spPr>
        <a:xfrm>
          <a:off x="121108" y="1718268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Preamble</a:t>
          </a:r>
        </a:p>
      </dsp:txBody>
      <dsp:txXfrm>
        <a:off x="121108" y="1718268"/>
        <a:ext cx="1132998" cy="270496"/>
      </dsp:txXfrm>
    </dsp:sp>
    <dsp:sp modelId="{BBA35579-C44D-4CF5-94C8-17C32495AF23}">
      <dsp:nvSpPr>
        <dsp:cNvPr id="0" name=""/>
        <dsp:cNvSpPr/>
      </dsp:nvSpPr>
      <dsp:spPr>
        <a:xfrm>
          <a:off x="1431481" y="1146234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badi Extra Light" panose="020B0204020104020204" pitchFamily="34" charset="0"/>
              <a:ea typeface="Adobe Fangsong Std R" panose="02020400000000000000" pitchFamily="18" charset="-128"/>
            </a:rPr>
            <a:t>rm(list=ls()</a:t>
          </a:r>
        </a:p>
      </dsp:txBody>
      <dsp:txXfrm>
        <a:off x="1431481" y="1146234"/>
        <a:ext cx="1665690" cy="270496"/>
      </dsp:txXfrm>
    </dsp:sp>
    <dsp:sp modelId="{9EFDF545-F8FA-4D5F-974A-C04B0982C540}">
      <dsp:nvSpPr>
        <dsp:cNvPr id="0" name=""/>
        <dsp:cNvSpPr/>
      </dsp:nvSpPr>
      <dsp:spPr>
        <a:xfrm>
          <a:off x="1431481" y="1527590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Directories</a:t>
          </a:r>
        </a:p>
      </dsp:txBody>
      <dsp:txXfrm>
        <a:off x="1431481" y="1527590"/>
        <a:ext cx="1665690" cy="270496"/>
      </dsp:txXfrm>
    </dsp:sp>
    <dsp:sp modelId="{9FDB3AD2-4482-4B44-A25A-1AC6FB9F3BFD}">
      <dsp:nvSpPr>
        <dsp:cNvPr id="0" name=""/>
        <dsp:cNvSpPr/>
      </dsp:nvSpPr>
      <dsp:spPr>
        <a:xfrm>
          <a:off x="1431481" y="1908945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Packages</a:t>
          </a:r>
        </a:p>
      </dsp:txBody>
      <dsp:txXfrm>
        <a:off x="1431481" y="1908945"/>
        <a:ext cx="1665690" cy="270496"/>
      </dsp:txXfrm>
    </dsp:sp>
    <dsp:sp modelId="{F6B68325-7506-4590-B28C-B9644EDAAE85}">
      <dsp:nvSpPr>
        <dsp:cNvPr id="0" name=""/>
        <dsp:cNvSpPr/>
      </dsp:nvSpPr>
      <dsp:spPr>
        <a:xfrm>
          <a:off x="1431481" y="2290301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Sourcing</a:t>
          </a:r>
        </a:p>
      </dsp:txBody>
      <dsp:txXfrm>
        <a:off x="1431481" y="2290301"/>
        <a:ext cx="1665690" cy="270496"/>
      </dsp:txXfrm>
    </dsp:sp>
    <dsp:sp modelId="{B0F166F4-25DB-4AF4-A195-B2A62E121DDA}">
      <dsp:nvSpPr>
        <dsp:cNvPr id="0" name=""/>
        <dsp:cNvSpPr/>
      </dsp:nvSpPr>
      <dsp:spPr>
        <a:xfrm>
          <a:off x="121108" y="3053012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Data</a:t>
          </a:r>
        </a:p>
      </dsp:txBody>
      <dsp:txXfrm>
        <a:off x="121108" y="3053012"/>
        <a:ext cx="1132998" cy="270496"/>
      </dsp:txXfrm>
    </dsp:sp>
    <dsp:sp modelId="{F3E031B3-4C4A-4B66-BA2B-F38AAA135319}">
      <dsp:nvSpPr>
        <dsp:cNvPr id="0" name=""/>
        <dsp:cNvSpPr/>
      </dsp:nvSpPr>
      <dsp:spPr>
        <a:xfrm>
          <a:off x="1431481" y="2671657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Download</a:t>
          </a:r>
        </a:p>
      </dsp:txBody>
      <dsp:txXfrm>
        <a:off x="1431481" y="2671657"/>
        <a:ext cx="1665690" cy="270496"/>
      </dsp:txXfrm>
    </dsp:sp>
    <dsp:sp modelId="{1F29990D-A50C-4EF7-9E68-4CCB0A39441B}">
      <dsp:nvSpPr>
        <dsp:cNvPr id="0" name=""/>
        <dsp:cNvSpPr/>
      </dsp:nvSpPr>
      <dsp:spPr>
        <a:xfrm>
          <a:off x="1431481" y="3053012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Loading</a:t>
          </a:r>
        </a:p>
      </dsp:txBody>
      <dsp:txXfrm>
        <a:off x="1431481" y="3053012"/>
        <a:ext cx="1665690" cy="270496"/>
      </dsp:txXfrm>
    </dsp:sp>
    <dsp:sp modelId="{DF834414-15A8-498F-8FFD-D1A6137E5745}">
      <dsp:nvSpPr>
        <dsp:cNvPr id="0" name=""/>
        <dsp:cNvSpPr/>
      </dsp:nvSpPr>
      <dsp:spPr>
        <a:xfrm>
          <a:off x="1431481" y="3434368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Manipulation</a:t>
          </a:r>
        </a:p>
      </dsp:txBody>
      <dsp:txXfrm>
        <a:off x="1431481" y="3434368"/>
        <a:ext cx="1665690" cy="270496"/>
      </dsp:txXfrm>
    </dsp:sp>
    <dsp:sp modelId="{A87E932C-D95B-45D3-99DE-8352CEACDC8E}">
      <dsp:nvSpPr>
        <dsp:cNvPr id="0" name=""/>
        <dsp:cNvSpPr/>
      </dsp:nvSpPr>
      <dsp:spPr>
        <a:xfrm>
          <a:off x="121108" y="3815723"/>
          <a:ext cx="1132998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Analysis</a:t>
          </a:r>
        </a:p>
      </dsp:txBody>
      <dsp:txXfrm>
        <a:off x="121108" y="3815723"/>
        <a:ext cx="1132998" cy="270496"/>
      </dsp:txXfrm>
    </dsp:sp>
    <dsp:sp modelId="{C583EBC4-D744-4939-A8A7-D5422BA315EA}">
      <dsp:nvSpPr>
        <dsp:cNvPr id="0" name=""/>
        <dsp:cNvSpPr/>
      </dsp:nvSpPr>
      <dsp:spPr>
        <a:xfrm>
          <a:off x="1431481" y="3815723"/>
          <a:ext cx="1665690" cy="270496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Statistical Tests/Models</a:t>
          </a:r>
        </a:p>
      </dsp:txBody>
      <dsp:txXfrm>
        <a:off x="1431481" y="3815723"/>
        <a:ext cx="1665690" cy="270496"/>
      </dsp:txXfrm>
    </dsp:sp>
    <dsp:sp modelId="{CD236A1A-2D59-443D-8AA3-F29CE493BF3C}">
      <dsp:nvSpPr>
        <dsp:cNvPr id="0" name=""/>
        <dsp:cNvSpPr/>
      </dsp:nvSpPr>
      <dsp:spPr>
        <a:xfrm>
          <a:off x="121108" y="4578434"/>
          <a:ext cx="1132998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Export</a:t>
          </a:r>
        </a:p>
      </dsp:txBody>
      <dsp:txXfrm>
        <a:off x="121108" y="4578434"/>
        <a:ext cx="1132998" cy="270496"/>
      </dsp:txXfrm>
    </dsp:sp>
    <dsp:sp modelId="{2E0FF843-9F8B-418C-B0E1-608577D24915}">
      <dsp:nvSpPr>
        <dsp:cNvPr id="0" name=""/>
        <dsp:cNvSpPr/>
      </dsp:nvSpPr>
      <dsp:spPr>
        <a:xfrm>
          <a:off x="1431481" y="4197079"/>
          <a:ext cx="1665690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Results</a:t>
          </a:r>
        </a:p>
      </dsp:txBody>
      <dsp:txXfrm>
        <a:off x="1431481" y="4197079"/>
        <a:ext cx="1665690" cy="270496"/>
      </dsp:txXfrm>
    </dsp:sp>
    <dsp:sp modelId="{2C6E07D4-91FC-4590-B643-CABF8263B080}">
      <dsp:nvSpPr>
        <dsp:cNvPr id="0" name=""/>
        <dsp:cNvSpPr/>
      </dsp:nvSpPr>
      <dsp:spPr>
        <a:xfrm>
          <a:off x="1431481" y="4578434"/>
          <a:ext cx="1665690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Plots</a:t>
          </a:r>
        </a:p>
      </dsp:txBody>
      <dsp:txXfrm>
        <a:off x="1431481" y="4578434"/>
        <a:ext cx="1665690" cy="270496"/>
      </dsp:txXfrm>
    </dsp:sp>
    <dsp:sp modelId="{0D98A9C7-8BFA-4895-8C50-7ADACC2F4C5A}">
      <dsp:nvSpPr>
        <dsp:cNvPr id="0" name=""/>
        <dsp:cNvSpPr/>
      </dsp:nvSpPr>
      <dsp:spPr>
        <a:xfrm>
          <a:off x="1431481" y="4959790"/>
          <a:ext cx="1665690" cy="270496"/>
        </a:xfrm>
        <a:prstGeom prst="rect">
          <a:avLst/>
        </a:prstGeom>
        <a:solidFill>
          <a:srgbClr val="A50021"/>
        </a:solidFill>
        <a:ln>
          <a:solidFill>
            <a:srgbClr val="A50021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dobe Fangsong Std R" panose="02020400000000000000" pitchFamily="18" charset="-128"/>
              <a:ea typeface="Adobe Fangsong Std R" panose="02020400000000000000" pitchFamily="18" charset="-128"/>
            </a:rPr>
            <a:t>Manipulated Data</a:t>
          </a:r>
        </a:p>
      </dsp:txBody>
      <dsp:txXfrm>
        <a:off x="1431481" y="4959790"/>
        <a:ext cx="1665690" cy="270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4DEF3-A53B-4A23-82AA-03BC525B88E3}">
      <dsp:nvSpPr>
        <dsp:cNvPr id="0" name=""/>
        <dsp:cNvSpPr/>
      </dsp:nvSpPr>
      <dsp:spPr>
        <a:xfrm>
          <a:off x="3055055" y="1407038"/>
          <a:ext cx="82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28303" y="45720"/>
              </a:lnTo>
              <a:lnTo>
                <a:pt x="828303" y="11967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E4835-69D5-4F6A-B3C1-ED919811385E}">
      <dsp:nvSpPr>
        <dsp:cNvPr id="0" name=""/>
        <dsp:cNvSpPr/>
      </dsp:nvSpPr>
      <dsp:spPr>
        <a:xfrm>
          <a:off x="3055055" y="1333082"/>
          <a:ext cx="82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9675"/>
              </a:moveTo>
              <a:lnTo>
                <a:pt x="828303" y="119675"/>
              </a:lnTo>
              <a:lnTo>
                <a:pt x="828303" y="4572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0B166-BCF0-4A03-8C1F-1313988F4747}">
      <dsp:nvSpPr>
        <dsp:cNvPr id="0" name=""/>
        <dsp:cNvSpPr/>
      </dsp:nvSpPr>
      <dsp:spPr>
        <a:xfrm>
          <a:off x="1635106" y="943943"/>
          <a:ext cx="828303" cy="32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303" y="0"/>
              </a:lnTo>
              <a:lnTo>
                <a:pt x="828303" y="32836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96EEA-D80A-44CE-B29A-FFE4272E3986}">
      <dsp:nvSpPr>
        <dsp:cNvPr id="0" name=""/>
        <dsp:cNvSpPr/>
      </dsp:nvSpPr>
      <dsp:spPr>
        <a:xfrm>
          <a:off x="3055055" y="389407"/>
          <a:ext cx="82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28303" y="45720"/>
              </a:lnTo>
              <a:lnTo>
                <a:pt x="828303" y="11967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7262E-024C-438B-8F2F-CD0983F61E3F}">
      <dsp:nvSpPr>
        <dsp:cNvPr id="0" name=""/>
        <dsp:cNvSpPr/>
      </dsp:nvSpPr>
      <dsp:spPr>
        <a:xfrm>
          <a:off x="3055055" y="315452"/>
          <a:ext cx="82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9675"/>
              </a:moveTo>
              <a:lnTo>
                <a:pt x="828303" y="119675"/>
              </a:lnTo>
              <a:lnTo>
                <a:pt x="828303" y="4572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EDAB8-1560-45EE-9F7C-DCA5A27E9A6F}">
      <dsp:nvSpPr>
        <dsp:cNvPr id="0" name=""/>
        <dsp:cNvSpPr/>
      </dsp:nvSpPr>
      <dsp:spPr>
        <a:xfrm>
          <a:off x="1635106" y="615579"/>
          <a:ext cx="828303" cy="328363"/>
        </a:xfrm>
        <a:custGeom>
          <a:avLst/>
          <a:gdLst/>
          <a:ahLst/>
          <a:cxnLst/>
          <a:rect l="0" t="0" r="0" b="0"/>
          <a:pathLst>
            <a:path>
              <a:moveTo>
                <a:pt x="0" y="328363"/>
              </a:moveTo>
              <a:lnTo>
                <a:pt x="828303" y="328363"/>
              </a:lnTo>
              <a:lnTo>
                <a:pt x="828303" y="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6441A-BF5F-41AF-840C-988AB75487AD}">
      <dsp:nvSpPr>
        <dsp:cNvPr id="0" name=""/>
        <dsp:cNvSpPr/>
      </dsp:nvSpPr>
      <dsp:spPr>
        <a:xfrm>
          <a:off x="451815" y="763491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Project Folder</a:t>
          </a:r>
        </a:p>
      </dsp:txBody>
      <dsp:txXfrm>
        <a:off x="451815" y="763491"/>
        <a:ext cx="1183290" cy="360903"/>
      </dsp:txXfrm>
    </dsp:sp>
    <dsp:sp modelId="{7AD81ABB-D538-4307-AC82-6DB8CB582CF7}">
      <dsp:nvSpPr>
        <dsp:cNvPr id="0" name=""/>
        <dsp:cNvSpPr/>
      </dsp:nvSpPr>
      <dsp:spPr>
        <a:xfrm>
          <a:off x="1871764" y="254676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</a:t>
          </a:r>
        </a:p>
      </dsp:txBody>
      <dsp:txXfrm>
        <a:off x="1871764" y="254676"/>
        <a:ext cx="1183290" cy="360903"/>
      </dsp:txXfrm>
    </dsp:sp>
    <dsp:sp modelId="{9AEE20B7-FFE5-4D8C-9A4F-D1C81E6768A0}">
      <dsp:nvSpPr>
        <dsp:cNvPr id="0" name=""/>
        <dsp:cNvSpPr/>
      </dsp:nvSpPr>
      <dsp:spPr>
        <a:xfrm>
          <a:off x="3291713" y="268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Raw</a:t>
          </a:r>
        </a:p>
      </dsp:txBody>
      <dsp:txXfrm>
        <a:off x="3291713" y="268"/>
        <a:ext cx="1183290" cy="360903"/>
      </dsp:txXfrm>
    </dsp:sp>
    <dsp:sp modelId="{00484894-6A30-4C89-9D2B-8443B6D9567B}">
      <dsp:nvSpPr>
        <dsp:cNvPr id="0" name=""/>
        <dsp:cNvSpPr/>
      </dsp:nvSpPr>
      <dsp:spPr>
        <a:xfrm>
          <a:off x="3291713" y="509083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Manipulated</a:t>
          </a:r>
        </a:p>
      </dsp:txBody>
      <dsp:txXfrm>
        <a:off x="3291713" y="509083"/>
        <a:ext cx="1183290" cy="360903"/>
      </dsp:txXfrm>
    </dsp:sp>
    <dsp:sp modelId="{AAAD6718-1167-4205-AB4B-58F6CD39E881}">
      <dsp:nvSpPr>
        <dsp:cNvPr id="0" name=""/>
        <dsp:cNvSpPr/>
      </dsp:nvSpPr>
      <dsp:spPr>
        <a:xfrm>
          <a:off x="1871764" y="1272306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Exports</a:t>
          </a:r>
        </a:p>
      </dsp:txBody>
      <dsp:txXfrm>
        <a:off x="1871764" y="1272306"/>
        <a:ext cx="1183290" cy="360903"/>
      </dsp:txXfrm>
    </dsp:sp>
    <dsp:sp modelId="{0E01AE57-CA20-4567-B28C-B014BAA7D71C}">
      <dsp:nvSpPr>
        <dsp:cNvPr id="0" name=""/>
        <dsp:cNvSpPr/>
      </dsp:nvSpPr>
      <dsp:spPr>
        <a:xfrm>
          <a:off x="3291713" y="1017898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Plots</a:t>
          </a:r>
        </a:p>
      </dsp:txBody>
      <dsp:txXfrm>
        <a:off x="3291713" y="1017898"/>
        <a:ext cx="1183290" cy="360903"/>
      </dsp:txXfrm>
    </dsp:sp>
    <dsp:sp modelId="{1591560A-C88F-4159-B59B-01C4F92273D4}">
      <dsp:nvSpPr>
        <dsp:cNvPr id="0" name=""/>
        <dsp:cNvSpPr/>
      </dsp:nvSpPr>
      <dsp:spPr>
        <a:xfrm>
          <a:off x="3291713" y="1526713"/>
          <a:ext cx="1183290" cy="36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Models</a:t>
          </a:r>
        </a:p>
      </dsp:txBody>
      <dsp:txXfrm>
        <a:off x="3291713" y="1526713"/>
        <a:ext cx="1183290" cy="36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rik.kusch@bio.au.dk" TargetMode="External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BEE573-C2F4-44C6-AC58-2C89893EC90E}"/>
              </a:ext>
            </a:extLst>
          </p:cNvPr>
          <p:cNvSpPr/>
          <p:nvPr userDrawn="1"/>
        </p:nvSpPr>
        <p:spPr>
          <a:xfrm>
            <a:off x="0" y="6217930"/>
            <a:ext cx="12192000" cy="640070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" y="1084710"/>
            <a:ext cx="6664383" cy="212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cap="all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67" y="3328549"/>
            <a:ext cx="6301048" cy="70312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104901"/>
            <a:ext cx="5210937" cy="4839031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41119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746729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4B782-3706-4775-839A-3CD848E3495D}"/>
              </a:ext>
            </a:extLst>
          </p:cNvPr>
          <p:cNvGrpSpPr/>
          <p:nvPr userDrawn="1"/>
        </p:nvGrpSpPr>
        <p:grpSpPr>
          <a:xfrm rot="10800000">
            <a:off x="0" y="6116880"/>
            <a:ext cx="12192000" cy="63125"/>
            <a:chOff x="507492" y="1501519"/>
            <a:chExt cx="8129016" cy="6312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1A153A-A516-4BEE-A1C9-11FA0F112806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32F953-254B-4CE5-829B-853DC9E1A234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DCED54-5C40-488C-8373-A090A00BB92A}"/>
              </a:ext>
            </a:extLst>
          </p:cNvPr>
          <p:cNvSpPr txBox="1"/>
          <p:nvPr userDrawn="1"/>
        </p:nvSpPr>
        <p:spPr>
          <a:xfrm>
            <a:off x="174567" y="4189615"/>
            <a:ext cx="4763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Erik Kusch </a:t>
            </a:r>
            <a:r>
              <a:rPr lang="en-US" sz="18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sz="18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erik.kusch@bio.au.dk</a:t>
            </a:r>
            <a:r>
              <a:rPr lang="en-US" sz="18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), 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PhD Student</a:t>
            </a:r>
            <a:b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Department of Biology</a:t>
            </a:r>
            <a:b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Section for Ecoinformatics &amp; Biodiversity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Center for Biodiversity Dynamics in a Changing World (BIOCHANGE) </a:t>
            </a:r>
            <a:b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Aarhus University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14EBDB89-2F68-4929-928F-A24297D0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4567" y="6355402"/>
            <a:ext cx="1829559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08/07/2021</a:t>
            </a:r>
            <a:endParaRPr lang="en-GB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7F2EE78-5810-4158-9414-81E1BB4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8692" y="6355402"/>
            <a:ext cx="7834615" cy="36512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998D7E0D-724F-4A29-B5B4-5D0CF8F7A3D1}"/>
              </a:ext>
            </a:extLst>
          </p:cNvPr>
          <p:cNvSpPr txBox="1">
            <a:spLocks/>
          </p:cNvSpPr>
          <p:nvPr userDrawn="1"/>
        </p:nvSpPr>
        <p:spPr>
          <a:xfrm>
            <a:off x="10187874" y="635540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Erik Kusch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BAA9B45-EF6E-4EE9-8AC4-8491F6111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06582" cy="926769"/>
          </a:xfrm>
          <a:prstGeom prst="rect">
            <a:avLst/>
          </a:prstGeom>
          <a:noFill/>
        </p:spPr>
      </p:pic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B09A769-F7F4-449C-B534-B45BFB8C7B87}"/>
              </a:ext>
            </a:extLst>
          </p:cNvPr>
          <p:cNvSpPr txBox="1">
            <a:spLocks/>
          </p:cNvSpPr>
          <p:nvPr userDrawn="1"/>
        </p:nvSpPr>
        <p:spPr>
          <a:xfrm>
            <a:off x="174567" y="209551"/>
            <a:ext cx="382387" cy="37870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F54DE5-C571-48E8-A5BC-B369434E2F44}" type="slidenum">
              <a:rPr lang="en-GB" sz="1800" smtClean="0"/>
              <a:pPr/>
              <a:t>‹#›</a:t>
            </a:fld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B9F935-E4AD-4001-8049-DFFAE9BAA752}"/>
              </a:ext>
            </a:extLst>
          </p:cNvPr>
          <p:cNvGrpSpPr/>
          <p:nvPr userDrawn="1"/>
        </p:nvGrpSpPr>
        <p:grpSpPr>
          <a:xfrm>
            <a:off x="0" y="973040"/>
            <a:ext cx="12192000" cy="63125"/>
            <a:chOff x="507492" y="1501519"/>
            <a:chExt cx="8129016" cy="6312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1F75D-1FF1-4636-97DE-840A1F678674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4EE37D-AFC4-40BD-A1C2-61CFE2B68D1B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" y="1333500"/>
            <a:ext cx="11842865" cy="4838699"/>
          </a:xfrm>
        </p:spPr>
        <p:txBody>
          <a:bodyPr/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7D3605-BCCE-4EBD-ACF9-EAD56E5CCF7F}"/>
              </a:ext>
            </a:extLst>
          </p:cNvPr>
          <p:cNvGrpSpPr/>
          <p:nvPr userDrawn="1"/>
        </p:nvGrpSpPr>
        <p:grpSpPr>
          <a:xfrm>
            <a:off x="0" y="971404"/>
            <a:ext cx="12192000" cy="63125"/>
            <a:chOff x="507492" y="1501519"/>
            <a:chExt cx="8129016" cy="631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9AE88F-1F8C-4D17-B51E-15045A9B75CC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6A3403-FE73-47E2-9B4E-A8A513FE10E2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2C8940E-BA33-4A2D-92F4-DE29CDBD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76200"/>
            <a:ext cx="11310850" cy="832076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40C535-347A-475A-92F1-08CFB5E2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8692" y="6355402"/>
            <a:ext cx="7834615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cap="all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08/07/2021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SalGo-Team - Coding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007" y="1379914"/>
            <a:ext cx="5753793" cy="4792286"/>
          </a:xfrm>
        </p:spPr>
        <p:txBody>
          <a:bodyPr/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9914"/>
            <a:ext cx="5845232" cy="4792285"/>
          </a:xfrm>
        </p:spPr>
        <p:txBody>
          <a:bodyPr/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2">
                    <a:lumMod val="95000"/>
                    <a:lumOff val="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10B1D2-C566-40D1-8B4A-855CB159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76200"/>
            <a:ext cx="11310850" cy="832076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08/07/2021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SalGo-Team - Coding Practices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67" y="1247779"/>
            <a:ext cx="11842865" cy="4924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C14F6C9-24E7-4F26-94FF-3C567133560C}"/>
              </a:ext>
            </a:extLst>
          </p:cNvPr>
          <p:cNvSpPr txBox="1">
            <a:spLocks/>
          </p:cNvSpPr>
          <p:nvPr userDrawn="1"/>
        </p:nvSpPr>
        <p:spPr>
          <a:xfrm>
            <a:off x="174567" y="6355402"/>
            <a:ext cx="182955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08/07/2021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F57CAF0-D7BA-44B9-BD28-30769C0F3B89}"/>
              </a:ext>
            </a:extLst>
          </p:cNvPr>
          <p:cNvSpPr txBox="1">
            <a:spLocks/>
          </p:cNvSpPr>
          <p:nvPr userDrawn="1"/>
        </p:nvSpPr>
        <p:spPr>
          <a:xfrm>
            <a:off x="10187874" y="635540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Erik Kusch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12CEF37-1534-4535-BB0C-F63FBE5AC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8692" y="6355402"/>
            <a:ext cx="7834615" cy="365126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GB"/>
              <a:t>SalGo-Team - Coding Practices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D01B81-6C9C-4E89-9AB5-FF18CC55815B}"/>
              </a:ext>
            </a:extLst>
          </p:cNvPr>
          <p:cNvGrpSpPr/>
          <p:nvPr userDrawn="1"/>
        </p:nvGrpSpPr>
        <p:grpSpPr>
          <a:xfrm>
            <a:off x="0" y="971404"/>
            <a:ext cx="12192000" cy="63125"/>
            <a:chOff x="507492" y="1501519"/>
            <a:chExt cx="8129016" cy="631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DE5A49-5088-4299-BB69-2D7B19C1B58D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27D293-6887-41F0-A935-71B1D4F0D91A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28972-2C1C-4FF6-A13B-9BA2DBB0C0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06582" cy="926769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F2F5802-22D1-477F-B5EB-FE2917D9AF07}"/>
              </a:ext>
            </a:extLst>
          </p:cNvPr>
          <p:cNvSpPr txBox="1">
            <a:spLocks/>
          </p:cNvSpPr>
          <p:nvPr userDrawn="1"/>
        </p:nvSpPr>
        <p:spPr>
          <a:xfrm>
            <a:off x="174567" y="209551"/>
            <a:ext cx="382387" cy="37870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F54DE5-C571-48E8-A5BC-B369434E2F44}" type="slidenum">
              <a:rPr lang="en-GB" sz="1800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>
              <a:lumMod val="95000"/>
              <a:lumOff val="5000"/>
            </a:schemeClr>
          </a:solidFill>
          <a:latin typeface="Adobe Fangsong Std R" panose="02020400000000000000" pitchFamily="18" charset="-128"/>
          <a:ea typeface="Adobe Fangsong Std R" panose="020204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>
              <a:lumMod val="95000"/>
              <a:lumOff val="5000"/>
            </a:schemeClr>
          </a:solidFill>
          <a:latin typeface="Adobe Fangsong Std R" panose="02020400000000000000" pitchFamily="18" charset="-128"/>
          <a:ea typeface="Adobe Fangsong Std R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>
              <a:lumMod val="95000"/>
              <a:lumOff val="5000"/>
            </a:schemeClr>
          </a:solidFill>
          <a:latin typeface="Adobe Fangsong Std R" panose="02020400000000000000" pitchFamily="18" charset="-128"/>
          <a:ea typeface="Adobe Fangsong Std R" panose="020204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>
              <a:lumMod val="95000"/>
              <a:lumOff val="5000"/>
            </a:schemeClr>
          </a:solidFill>
          <a:latin typeface="Adobe Fangsong Std R" panose="02020400000000000000" pitchFamily="18" charset="-128"/>
          <a:ea typeface="Adobe Fangsong Std R" panose="020204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>
              <a:lumMod val="95000"/>
              <a:lumOff val="5000"/>
            </a:schemeClr>
          </a:solidFill>
          <a:latin typeface="Adobe Fangsong Std R" panose="02020400000000000000" pitchFamily="18" charset="-128"/>
          <a:ea typeface="Adobe Fangsong Std R" panose="020204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FD7-3E28-40A3-B90C-51981B91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A19C-F4CF-4769-819B-238D78F5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Life with R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5EC8B00-01FF-47D8-A258-567D934B78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0" r="8860"/>
          <a:stretch>
            <a:fillRect/>
          </a:stretch>
        </p:blipFill>
        <p:spPr>
          <a:xfrm>
            <a:off x="6852727" y="1153027"/>
            <a:ext cx="5210937" cy="48390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181F-087F-42F7-BC65-80D23AA3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08/07/2021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C4FE-C7F5-4D4D-B8BE-420E8236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5B044-9C3F-4544-AE2D-671CA63FA81E}"/>
              </a:ext>
            </a:extLst>
          </p:cNvPr>
          <p:cNvGrpSpPr/>
          <p:nvPr/>
        </p:nvGrpSpPr>
        <p:grpSpPr>
          <a:xfrm>
            <a:off x="1483916" y="99373"/>
            <a:ext cx="9224168" cy="542474"/>
            <a:chOff x="1387844" y="0"/>
            <a:chExt cx="9224168" cy="542474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084E51CC-2B07-445A-8E8E-AB73C50B8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844" y="2347"/>
              <a:ext cx="2678588" cy="54012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701387-538E-421C-BA43-EDC414E8A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140" y="2347"/>
              <a:ext cx="2659027" cy="5377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E5BD72-E1FC-47BA-856A-74BAF56B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4" t="18621" r="11072" b="9943"/>
            <a:stretch/>
          </p:blipFill>
          <p:spPr>
            <a:xfrm>
              <a:off x="6944875" y="2347"/>
              <a:ext cx="1829559" cy="5401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DAB86D-175A-4EAB-8EFC-57DADB51E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4142" y="0"/>
              <a:ext cx="1727870" cy="540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52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DF4A6-466A-44BF-A685-ED48A13C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8" y="1333500"/>
            <a:ext cx="7236886" cy="48386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u="sng" dirty="0"/>
              <a:t>Object Assignment </a:t>
            </a:r>
          </a:p>
          <a:p>
            <a:r>
              <a:rPr lang="en-GB" dirty="0"/>
              <a:t>Use “&lt;-” instead of “=“</a:t>
            </a:r>
          </a:p>
          <a:p>
            <a:pPr marL="0" indent="0" algn="ctr">
              <a:buNone/>
            </a:pPr>
            <a:r>
              <a:rPr lang="en-GB" b="1" u="sng" dirty="0"/>
              <a:t>Readability</a:t>
            </a:r>
          </a:p>
          <a:p>
            <a:r>
              <a:rPr lang="en-GB" dirty="0"/>
              <a:t>Spaces in function specification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Line breaks between individual chunks of code</a:t>
            </a:r>
          </a:p>
          <a:p>
            <a:r>
              <a:rPr lang="en-GB" dirty="0"/>
              <a:t>Soft-wrap in </a:t>
            </a:r>
            <a:r>
              <a:rPr lang="en-GB" dirty="0">
                <a:latin typeface="Abadi Extra Light" panose="020B0204020104020204" pitchFamily="34" charset="0"/>
              </a:rPr>
              <a:t>RStudio</a:t>
            </a:r>
            <a:r>
              <a:rPr lang="en-GB" dirty="0"/>
              <a:t> to prevent scrolling side-ways</a:t>
            </a:r>
          </a:p>
          <a:p>
            <a:pPr marL="0" indent="0" algn="ctr">
              <a:buNone/>
            </a:pPr>
            <a:r>
              <a:rPr lang="en-GB" b="1" u="sng" dirty="0"/>
              <a:t>Consistency</a:t>
            </a:r>
          </a:p>
          <a:p>
            <a:r>
              <a:rPr lang="en-GB" dirty="0"/>
              <a:t>Develop a style and be consistent in using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149C0-F596-4943-9679-0BC0EDA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Life with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EF58-4031-40ED-9939-A8144C8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pic>
        <p:nvPicPr>
          <p:cNvPr id="6" name="Picture 5" descr="A picture containing text, box, container, queen&#10;&#10;Description automatically generated">
            <a:extLst>
              <a:ext uri="{FF2B5EF4-FFF2-40B4-BE49-F238E27FC236}">
                <a16:creationId xmlns:a16="http://schemas.microsoft.com/office/drawing/2014/main" id="{365D8133-EDE7-4EDE-B8AD-5A68204C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32" y="1600199"/>
            <a:ext cx="4381500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F3242-390F-4282-A2B6-B0214FE7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38" y="3188864"/>
            <a:ext cx="425826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1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342C2E8A-8555-48B8-89B2-9CAB1EE35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272809"/>
            <a:ext cx="5337232" cy="50825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0177EF-1BAB-4234-B647-FFE3DCFC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69A46-658E-4B3D-9530-FDB9456D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23F8ADF-2354-4A6B-903B-ED12AF72870C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6505631" cy="50090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Why Care?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Reproducible research as gold-standard of science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Journal Requirements</a:t>
            </a:r>
          </a:p>
          <a:p>
            <a:pPr lvl="1"/>
            <a:r>
              <a:rPr lang="en-GB" sz="15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Code sharing</a:t>
            </a:r>
          </a:p>
          <a:p>
            <a:pPr lvl="1"/>
            <a:r>
              <a:rPr lang="en-GB" sz="15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Data sharing</a:t>
            </a:r>
          </a:p>
          <a:p>
            <a:pPr marL="0" indent="0">
              <a:buNone/>
            </a:pPr>
            <a:r>
              <a:rPr lang="en-GB" b="1" u="sng" dirty="0"/>
              <a:t>How?</a:t>
            </a:r>
          </a:p>
          <a:p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STOP. HARDCODING.</a:t>
            </a:r>
          </a:p>
          <a:p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Test your scripts on </a:t>
            </a:r>
            <a:b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</a:b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different machines.</a:t>
            </a:r>
            <a:endParaRPr lang="en-GB" b="1" u="sng" dirty="0"/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pic>
        <p:nvPicPr>
          <p:cNvPr id="9" name="Picture 8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178D7765-18D6-4DAC-BEEA-FB55500D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16" y="3550430"/>
            <a:ext cx="3012658" cy="27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823063CA-C3EC-4E50-9755-381E84A18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1159299"/>
            <a:ext cx="4619464" cy="25958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F7BAD9-940A-4DA4-8A59-72230ED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 – Cardinal Sins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234A0-AB90-4341-8466-3918CB2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4F589-C206-4E43-843E-B6A4FDA2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44" y="1159300"/>
            <a:ext cx="4659097" cy="259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B80B28D-CDEB-4258-B64D-BF4E1FBF2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3758198"/>
            <a:ext cx="3771898" cy="25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0FA9941-0D3F-4D44-9C97-3FF1824B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32" y="1545864"/>
            <a:ext cx="6477000" cy="41719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33584C-7FE4-421B-813F-F77D44EE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B6881-DEAD-470D-BAB4-2B320E5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051FD54-C149-4CC9-9B65-453B498896D7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5365863" cy="50090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What People Do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Use </a:t>
            </a: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library(…) </a:t>
            </a: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to load packages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Not everyone has the same packages installed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Force installation via </a:t>
            </a:r>
            <a:r>
              <a:rPr lang="en-GB" sz="190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install.packages</a:t>
            </a: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(…)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May disrupt local package versions</a:t>
            </a:r>
            <a:endParaRPr lang="en-GB" sz="1900" dirty="0">
              <a:solidFill>
                <a:srgbClr val="000000">
                  <a:lumMod val="95000"/>
                  <a:lumOff val="5000"/>
                </a:srgbClr>
              </a:solidFill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u="sng" dirty="0"/>
              <a:t>How To Do Better</a:t>
            </a:r>
          </a:p>
          <a:p>
            <a:r>
              <a:rPr lang="en-GB" dirty="0"/>
              <a:t>Identify packages that need installing and only install those prior to loading</a:t>
            </a:r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69CB9-8526-4FD5-9B68-21D6C013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" y="5027875"/>
            <a:ext cx="524900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69FAD-B740-4925-B4A2-8E1ACCF3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FBCD8-4867-4C3A-AECC-7550B4C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429031C-E803-44EF-A60C-03BF34F716A9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5921431" cy="50090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What People Do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Hardcode working directories with </a:t>
            </a:r>
            <a:r>
              <a:rPr lang="en-GB" sz="190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setwd</a:t>
            </a: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(…)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 </a:t>
            </a: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Others do not have access to your hard drive</a:t>
            </a:r>
          </a:p>
          <a:p>
            <a:pPr marL="0" indent="0">
              <a:buNone/>
            </a:pPr>
            <a:r>
              <a:rPr lang="en-GB" b="1" u="sng" dirty="0"/>
              <a:t>How To Do Better</a:t>
            </a:r>
          </a:p>
          <a:p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Organise projects in separate folders</a:t>
            </a:r>
          </a:p>
          <a:p>
            <a:r>
              <a:rPr lang="en-GB" dirty="0" err="1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Softcode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 working directories:</a:t>
            </a:r>
          </a:p>
          <a:p>
            <a:pPr marL="449263" lvl="1" indent="-184150"/>
            <a:r>
              <a:rPr lang="en-GB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getwd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(…)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 to index project folder</a:t>
            </a:r>
          </a:p>
          <a:p>
            <a:pPr marL="449263" lvl="1" indent="-184150"/>
            <a:r>
              <a:rPr lang="en-GB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file.path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(…)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 to index sub-directories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5F4801-7735-444A-88B4-DD61E64FF5F2}"/>
              </a:ext>
            </a:extLst>
          </p:cNvPr>
          <p:cNvGrpSpPr/>
          <p:nvPr/>
        </p:nvGrpSpPr>
        <p:grpSpPr>
          <a:xfrm>
            <a:off x="6721531" y="1456754"/>
            <a:ext cx="5295900" cy="4762500"/>
            <a:chOff x="3448050" y="1047750"/>
            <a:chExt cx="5295900" cy="4762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39E7183-C5C2-4B2F-BB88-7C76F1D1A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1047750"/>
              <a:ext cx="52959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68EB072-59BF-407E-8426-66C5CF5A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09090" y="1671168"/>
              <a:ext cx="1447800" cy="1012320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440995-761C-4A7C-A528-A39323890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40230"/>
              </p:ext>
            </p:extLst>
          </p:nvPr>
        </p:nvGraphicFramePr>
        <p:xfrm>
          <a:off x="174569" y="4832642"/>
          <a:ext cx="4926820" cy="188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24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3932C9-4C31-4F35-9EE2-724E7A69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Checks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A91C-31F8-4AAF-95E9-BA4CBD19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CCF438B-AA9D-4A42-9E54-82A83A59DD4A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7004273" cy="50090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What People Do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Overwrite existing data files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Can possibly break reproducibility and cement errors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Carry out analyses whose output is already present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 Waste of processing time and power</a:t>
            </a:r>
          </a:p>
          <a:p>
            <a:pPr marL="0" indent="0">
              <a:buNone/>
            </a:pPr>
            <a:r>
              <a:rPr lang="en-GB" b="1" u="sng" dirty="0"/>
              <a:t>How To Do Better</a:t>
            </a:r>
          </a:p>
          <a:p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Check whether files are present with </a:t>
            </a:r>
            <a:r>
              <a:rPr lang="en-GB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file.exists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(…)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Load/Manipulate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Load/Write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Load/Analyse</a:t>
            </a: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C3501-8B49-4620-9EDA-FCF34355E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145675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66DE6-368B-4111-92DF-03548E5D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DEA0E-E538-4022-BBE3-34045042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D0900CE-322F-4F2E-A2AD-7A318057EF5C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7834615" cy="50090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What People Do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Sample data sets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Partition data into test and training data sets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May induce severe bias</a:t>
            </a:r>
          </a:p>
          <a:p>
            <a:pPr marL="0" indent="0">
              <a:buNone/>
            </a:pPr>
            <a:r>
              <a:rPr lang="en-GB" b="1" u="sng" dirty="0"/>
              <a:t>How To Do Better</a:t>
            </a:r>
          </a:p>
          <a:p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Set a seed to make random processes reproducible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set.seed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(…)</a:t>
            </a:r>
          </a:p>
          <a:p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Sample multiple times and average out to remove bias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Bootstrapping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73B050-C93E-4400-8CEC-807441AC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26" y="1101204"/>
            <a:ext cx="3282505" cy="53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AA0B22-A63C-453A-BE6B-EBA55C24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 -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BA0D0-EC05-485F-B16A-1BF205FB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5C968-095C-48B1-9AF6-57B235DDE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72" y="1759320"/>
            <a:ext cx="5055359" cy="415736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7F803B-DEF6-4560-B0DB-CE09E3A79D0C}"/>
              </a:ext>
            </a:extLst>
          </p:cNvPr>
          <p:cNvSpPr txBox="1">
            <a:spLocks/>
          </p:cNvSpPr>
          <p:nvPr/>
        </p:nvSpPr>
        <p:spPr>
          <a:xfrm>
            <a:off x="455305" y="1754008"/>
            <a:ext cx="5640694" cy="415736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Code is as essential as your written report.</a:t>
            </a:r>
            <a:endParaRPr lang="en-GB" sz="32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478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901766-ABBE-4778-A69C-CD50C8AC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>
                <a:latin typeface="Abadi Extra Light" panose="020B0204020104020204" pitchFamily="34" charset="0"/>
              </a:rPr>
              <a:t>Rmarkdown</a:t>
            </a:r>
            <a:r>
              <a:rPr lang="en-US" dirty="0"/>
              <a:t> for your research comes with a multitude of advantages:</a:t>
            </a:r>
          </a:p>
          <a:p>
            <a:pPr marL="538163" indent="-177800">
              <a:buFont typeface="+mj-lt"/>
              <a:buAutoNum type="arabicPeriod"/>
            </a:pPr>
            <a:r>
              <a:rPr lang="en-US" dirty="0"/>
              <a:t> Entire </a:t>
            </a:r>
            <a:r>
              <a:rPr lang="en-US" b="1" dirty="0"/>
              <a:t>workflow in one program </a:t>
            </a:r>
            <a:r>
              <a:rPr lang="en-US" dirty="0"/>
              <a:t>(</a:t>
            </a:r>
            <a:r>
              <a:rPr lang="en-US" dirty="0">
                <a:latin typeface="Abadi Extra Light" panose="020B0204020104020204" pitchFamily="34" charset="0"/>
              </a:rPr>
              <a:t>RStudio</a:t>
            </a:r>
            <a:r>
              <a:rPr lang="en-US" dirty="0"/>
              <a:t>)</a:t>
            </a:r>
          </a:p>
          <a:p>
            <a:pPr marL="538163" indent="-1778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Research </a:t>
            </a:r>
            <a:r>
              <a:rPr lang="en-US" dirty="0"/>
              <a:t>and reports </a:t>
            </a:r>
            <a:r>
              <a:rPr lang="en-US" b="1" dirty="0"/>
              <a:t>reproducible </a:t>
            </a:r>
            <a:r>
              <a:rPr lang="en-US" dirty="0"/>
              <a:t>at the click of </a:t>
            </a:r>
            <a:r>
              <a:rPr lang="en-US" b="1" dirty="0"/>
              <a:t>one button</a:t>
            </a:r>
          </a:p>
          <a:p>
            <a:pPr marL="538163" indent="-1778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Combines </a:t>
            </a:r>
            <a:r>
              <a:rPr lang="en-US" dirty="0">
                <a:latin typeface="Abadi Extra Light" panose="020B0204020104020204" pitchFamily="34" charset="0"/>
              </a:rPr>
              <a:t>R</a:t>
            </a:r>
            <a:r>
              <a:rPr lang="en-US" dirty="0"/>
              <a:t> functionality and LATEX formatting (if desired)</a:t>
            </a:r>
          </a:p>
          <a:p>
            <a:pPr marL="538163" indent="-177800">
              <a:buFont typeface="+mj-lt"/>
              <a:buAutoNum type="arabicPeriod"/>
            </a:pPr>
            <a:r>
              <a:rPr lang="en-GB" dirty="0"/>
              <a:t> </a:t>
            </a:r>
            <a:r>
              <a:rPr lang="en-GB" b="1" dirty="0"/>
              <a:t>Consistent formatting</a:t>
            </a:r>
          </a:p>
          <a:p>
            <a:pPr marL="538163" indent="-1778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Clear presentation of code</a:t>
            </a:r>
            <a:endParaRPr lang="en-US" dirty="0"/>
          </a:p>
          <a:p>
            <a:pPr marL="538163" indent="-1778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Dynamic documents </a:t>
            </a:r>
            <a:r>
              <a:rPr lang="en-US" dirty="0"/>
              <a:t>(you can generate various output document types)</a:t>
            </a:r>
          </a:p>
          <a:p>
            <a:pPr marL="538163" indent="-177800">
              <a:buFont typeface="+mj-lt"/>
              <a:buAutoNum type="arabicPeriod"/>
            </a:pPr>
            <a:r>
              <a:rPr lang="en-US" dirty="0"/>
              <a:t> Applicable for </a:t>
            </a:r>
            <a:r>
              <a:rPr lang="en-US" b="1" dirty="0"/>
              <a:t>almost all document types </a:t>
            </a:r>
            <a:r>
              <a:rPr lang="en-US" dirty="0"/>
              <a:t>you may desire as an output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C735B-242A-4529-BACF-B86905C7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F60EB-1008-45FA-B1D5-516B288D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erson, table&#10;&#10;Description automatically generated">
            <a:extLst>
              <a:ext uri="{FF2B5EF4-FFF2-40B4-BE49-F238E27FC236}">
                <a16:creationId xmlns:a16="http://schemas.microsoft.com/office/drawing/2014/main" id="{58C74567-C48A-4697-BEE0-3516B66F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19" y="1373605"/>
            <a:ext cx="3864776" cy="4838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7675B-C0E6-46BF-8F5C-43FBC2C7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Quality of Life Improvements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F13DC-ACBD-44C4-9150-C9DB77CB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BD48067-BEF6-4104-9C1B-0167E8AAA0DB}"/>
              </a:ext>
            </a:extLst>
          </p:cNvPr>
          <p:cNvSpPr txBox="1">
            <a:spLocks/>
          </p:cNvSpPr>
          <p:nvPr/>
        </p:nvSpPr>
        <p:spPr>
          <a:xfrm>
            <a:off x="455304" y="1754008"/>
            <a:ext cx="6771663" cy="415736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/>
              <a:t>Everything hereafter is nice-to-have or nice-to-do, but not essential.</a:t>
            </a:r>
            <a:endParaRPr lang="en-GB" sz="32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74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D31449-E838-4E36-9E76-65EADC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B56E-0D1E-45BC-A444-9AD7B42E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D53F026-DE91-4D0F-808C-41DC5632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6" y="1333500"/>
            <a:ext cx="3396864" cy="4838699"/>
          </a:xfrm>
        </p:spPr>
        <p:txBody>
          <a:bodyPr/>
          <a:lstStyle/>
          <a:p>
            <a:pPr marL="0" indent="0" algn="ctr">
              <a:buNone/>
            </a:pPr>
            <a:r>
              <a:rPr lang="en-GB" b="1" u="sng" dirty="0"/>
              <a:t>Code Folding</a:t>
            </a:r>
          </a:p>
          <a:p>
            <a:r>
              <a:rPr lang="en-GB" dirty="0"/>
              <a:t>Braced Regions (“{…}”)</a:t>
            </a:r>
          </a:p>
          <a:p>
            <a:r>
              <a:rPr lang="en-GB" dirty="0"/>
              <a:t>Code Sections</a:t>
            </a:r>
          </a:p>
          <a:p>
            <a:pPr marL="0" lvl="0" indent="0" algn="ctr">
              <a:buNone/>
            </a:pPr>
            <a:r>
              <a:rPr lang="en-GB" b="1" u="sng" dirty="0">
                <a:solidFill>
                  <a:srgbClr val="000000">
                    <a:lumMod val="95000"/>
                    <a:lumOff val="5000"/>
                  </a:srgbClr>
                </a:solidFill>
              </a:rPr>
              <a:t>Code Sections</a:t>
            </a:r>
          </a:p>
          <a:p>
            <a:pPr lvl="0"/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Title followed by 4:</a:t>
            </a:r>
          </a:p>
          <a:p>
            <a:pPr lvl="1"/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“#”</a:t>
            </a:r>
          </a:p>
          <a:p>
            <a:pPr lvl="1"/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“=”</a:t>
            </a:r>
          </a:p>
          <a:p>
            <a:pPr lvl="1"/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“-”</a:t>
            </a:r>
          </a:p>
          <a:p>
            <a:pPr lvl="0"/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Section Hierarchy determined by preceding “#”</a:t>
            </a:r>
          </a:p>
          <a:p>
            <a:pPr lvl="1"/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Requires </a:t>
            </a:r>
            <a:r>
              <a:rPr lang="en-GB" dirty="0" err="1">
                <a:solidFill>
                  <a:srgbClr val="000000">
                    <a:lumMod val="95000"/>
                    <a:lumOff val="5000"/>
                  </a:srgbClr>
                </a:solidFill>
                <a:latin typeface="Abadi Extra Light" panose="020B0204020104020204" pitchFamily="34" charset="0"/>
              </a:rPr>
              <a:t>Rstudio</a:t>
            </a:r>
            <a:r>
              <a:rPr lang="en-GB" dirty="0">
                <a:solidFill>
                  <a:srgbClr val="000000">
                    <a:lumMod val="95000"/>
                    <a:lumOff val="5000"/>
                  </a:srgbClr>
                </a:solidFill>
              </a:rPr>
              <a:t> Version ≥ 1.4</a:t>
            </a:r>
          </a:p>
          <a:p>
            <a:pPr marL="457200" lvl="1" indent="0">
              <a:buNone/>
            </a:pPr>
            <a:endParaRPr lang="en-GB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lvl="1"/>
            <a:endParaRPr lang="en-GB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C09447DD-ACD4-46A9-AB2E-2FBA0AF59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027183"/>
              </p:ext>
            </p:extLst>
          </p:nvPr>
        </p:nvGraphicFramePr>
        <p:xfrm>
          <a:off x="174625" y="1122947"/>
          <a:ext cx="3218280" cy="52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5359A10-2D2D-4773-A7B8-DD2C18BB4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578" y="1390763"/>
            <a:ext cx="5172797" cy="838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C276A-A73C-4686-9190-A8964010A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578" y="2276201"/>
            <a:ext cx="5172797" cy="408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44E650-D25A-4DB2-8118-60917C5552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8286" b="-630"/>
          <a:stretch/>
        </p:blipFill>
        <p:spPr>
          <a:xfrm>
            <a:off x="6844577" y="2755531"/>
            <a:ext cx="3872889" cy="35169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4D4F53-8550-4083-90A9-B265895A5D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243"/>
          <a:stretch/>
        </p:blipFill>
        <p:spPr>
          <a:xfrm>
            <a:off x="10772273" y="2755531"/>
            <a:ext cx="124510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737EE-D8BB-4D28-91C0-23A392CC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&amp; Sourcing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76CB6-B11A-434D-BFBC-80E4DE5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SalGo-Team - Coding Practices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ADE728F-6C8F-481A-83E7-871C5B07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8" y="1333500"/>
            <a:ext cx="7834616" cy="487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 projects lend themselves well to a </a:t>
            </a:r>
            <a:r>
              <a:rPr lang="en-US" b="1" dirty="0"/>
              <a:t>multi-document workflow</a:t>
            </a:r>
            <a:r>
              <a:rPr lang="en-US" dirty="0"/>
              <a:t>: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32A7D2-6712-41B5-911C-D9E74637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41" y="1101203"/>
            <a:ext cx="3934490" cy="53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A6D043-34E2-4AE3-ACE9-E1120F2ACF83}"/>
              </a:ext>
            </a:extLst>
          </p:cNvPr>
          <p:cNvSpPr/>
          <p:nvPr/>
        </p:nvSpPr>
        <p:spPr>
          <a:xfrm>
            <a:off x="174568" y="2136339"/>
            <a:ext cx="386804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u="sng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Functions</a:t>
            </a:r>
          </a:p>
          <a:p>
            <a:r>
              <a:rPr lang="en-US" sz="2000" dirty="0">
                <a:solidFill>
                  <a:schemeClr val="tx2"/>
                </a:solidFill>
                <a:latin typeface="Abadi Extra Light" panose="020B0204020104020204" pitchFamily="34" charset="0"/>
                <a:ea typeface="Adobe Fangsong Std R" panose="02020400000000000000" pitchFamily="18" charset="-128"/>
              </a:rPr>
              <a:t>Fun &lt;- function(…){}</a:t>
            </a: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to create a custom function</a:t>
            </a:r>
          </a:p>
          <a:p>
            <a:endParaRPr lang="en-US" sz="2000" dirty="0">
              <a:solidFill>
                <a:schemeClr val="tx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Useful for: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Soft-coding analyses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Repeating code for different input parameters</a:t>
            </a:r>
          </a:p>
          <a:p>
            <a:endParaRPr lang="en-US" sz="2000" dirty="0">
              <a:solidFill>
                <a:schemeClr val="tx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Should be: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internally consistent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well-documented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easy to understand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91BFA-150B-4216-99A8-9F91B29A5F67}"/>
              </a:ext>
            </a:extLst>
          </p:cNvPr>
          <p:cNvSpPr/>
          <p:nvPr/>
        </p:nvSpPr>
        <p:spPr>
          <a:xfrm>
            <a:off x="4128754" y="2136338"/>
            <a:ext cx="386804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u="sng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Sourcing</a:t>
            </a:r>
          </a:p>
          <a:p>
            <a:r>
              <a:rPr lang="en-US" sz="2000" dirty="0">
                <a:solidFill>
                  <a:schemeClr val="tx2"/>
                </a:solidFill>
                <a:latin typeface="Abadi Extra Light" panose="020B0204020104020204" pitchFamily="34" charset="0"/>
                <a:ea typeface="Adobe Fangsong Std R" panose="02020400000000000000" pitchFamily="18" charset="-128"/>
              </a:rPr>
              <a:t>Source(…)</a:t>
            </a: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command to load/execute </a:t>
            </a:r>
            <a:r>
              <a:rPr lang="en-US" sz="2000" dirty="0">
                <a:solidFill>
                  <a:schemeClr val="tx2"/>
                </a:solidFill>
                <a:latin typeface="Abadi Extra Light" panose="020B0204020104020204" pitchFamily="34" charset="0"/>
                <a:ea typeface="Adobe Fangsong Std R" panose="02020400000000000000" pitchFamily="18" charset="-128"/>
              </a:rPr>
              <a:t>R</a:t>
            </a: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scripts</a:t>
            </a:r>
          </a:p>
          <a:p>
            <a:endParaRPr lang="en-US" sz="2000" dirty="0">
              <a:solidFill>
                <a:schemeClr val="tx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Useful for: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Keeping code structured and concise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Storing extra functionality</a:t>
            </a:r>
          </a:p>
          <a:p>
            <a:endParaRPr lang="en-US" sz="2000" dirty="0">
              <a:solidFill>
                <a:schemeClr val="tx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Should: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Use sensible file names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Sourced functions need to be called</a:t>
            </a:r>
          </a:p>
        </p:txBody>
      </p:sp>
    </p:spTree>
    <p:extLst>
      <p:ext uri="{BB962C8B-B14F-4D97-AF65-F5344CB8AC3E}">
        <p14:creationId xmlns:p14="http://schemas.microsoft.com/office/powerpoint/2010/main" val="30617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FE8D74-9B33-4298-920E-D9069F36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8" y="1333500"/>
            <a:ext cx="5777054" cy="483869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Progress Bar</a:t>
            </a:r>
          </a:p>
          <a:p>
            <a:r>
              <a:rPr lang="en-US" dirty="0"/>
              <a:t>Updates on how code is progressing</a:t>
            </a:r>
          </a:p>
          <a:p>
            <a:r>
              <a:rPr lang="en-US" dirty="0"/>
              <a:t>Especially useful when your code involves loops</a:t>
            </a:r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r>
              <a:rPr lang="en-US" b="1" u="sng" dirty="0"/>
              <a:t>Estimators </a:t>
            </a:r>
          </a:p>
          <a:p>
            <a:r>
              <a:rPr lang="en-US" dirty="0"/>
              <a:t>When to expect code to finish processing </a:t>
            </a:r>
          </a:p>
          <a:p>
            <a:r>
              <a:rPr lang="en-US" dirty="0"/>
              <a:t>Most useful in loop-based approaches as they need a baseline for the estimation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F1F9E-987C-4185-B239-7BF44ECC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Bar &amp; Estimators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86693-F217-4D36-8750-04B607AD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3326-D0BE-4DFC-9A48-0A2F5DAC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22" y="1333499"/>
            <a:ext cx="6066527" cy="1874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78071-1881-4FC8-9FA1-37B6EC4F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05" y="3208421"/>
            <a:ext cx="6066527" cy="32423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0900D8-AFFA-4FA8-B258-09FF39C08F56}"/>
              </a:ext>
            </a:extLst>
          </p:cNvPr>
          <p:cNvCxnSpPr/>
          <p:nvPr/>
        </p:nvCxnSpPr>
        <p:spPr>
          <a:xfrm flipH="1">
            <a:off x="173851" y="3208420"/>
            <a:ext cx="1184358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1689F7-72B1-4171-9350-EF0BB270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" y="1333500"/>
            <a:ext cx="5279223" cy="4838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Errors</a:t>
            </a:r>
          </a:p>
          <a:p>
            <a:r>
              <a:rPr lang="en-US" dirty="0"/>
              <a:t>Stop code execution</a:t>
            </a:r>
          </a:p>
          <a:p>
            <a:r>
              <a:rPr lang="en-US" dirty="0"/>
              <a:t>Report message to console</a:t>
            </a:r>
            <a:endParaRPr lang="en-US" b="1" u="sng" dirty="0"/>
          </a:p>
          <a:p>
            <a:pPr marL="0" indent="0" algn="ctr">
              <a:buNone/>
            </a:pPr>
            <a:r>
              <a:rPr lang="en-US" b="1" u="sng" dirty="0"/>
              <a:t>Warnings</a:t>
            </a:r>
          </a:p>
          <a:p>
            <a:r>
              <a:rPr lang="en-US" dirty="0"/>
              <a:t>Do not stop code execution</a:t>
            </a:r>
          </a:p>
          <a:p>
            <a:r>
              <a:rPr lang="en-US" dirty="0"/>
              <a:t>Report message to console</a:t>
            </a:r>
          </a:p>
          <a:p>
            <a:pPr marL="0" indent="0" algn="ctr">
              <a:buNone/>
            </a:pPr>
            <a:r>
              <a:rPr lang="en-US" b="1" u="sng" dirty="0"/>
              <a:t>User-Input</a:t>
            </a:r>
          </a:p>
          <a:p>
            <a:r>
              <a:rPr lang="en-US" dirty="0"/>
              <a:t>Pause code execution</a:t>
            </a:r>
          </a:p>
          <a:p>
            <a:r>
              <a:rPr lang="en-GB" dirty="0"/>
              <a:t>Wait for user-input in console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AE6179-F4B3-4D2F-98BB-8677B163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Errors, Warnings &amp; User-Inputs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2E87-EB6B-468E-B93A-8D41AEE2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EADB2-A66A-44C3-9B95-879BA9115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517"/>
          <a:stretch/>
        </p:blipFill>
        <p:spPr>
          <a:xfrm>
            <a:off x="5453791" y="1333501"/>
            <a:ext cx="6563641" cy="174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EEF75-BAD5-4F71-A5B6-2ABA753E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3" t="31352" r="133" b="49165"/>
          <a:stretch/>
        </p:blipFill>
        <p:spPr>
          <a:xfrm>
            <a:off x="5453790" y="2904733"/>
            <a:ext cx="6563641" cy="17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A6A14-3411-4218-B30B-CFC07581E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3" t="63867" r="133" b="2093"/>
          <a:stretch/>
        </p:blipFill>
        <p:spPr>
          <a:xfrm>
            <a:off x="5453790" y="4564897"/>
            <a:ext cx="6563641" cy="304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9C5D23-77E1-45D4-B248-8F576BEF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805"/>
          <a:stretch/>
        </p:blipFill>
        <p:spPr>
          <a:xfrm>
            <a:off x="5453790" y="1564505"/>
            <a:ext cx="6563641" cy="312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36A7B-680F-47C9-A874-FE23674DD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11" b="49815"/>
          <a:stretch/>
        </p:blipFill>
        <p:spPr>
          <a:xfrm>
            <a:off x="5453790" y="3143933"/>
            <a:ext cx="6563641" cy="437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7B8429-AD7A-43D3-8BA7-B86C6419D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03" b="11429"/>
          <a:stretch/>
        </p:blipFill>
        <p:spPr>
          <a:xfrm>
            <a:off x="5453790" y="4927389"/>
            <a:ext cx="6563641" cy="593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0A690-A693-4C94-A43D-BED588852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90" y="5578640"/>
            <a:ext cx="3192905" cy="3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3AF56B-406C-4DE3-831F-6374AFD4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8" y="1566111"/>
            <a:ext cx="7696370" cy="1889026"/>
          </a:xfrm>
        </p:spPr>
        <p:txBody>
          <a:bodyPr>
            <a:normAutofit/>
          </a:bodyPr>
          <a:lstStyle/>
          <a:p>
            <a:r>
              <a:rPr lang="en-US" dirty="0"/>
              <a:t>By default, </a:t>
            </a:r>
            <a:r>
              <a:rPr lang="en-US" dirty="0">
                <a:latin typeface="Abadi Extra Light" panose="020B0204020104020204" pitchFamily="34" charset="0"/>
              </a:rPr>
              <a:t>R</a:t>
            </a:r>
            <a:r>
              <a:rPr lang="en-US" dirty="0"/>
              <a:t> only uses one core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Inefficient use of computational power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parallel processing</a:t>
            </a:r>
            <a:r>
              <a:rPr lang="en-US" dirty="0"/>
              <a:t> to make use of remaining cores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Particularly powerful when paired with </a:t>
            </a:r>
            <a:r>
              <a:rPr lang="en-US" dirty="0">
                <a:latin typeface="Abadi Extra Light" panose="020B0204020104020204" pitchFamily="34" charset="0"/>
                <a:sym typeface="Wingdings" panose="05000000000000000000" pitchFamily="2" charset="2"/>
              </a:rPr>
              <a:t>eval(parse(text=“…”))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400CF-D2BB-47F7-8CD3-2285907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D72B3-3A36-4EEF-B0B5-913F973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731A-82A3-4495-9B5A-4ACD2A55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" y="3455136"/>
            <a:ext cx="7696370" cy="264123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30FFDB8-F671-42C7-9E89-0B25F8FE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32" y="1589159"/>
            <a:ext cx="4024300" cy="450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B9E70-FAE4-48E5-B65B-82372831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2" y="1381375"/>
            <a:ext cx="4762500" cy="4791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2C989B-194D-4703-8DAB-E4E99F5A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CA61-798D-4956-97F1-55176EDD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31AB7D1-AA13-4A17-AFF7-14039293A7B9}"/>
              </a:ext>
            </a:extLst>
          </p:cNvPr>
          <p:cNvSpPr txBox="1">
            <a:spLocks/>
          </p:cNvSpPr>
          <p:nvPr/>
        </p:nvSpPr>
        <p:spPr>
          <a:xfrm>
            <a:off x="174568" y="1381375"/>
            <a:ext cx="7080364" cy="47910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GitHub</a:t>
            </a:r>
            <a:r>
              <a:rPr lang="en-US" dirty="0"/>
              <a:t> to:</a:t>
            </a:r>
          </a:p>
          <a:p>
            <a:r>
              <a:rPr lang="en-US" b="1" dirty="0">
                <a:sym typeface="Wingdings" panose="05000000000000000000" pitchFamily="2" charset="2"/>
              </a:rPr>
              <a:t>Track</a:t>
            </a:r>
            <a:r>
              <a:rPr lang="en-US" dirty="0">
                <a:sym typeface="Wingdings" panose="05000000000000000000" pitchFamily="2" charset="2"/>
              </a:rPr>
              <a:t> code and development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You may revert to previous versions of code if you broke something</a:t>
            </a:r>
          </a:p>
          <a:p>
            <a:r>
              <a:rPr lang="en-US" b="1" dirty="0">
                <a:sym typeface="Wingdings" panose="05000000000000000000" pitchFamily="2" charset="2"/>
              </a:rPr>
              <a:t>Share</a:t>
            </a:r>
            <a:r>
              <a:rPr lang="en-US" dirty="0">
                <a:sym typeface="Wingdings" panose="05000000000000000000" pitchFamily="2" charset="2"/>
              </a:rPr>
              <a:t> code with others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You can make available </a:t>
            </a:r>
            <a:r>
              <a:rPr lang="en-US" dirty="0">
                <a:latin typeface="Abadi Extra Light" panose="020B0204020104020204" pitchFamily="34" charset="0"/>
                <a:sym typeface="Wingdings" panose="05000000000000000000" pitchFamily="2" charset="2"/>
              </a:rPr>
              <a:t>R</a:t>
            </a:r>
            <a:r>
              <a:rPr lang="en-US" dirty="0">
                <a:sym typeface="Wingdings" panose="05000000000000000000" pitchFamily="2" charset="2"/>
              </a:rPr>
              <a:t> functionality and packages on GitHub</a:t>
            </a:r>
          </a:p>
          <a:p>
            <a:r>
              <a:rPr lang="en-US" b="1" dirty="0">
                <a:sym typeface="Wingdings" panose="05000000000000000000" pitchFamily="2" charset="2"/>
              </a:rPr>
              <a:t>Collaborate</a:t>
            </a:r>
            <a:r>
              <a:rPr lang="en-US" dirty="0">
                <a:sym typeface="Wingdings" panose="05000000000000000000" pitchFamily="2" charset="2"/>
              </a:rPr>
              <a:t> with others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Pull requests and the issue feature allow for collaborative code development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13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79021B-8EDB-4224-AC02-28888A7A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0066"/>
                </a:solidFill>
              </a:rPr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DD16B-3BD1-4E97-B287-4D2A0E00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EDE140-DC1E-42FB-AD24-B0A813DC7F9C}"/>
              </a:ext>
            </a:extLst>
          </p:cNvPr>
          <p:cNvGrpSpPr/>
          <p:nvPr/>
        </p:nvGrpSpPr>
        <p:grpSpPr>
          <a:xfrm>
            <a:off x="0" y="971404"/>
            <a:ext cx="12192000" cy="63125"/>
            <a:chOff x="507492" y="1501519"/>
            <a:chExt cx="8129016" cy="631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62ACBE-8E9D-49CB-B0A4-DA591675387A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66006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0FEDF4-8E4E-4B67-AE04-091F838583E6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66006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EF6BAABB-A435-422D-87AB-57C0960B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5" y="4143380"/>
            <a:ext cx="8624527" cy="2212017"/>
          </a:xfrm>
        </p:spPr>
        <p:txBody>
          <a:bodyPr>
            <a:normAutofit/>
          </a:bodyPr>
          <a:lstStyle/>
          <a:p>
            <a:r>
              <a:rPr lang="en-GB" dirty="0"/>
              <a:t>Information of:</a:t>
            </a:r>
          </a:p>
          <a:p>
            <a:pPr lvl="1"/>
            <a:r>
              <a:rPr lang="en-GB" dirty="0"/>
              <a:t>Project Membership</a:t>
            </a:r>
          </a:p>
          <a:p>
            <a:pPr lvl="1"/>
            <a:r>
              <a:rPr lang="en-GB" dirty="0"/>
              <a:t>Contents</a:t>
            </a:r>
          </a:p>
          <a:p>
            <a:pPr lvl="1"/>
            <a:r>
              <a:rPr lang="en-GB" dirty="0"/>
              <a:t>Dependencies</a:t>
            </a:r>
          </a:p>
          <a:p>
            <a:pPr lvl="1"/>
            <a:r>
              <a:rPr lang="en-GB" dirty="0"/>
              <a:t>Authorship</a:t>
            </a:r>
          </a:p>
          <a:p>
            <a:r>
              <a:rPr lang="en-GB" dirty="0"/>
              <a:t>Can be used to track edit dates, but file versioning is better for this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36732349-BA58-47C1-B2C9-C28171613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794567"/>
              </p:ext>
            </p:extLst>
          </p:nvPr>
        </p:nvGraphicFramePr>
        <p:xfrm>
          <a:off x="174625" y="1122947"/>
          <a:ext cx="3218280" cy="52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83B95A7-1091-4B97-9CCA-EA758214A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198" y="1122948"/>
            <a:ext cx="8516577" cy="28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5ADA00-01CB-47F5-BDC7-7A93BF09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5" y="1333500"/>
            <a:ext cx="8624527" cy="483869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b="1" u="sng" dirty="0">
                <a:latin typeface="Abadi Extra Light" panose="020B0204020104020204" pitchFamily="34" charset="0"/>
              </a:rPr>
              <a:t>rm(list=ls())</a:t>
            </a:r>
          </a:p>
          <a:p>
            <a:r>
              <a:rPr lang="en-GB" dirty="0"/>
              <a:t>Clears working directory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Assures your code is self-contained</a:t>
            </a:r>
            <a:endParaRPr lang="en-GB" dirty="0"/>
          </a:p>
          <a:p>
            <a:pPr marL="0" indent="0" algn="ctr">
              <a:buNone/>
            </a:pPr>
            <a:r>
              <a:rPr lang="en-GB" b="1" u="sng" dirty="0"/>
              <a:t>Directories</a:t>
            </a:r>
          </a:p>
          <a:p>
            <a:r>
              <a:rPr lang="en-GB" dirty="0"/>
              <a:t>Avoid hard-coding directories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Use </a:t>
            </a:r>
            <a:r>
              <a:rPr lang="en-GB" dirty="0" err="1">
                <a:latin typeface="Abadi Extra Light" panose="020B0204020104020204" pitchFamily="34" charset="0"/>
                <a:sym typeface="Wingdings" panose="05000000000000000000" pitchFamily="2" charset="2"/>
              </a:rPr>
              <a:t>getwd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()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 err="1">
                <a:latin typeface="Abadi Extra Light" panose="020B0204020104020204" pitchFamily="34" charset="0"/>
                <a:sym typeface="Wingdings" panose="05000000000000000000" pitchFamily="2" charset="2"/>
              </a:rPr>
              <a:t>file.path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() </a:t>
            </a:r>
            <a:r>
              <a:rPr lang="en-GB" dirty="0">
                <a:sym typeface="Wingdings" panose="05000000000000000000" pitchFamily="2" charset="2"/>
              </a:rPr>
              <a:t>for soft-coded directories</a:t>
            </a:r>
            <a:endParaRPr lang="en-GB" dirty="0"/>
          </a:p>
          <a:p>
            <a:pPr marL="0" indent="0" algn="ctr">
              <a:buNone/>
            </a:pPr>
            <a:r>
              <a:rPr lang="en-GB" b="1" u="sng" dirty="0"/>
              <a:t>Packages</a:t>
            </a:r>
          </a:p>
          <a:p>
            <a:r>
              <a:rPr lang="en-GB" dirty="0"/>
              <a:t>Do not use </a:t>
            </a:r>
            <a:r>
              <a:rPr lang="en-GB" dirty="0">
                <a:latin typeface="Abadi Extra Light" panose="020B0204020104020204" pitchFamily="34" charset="0"/>
              </a:rPr>
              <a:t>library()</a:t>
            </a:r>
            <a:r>
              <a:rPr lang="en-GB" dirty="0"/>
              <a:t> to load packages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Automatically install packages that are needed, but not installed</a:t>
            </a:r>
            <a:endParaRPr lang="en-GB" dirty="0"/>
          </a:p>
          <a:p>
            <a:pPr marL="0" indent="0" algn="ctr">
              <a:buNone/>
            </a:pPr>
            <a:r>
              <a:rPr lang="en-GB" b="1" u="sng" dirty="0"/>
              <a:t>Sourcing/Functionality</a:t>
            </a:r>
          </a:p>
          <a:p>
            <a:r>
              <a:rPr lang="en-GB" dirty="0"/>
              <a:t>Source other code documents</a:t>
            </a:r>
          </a:p>
          <a:p>
            <a:r>
              <a:rPr lang="en-GB" dirty="0"/>
              <a:t>Create small helper functions</a:t>
            </a:r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A84-4D66-4A75-B46D-F80C1E0C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66"/>
                </a:solidFill>
              </a:rPr>
              <a:t>Preamble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073AB-5FAD-40A7-A75B-A9D4A4C7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F8D435-065F-4D66-ABB7-161D26CEA5AB}"/>
              </a:ext>
            </a:extLst>
          </p:cNvPr>
          <p:cNvGrpSpPr/>
          <p:nvPr/>
        </p:nvGrpSpPr>
        <p:grpSpPr>
          <a:xfrm>
            <a:off x="0" y="971404"/>
            <a:ext cx="12192000" cy="63125"/>
            <a:chOff x="507492" y="1501519"/>
            <a:chExt cx="8129016" cy="631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D5B092-D516-4AEA-9D9C-D8F09BA2C2A4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006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0EB6E8-24EE-4C05-A534-3AD826F4BEDA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006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3570BD8-3A08-4438-987D-F8B48DFA7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01203"/>
              </p:ext>
            </p:extLst>
          </p:nvPr>
        </p:nvGraphicFramePr>
        <p:xfrm>
          <a:off x="174625" y="1122947"/>
          <a:ext cx="3218280" cy="52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1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E8A7A8-EFB9-4137-B3CF-EF46E122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3300"/>
                </a:solidFill>
              </a:rPr>
              <a:t>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251E2-29CD-4416-8876-8A4F345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1AEE6-EF36-40C2-AF4F-F928DC8D3E75}"/>
              </a:ext>
            </a:extLst>
          </p:cNvPr>
          <p:cNvGrpSpPr/>
          <p:nvPr/>
        </p:nvGrpSpPr>
        <p:grpSpPr>
          <a:xfrm>
            <a:off x="0" y="971404"/>
            <a:ext cx="12192000" cy="63125"/>
            <a:chOff x="507492" y="1501519"/>
            <a:chExt cx="8129016" cy="631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3B3711-6AFB-49A8-ADF1-E5CFABDC5658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66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7D9D4D-C960-4F58-97D8-703804B7E802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6633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AFBF8C1-5B22-49C6-B614-ABC11EB84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630177"/>
              </p:ext>
            </p:extLst>
          </p:nvPr>
        </p:nvGraphicFramePr>
        <p:xfrm>
          <a:off x="174625" y="1122947"/>
          <a:ext cx="3218280" cy="52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C3B0FE8-A929-479D-8ABA-94BDA66A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5" y="1333500"/>
            <a:ext cx="8624527" cy="48386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b="1" u="sng" dirty="0"/>
              <a:t>File Checks</a:t>
            </a:r>
          </a:p>
          <a:p>
            <a:r>
              <a:rPr lang="en-GB" dirty="0"/>
              <a:t>Use </a:t>
            </a:r>
            <a:r>
              <a:rPr lang="en-GB" dirty="0" err="1">
                <a:latin typeface="Abadi Extra Light" panose="020B0204020104020204" pitchFamily="34" charset="0"/>
              </a:rPr>
              <a:t>file.exists</a:t>
            </a:r>
            <a:r>
              <a:rPr lang="en-GB" dirty="0">
                <a:latin typeface="Abadi Extra Light" panose="020B0204020104020204" pitchFamily="34" charset="0"/>
              </a:rPr>
              <a:t>(…)</a:t>
            </a:r>
            <a:r>
              <a:rPr lang="en-GB" dirty="0"/>
              <a:t> to check if data files are present</a:t>
            </a:r>
          </a:p>
          <a:p>
            <a:pPr marL="0" indent="0" algn="ctr">
              <a:buNone/>
            </a:pPr>
            <a:r>
              <a:rPr lang="en-GB" b="1" u="sng" dirty="0"/>
              <a:t>Download</a:t>
            </a:r>
          </a:p>
          <a:p>
            <a:r>
              <a:rPr lang="en-GB" dirty="0" err="1">
                <a:latin typeface="Abadi Extra Light" panose="020B0204020104020204" pitchFamily="34" charset="0"/>
              </a:rPr>
              <a:t>httr</a:t>
            </a:r>
            <a:r>
              <a:rPr lang="en-GB" dirty="0">
                <a:latin typeface="Abadi Extra Light" panose="020B0204020104020204" pitchFamily="34" charset="0"/>
              </a:rPr>
              <a:t>::GET(…)</a:t>
            </a:r>
            <a:r>
              <a:rPr lang="en-GB" dirty="0"/>
              <a:t> for data download given a link</a:t>
            </a:r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utils::unzip(…)</a:t>
            </a:r>
            <a:r>
              <a:rPr lang="en-GB" dirty="0">
                <a:sym typeface="Wingdings" panose="05000000000000000000" pitchFamily="2" charset="2"/>
              </a:rPr>
              <a:t> for extraction of .zip archives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en-GB" b="1" u="sng" dirty="0"/>
              <a:t>Loading</a:t>
            </a:r>
          </a:p>
          <a:p>
            <a:r>
              <a:rPr lang="en-GB" dirty="0"/>
              <a:t>Do not load data via dialogue boxes!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/>
              <a:t>Use code to load data</a:t>
            </a:r>
          </a:p>
          <a:p>
            <a:pPr marL="0" indent="0" algn="ctr">
              <a:buNone/>
            </a:pPr>
            <a:r>
              <a:rPr lang="en-GB" b="1" u="sng" dirty="0"/>
              <a:t>Manipulation</a:t>
            </a:r>
          </a:p>
          <a:p>
            <a:r>
              <a:rPr lang="en-GB" dirty="0"/>
              <a:t>Do not manipulate data outside of </a:t>
            </a:r>
            <a:r>
              <a:rPr lang="en-GB" dirty="0">
                <a:latin typeface="Abadi Extra Light" panose="020B0204020104020204" pitchFamily="34" charset="0"/>
              </a:rPr>
              <a:t>R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Make all data manipulation traceable through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R</a:t>
            </a:r>
            <a:r>
              <a:rPr lang="en-GB" dirty="0">
                <a:sym typeface="Wingdings" panose="05000000000000000000" pitchFamily="2" charset="2"/>
              </a:rPr>
              <a:t>-Code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8885A-1788-41AE-8C29-7D879B1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300"/>
                </a:solidFill>
              </a:rPr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74C46-3260-44C4-ABC9-47425545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9730605-2E8B-4D1F-935D-B862C76C5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037218"/>
              </p:ext>
            </p:extLst>
          </p:nvPr>
        </p:nvGraphicFramePr>
        <p:xfrm>
          <a:off x="174625" y="1122947"/>
          <a:ext cx="3218280" cy="52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AE9A7780-2A44-47DA-B9A9-72E5E457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5" y="1333500"/>
            <a:ext cx="8624527" cy="48386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b="1" u="sng" dirty="0"/>
              <a:t>Data</a:t>
            </a:r>
          </a:p>
          <a:p>
            <a:r>
              <a:rPr lang="en-GB" dirty="0"/>
              <a:t>No more manipulation of data</a:t>
            </a:r>
          </a:p>
          <a:p>
            <a:r>
              <a:rPr lang="en-GB" dirty="0"/>
              <a:t>Subsetting is permissible</a:t>
            </a:r>
          </a:p>
          <a:p>
            <a:pPr marL="0" indent="0" algn="ctr">
              <a:buNone/>
            </a:pPr>
            <a:r>
              <a:rPr lang="en-GB" b="1" u="sng" dirty="0"/>
              <a:t>Analyses</a:t>
            </a:r>
          </a:p>
          <a:p>
            <a:r>
              <a:rPr lang="en-GB" dirty="0"/>
              <a:t>Variable Selection</a:t>
            </a:r>
          </a:p>
          <a:p>
            <a:r>
              <a:rPr lang="en-GB" dirty="0"/>
              <a:t>Analyses</a:t>
            </a:r>
          </a:p>
          <a:p>
            <a:r>
              <a:rPr lang="en-GB" dirty="0"/>
              <a:t>Model Comparison</a:t>
            </a:r>
          </a:p>
          <a:p>
            <a:r>
              <a:rPr lang="en-GB" dirty="0"/>
              <a:t>Model Evaluation</a:t>
            </a:r>
          </a:p>
          <a:p>
            <a:pPr marL="0" indent="0" algn="ctr">
              <a:buNone/>
            </a:pPr>
            <a:r>
              <a:rPr lang="en-GB" b="1" u="sng" dirty="0"/>
              <a:t>Naming</a:t>
            </a:r>
          </a:p>
          <a:p>
            <a:r>
              <a:rPr lang="en-GB" dirty="0"/>
              <a:t>Do not override model objects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Use unique names for model objects/outputs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4288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C90D0-BA6E-4D6D-A73A-528AA8F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A50021"/>
                </a:solidFill>
              </a:rPr>
              <a:t>Export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B153B-E225-473C-A4B5-371EFCD9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62C14-E048-438A-9069-CA37CED8A5CB}"/>
              </a:ext>
            </a:extLst>
          </p:cNvPr>
          <p:cNvGrpSpPr/>
          <p:nvPr/>
        </p:nvGrpSpPr>
        <p:grpSpPr>
          <a:xfrm>
            <a:off x="0" y="971404"/>
            <a:ext cx="12192000" cy="63125"/>
            <a:chOff x="507492" y="1501519"/>
            <a:chExt cx="8129016" cy="631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616F75-0091-4D69-9A82-C9D6C2323825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A5002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3D025D-5C73-45E5-96DB-CB3608023CD3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A5002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6E3262-51E6-45A8-AD1D-A0B1F2C99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581605"/>
              </p:ext>
            </p:extLst>
          </p:nvPr>
        </p:nvGraphicFramePr>
        <p:xfrm>
          <a:off x="174625" y="1122947"/>
          <a:ext cx="3218280" cy="52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6B1C63C-652E-4FB6-8E7C-6B3C257E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5" y="1333500"/>
            <a:ext cx="8624527" cy="48386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b="1" u="sng" dirty="0"/>
              <a:t>Results</a:t>
            </a:r>
          </a:p>
          <a:p>
            <a:r>
              <a:rPr lang="en-GB" dirty="0"/>
              <a:t>Export model objects as </a:t>
            </a:r>
            <a:r>
              <a:rPr lang="en-GB" dirty="0">
                <a:latin typeface="Abadi Extra Light" panose="020B0204020104020204" pitchFamily="34" charset="0"/>
              </a:rPr>
              <a:t>.</a:t>
            </a:r>
            <a:r>
              <a:rPr lang="en-GB" dirty="0" err="1">
                <a:latin typeface="Abadi Extra Light" panose="020B0204020104020204" pitchFamily="34" charset="0"/>
              </a:rPr>
              <a:t>Rdata</a:t>
            </a:r>
            <a:r>
              <a:rPr lang="en-GB" dirty="0"/>
              <a:t> with </a:t>
            </a:r>
            <a:r>
              <a:rPr lang="en-GB" dirty="0">
                <a:latin typeface="Abadi Extra Light" panose="020B0204020104020204" pitchFamily="34" charset="0"/>
              </a:rPr>
              <a:t>save(…)</a:t>
            </a:r>
          </a:p>
          <a:p>
            <a:r>
              <a:rPr lang="en-GB" dirty="0"/>
              <a:t>Export model summaries as </a:t>
            </a:r>
            <a:r>
              <a:rPr lang="en-GB" dirty="0">
                <a:latin typeface="Abadi Extra Light" panose="020B0204020104020204" pitchFamily="34" charset="0"/>
              </a:rPr>
              <a:t>.txt</a:t>
            </a:r>
            <a:r>
              <a:rPr lang="en-GB" dirty="0"/>
              <a:t> with </a:t>
            </a:r>
            <a:r>
              <a:rPr lang="en-GB" dirty="0">
                <a:latin typeface="Abadi Extra Light" panose="020B0204020104020204" pitchFamily="34" charset="0"/>
              </a:rPr>
              <a:t>sink(…) … sink()</a:t>
            </a:r>
          </a:p>
          <a:p>
            <a:pPr marL="0" indent="0" algn="ctr">
              <a:buNone/>
            </a:pPr>
            <a:r>
              <a:rPr lang="en-GB" b="1" u="sng" dirty="0"/>
              <a:t>Plotting</a:t>
            </a:r>
          </a:p>
          <a:p>
            <a:r>
              <a:rPr lang="en-GB" dirty="0"/>
              <a:t>Export </a:t>
            </a:r>
            <a:r>
              <a:rPr lang="en-GB" dirty="0">
                <a:latin typeface="Abadi Extra Light" panose="020B0204020104020204" pitchFamily="34" charset="0"/>
              </a:rPr>
              <a:t>ggplot2</a:t>
            </a:r>
            <a:r>
              <a:rPr lang="en-GB" dirty="0"/>
              <a:t> figures with </a:t>
            </a:r>
            <a:r>
              <a:rPr lang="en-GB" dirty="0" err="1">
                <a:latin typeface="Abadi Extra Light" panose="020B0204020104020204" pitchFamily="34" charset="0"/>
              </a:rPr>
              <a:t>ggsave</a:t>
            </a:r>
            <a:r>
              <a:rPr lang="en-GB" dirty="0">
                <a:latin typeface="Abadi Extra Light" panose="020B0204020104020204" pitchFamily="34" charset="0"/>
              </a:rPr>
              <a:t>(…)</a:t>
            </a:r>
          </a:p>
          <a:p>
            <a:r>
              <a:rPr lang="en-GB" dirty="0"/>
              <a:t>Export base plot figures with </a:t>
            </a:r>
            <a:r>
              <a:rPr lang="en-GB" dirty="0" err="1">
                <a:latin typeface="Abadi Extra Light" panose="020B0204020104020204" pitchFamily="34" charset="0"/>
              </a:rPr>
              <a:t>png</a:t>
            </a:r>
            <a:r>
              <a:rPr lang="en-GB" dirty="0">
                <a:latin typeface="Abadi Extra Light" panose="020B0204020104020204" pitchFamily="34" charset="0"/>
              </a:rPr>
              <a:t>(…) … </a:t>
            </a:r>
            <a:r>
              <a:rPr lang="en-GB" dirty="0" err="1">
                <a:latin typeface="Abadi Extra Light" panose="020B0204020104020204" pitchFamily="34" charset="0"/>
              </a:rPr>
              <a:t>dev.off</a:t>
            </a:r>
            <a:r>
              <a:rPr lang="en-GB" dirty="0">
                <a:latin typeface="Abadi Extra Light" panose="020B0204020104020204" pitchFamily="34" charset="0"/>
              </a:rPr>
              <a:t>()</a:t>
            </a:r>
          </a:p>
          <a:p>
            <a:pPr marL="0" indent="0" algn="ctr">
              <a:buNone/>
            </a:pPr>
            <a:r>
              <a:rPr lang="en-GB" b="1" u="sng" dirty="0"/>
              <a:t>Manipulated Data</a:t>
            </a:r>
          </a:p>
          <a:p>
            <a:r>
              <a:rPr lang="en-GB" dirty="0"/>
              <a:t>Do not override original data files!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Append suffix to data name (e.g. “_clean”)</a:t>
            </a:r>
            <a:endParaRPr lang="en-GB" dirty="0"/>
          </a:p>
          <a:p>
            <a:r>
              <a:rPr lang="en-GB" dirty="0"/>
              <a:t>Do not save as excel-readable files unless strictly necessary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Use </a:t>
            </a:r>
            <a:r>
              <a:rPr lang="en-GB" dirty="0" err="1">
                <a:latin typeface="Abadi Extra Light" panose="020B0204020104020204" pitchFamily="34" charset="0"/>
                <a:sym typeface="Wingdings" panose="05000000000000000000" pitchFamily="2" charset="2"/>
              </a:rPr>
              <a:t>saveRDS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(…) </a:t>
            </a:r>
            <a:r>
              <a:rPr lang="en-GB" dirty="0">
                <a:sym typeface="Wingdings" panose="05000000000000000000" pitchFamily="2" charset="2"/>
              </a:rPr>
              <a:t>to store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.</a:t>
            </a:r>
            <a:r>
              <a:rPr lang="en-GB" dirty="0" err="1">
                <a:latin typeface="Abadi Extra Light" panose="020B0204020104020204" pitchFamily="34" charset="0"/>
                <a:sym typeface="Wingdings" panose="05000000000000000000" pitchFamily="2" charset="2"/>
              </a:rPr>
              <a:t>rds</a:t>
            </a:r>
            <a:r>
              <a:rPr lang="en-GB" dirty="0">
                <a:sym typeface="Wingdings" panose="05000000000000000000" pitchFamily="2" charset="2"/>
              </a:rPr>
              <a:t> files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4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7B4369-A5E9-4675-8FB0-31986886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Schemes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B5DE1-D7ED-473A-9B62-140229F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2744AC-0ECA-4A27-9C11-0EC751BF1E92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4918799" cy="500900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600" b="1" u="sng" dirty="0"/>
              <a:t>Specificity</a:t>
            </a:r>
          </a:p>
          <a:p>
            <a:r>
              <a:rPr lang="en-GB" sz="2600" dirty="0"/>
              <a:t>What does the object contain?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sz="2600" b="1" u="sng" dirty="0"/>
              <a:t>Spaces</a:t>
            </a:r>
          </a:p>
          <a:p>
            <a:r>
              <a:rPr lang="en-GB" sz="26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“_”for objects and “.” for functions</a:t>
            </a:r>
          </a:p>
          <a:p>
            <a:pPr marL="0" indent="0" algn="ctr">
              <a:buNone/>
            </a:pPr>
            <a:r>
              <a:rPr lang="en-GB" sz="2600" b="1" u="sng" dirty="0"/>
              <a:t>Capitalisation</a:t>
            </a:r>
            <a:endParaRPr lang="en-GB" sz="26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  <a:p>
            <a:r>
              <a:rPr lang="en-GB" sz="26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Choose your style, but be consistent</a:t>
            </a:r>
          </a:p>
          <a:p>
            <a:pPr marL="0" indent="0" algn="ctr">
              <a:buNone/>
            </a:pPr>
            <a:r>
              <a:rPr lang="en-GB" sz="2600" b="1" u="sng" dirty="0"/>
              <a:t>Classes</a:t>
            </a:r>
            <a:endParaRPr lang="en-GB" sz="26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  <a:p>
            <a:r>
              <a:rPr lang="en-GB" sz="26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Suffix/Prefix to indicate object class</a:t>
            </a:r>
          </a:p>
          <a:p>
            <a:pPr marL="0" indent="0" algn="ctr">
              <a:buNone/>
            </a:pPr>
            <a:r>
              <a:rPr lang="en-GB" sz="2600" b="1" u="sng" dirty="0"/>
              <a:t>Iterators</a:t>
            </a:r>
            <a:endParaRPr lang="en-GB" sz="26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  <a:p>
            <a:r>
              <a:rPr lang="en-GB" sz="26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Avoid single-letter iterators</a:t>
            </a:r>
          </a:p>
          <a:p>
            <a:pPr marL="0" indent="0" algn="ctr">
              <a:buNone/>
            </a:pPr>
            <a:r>
              <a:rPr lang="en-GB" sz="2600" b="1" u="sng" dirty="0"/>
              <a:t>Logical Operators</a:t>
            </a:r>
          </a:p>
          <a:p>
            <a:r>
              <a:rPr lang="en-GB" sz="26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Do not use “T” or “F”</a:t>
            </a:r>
          </a:p>
          <a:p>
            <a:endParaRPr lang="en-GB" sz="19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GB" b="1" u="sng" dirty="0"/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9E8FEB3-4913-4DDF-9C86-A0EA48E00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94562"/>
              </p:ext>
            </p:extLst>
          </p:nvPr>
        </p:nvGraphicFramePr>
        <p:xfrm>
          <a:off x="5093367" y="2654302"/>
          <a:ext cx="6924063" cy="368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607">
                  <a:extLst>
                    <a:ext uri="{9D8B030D-6E8A-4147-A177-3AD203B41FA5}">
                      <a16:colId xmlns:a16="http://schemas.microsoft.com/office/drawing/2014/main" val="3405181040"/>
                    </a:ext>
                  </a:extLst>
                </a:gridCol>
                <a:gridCol w="2679728">
                  <a:extLst>
                    <a:ext uri="{9D8B030D-6E8A-4147-A177-3AD203B41FA5}">
                      <a16:colId xmlns:a16="http://schemas.microsoft.com/office/drawing/2014/main" val="3222742303"/>
                    </a:ext>
                  </a:extLst>
                </a:gridCol>
                <a:gridCol w="2679728">
                  <a:extLst>
                    <a:ext uri="{9D8B030D-6E8A-4147-A177-3AD203B41FA5}">
                      <a16:colId xmlns:a16="http://schemas.microsoft.com/office/drawing/2014/main" val="3396325670"/>
                    </a:ext>
                  </a:extLst>
                </a:gridCol>
              </a:tblGrid>
              <a:tr h="614701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  <a:latin typeface="Adobe Fangsong Std R" panose="02020400000000000000" pitchFamily="18" charset="-128"/>
                        <a:ea typeface="Adobe Fangsong Std R" panose="020204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03285"/>
                  </a:ext>
                </a:extLst>
              </a:tr>
              <a:tr h="614701">
                <a:tc>
                  <a:txBody>
                    <a:bodyPr/>
                    <a:lstStyle/>
                    <a:p>
                      <a:r>
                        <a:rPr lang="en-GB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Bad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mydata</a:t>
                      </a:r>
                      <a:endParaRPr lang="en-GB" dirty="0">
                        <a:latin typeface="Abadi Extra Light" panose="020B0204020104020204" pitchFamily="34" charset="0"/>
                        <a:ea typeface="Adobe Fangsong Std R" panose="020204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fun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64629"/>
                  </a:ext>
                </a:extLst>
              </a:tr>
              <a:tr h="614701">
                <a:tc>
                  <a:txBody>
                    <a:bodyPr/>
                    <a:lstStyle/>
                    <a:p>
                      <a:r>
                        <a:rPr lang="en-GB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Specificity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NDVI1981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Additionfunction</a:t>
                      </a:r>
                      <a:endParaRPr lang="en-GB" dirty="0">
                        <a:latin typeface="Abadi Extra Light" panose="020B0204020104020204" pitchFamily="34" charset="0"/>
                        <a:ea typeface="Adobe Fangsong Std R" panose="020204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12077"/>
                  </a:ext>
                </a:extLst>
              </a:tr>
              <a:tr h="614701">
                <a:tc>
                  <a:txBody>
                    <a:bodyPr/>
                    <a:lstStyle/>
                    <a:p>
                      <a:r>
                        <a:rPr lang="en-GB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Spaces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NDVI_1981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Addition.function</a:t>
                      </a:r>
                      <a:endParaRPr lang="en-GB" dirty="0">
                        <a:latin typeface="Abadi Extra Light" panose="020B0204020104020204" pitchFamily="34" charset="0"/>
                        <a:ea typeface="Adobe Fangsong Std R" panose="020204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70761"/>
                  </a:ext>
                </a:extLst>
              </a:tr>
              <a:tr h="614701">
                <a:tc>
                  <a:txBody>
                    <a:bodyPr/>
                    <a:lstStyle/>
                    <a:p>
                      <a:r>
                        <a:rPr lang="en-GB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Capitalisation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NDVI_1981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Addition.Function</a:t>
                      </a:r>
                      <a:endParaRPr lang="en-GB" dirty="0">
                        <a:latin typeface="Abadi Extra Light" panose="020B0204020104020204" pitchFamily="34" charset="0"/>
                        <a:ea typeface="Adobe Fangsong Std R" panose="020204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20623"/>
                  </a:ext>
                </a:extLst>
              </a:tr>
              <a:tr h="614701">
                <a:tc>
                  <a:txBody>
                    <a:bodyPr/>
                    <a:lstStyle/>
                    <a:p>
                      <a:r>
                        <a:rPr lang="en-GB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Classes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NDVI1981_ras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Abadi Extra Light" panose="020B0204020104020204" pitchFamily="34" charset="0"/>
                          <a:ea typeface="Adobe Fangsong Std R" panose="02020400000000000000" pitchFamily="18" charset="-128"/>
                        </a:rPr>
                        <a:t>FUN.Addition</a:t>
                      </a:r>
                      <a:endParaRPr lang="en-GB" dirty="0">
                        <a:latin typeface="Abadi Extra Light" panose="020B0204020104020204" pitchFamily="34" charset="0"/>
                        <a:ea typeface="Adobe Fangsong Std R" panose="020204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162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924D5D6-3364-4DB9-ACF5-35118C13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880" y="2212179"/>
            <a:ext cx="2648551" cy="429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CCD22-E24F-411D-8A13-A1CF4CC0F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3" t="2549" r="2458" b="5260"/>
          <a:stretch/>
        </p:blipFill>
        <p:spPr>
          <a:xfrm>
            <a:off x="6659368" y="1315181"/>
            <a:ext cx="2648552" cy="13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EECAD5-24E3-44BA-AB36-8E23D75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2B570-1C9C-4794-A462-4B75A0F6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SalGo-Team - Coding Practices</a:t>
            </a:r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FD2982-D38F-46B2-96AA-8D857E0D8B16}"/>
              </a:ext>
            </a:extLst>
          </p:cNvPr>
          <p:cNvSpPr txBox="1">
            <a:spLocks/>
          </p:cNvSpPr>
          <p:nvPr/>
        </p:nvSpPr>
        <p:spPr>
          <a:xfrm>
            <a:off x="174569" y="1333500"/>
            <a:ext cx="7461363" cy="50090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What?</a:t>
            </a:r>
          </a:p>
          <a:p>
            <a:r>
              <a:rPr lang="en-GB" sz="1900" dirty="0"/>
              <a:t>Comments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900" dirty="0">
                <a:sym typeface="Wingdings" panose="05000000000000000000" pitchFamily="2" charset="2"/>
              </a:rPr>
              <a:t>Start with “#”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900" dirty="0">
                <a:sym typeface="Wingdings" panose="05000000000000000000" pitchFamily="2" charset="2"/>
              </a:rPr>
              <a:t>Are not executed as code</a:t>
            </a:r>
            <a:endParaRPr lang="en-GB" sz="19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900" b="1" u="sng" dirty="0"/>
              <a:t>Why?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Convey goal of the code lines</a:t>
            </a: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Revisit code</a:t>
            </a:r>
          </a:p>
          <a:p>
            <a:pPr marL="0" indent="0">
              <a:buNone/>
            </a:pPr>
            <a:r>
              <a:rPr lang="en-GB" sz="1900" b="1" u="sng" dirty="0"/>
              <a:t>How?</a:t>
            </a:r>
            <a:endParaRPr lang="en-GB" sz="1900" dirty="0">
              <a:solidFill>
                <a:srgbClr val="000000">
                  <a:lumMod val="95000"/>
                  <a:lumOff val="5000"/>
                </a:srgbClr>
              </a:solidFill>
              <a:sym typeface="Wingdings" panose="05000000000000000000" pitchFamily="2" charset="2"/>
            </a:endParaRPr>
          </a:p>
          <a:p>
            <a:r>
              <a:rPr lang="en-GB" sz="19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Good comments:</a:t>
            </a:r>
          </a:p>
          <a:p>
            <a:pPr lvl="1"/>
            <a:r>
              <a:rPr lang="en-GB" sz="15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Specify (what the code is doing)</a:t>
            </a:r>
          </a:p>
          <a:p>
            <a:pPr lvl="1"/>
            <a:r>
              <a:rPr lang="en-GB" sz="1500" dirty="0">
                <a:solidFill>
                  <a:srgbClr val="000000">
                    <a:lumMod val="95000"/>
                    <a:lumOff val="5000"/>
                  </a:srgbClr>
                </a:solidFill>
                <a:sym typeface="Wingdings" panose="05000000000000000000" pitchFamily="2" charset="2"/>
              </a:rPr>
              <a:t>Justify (what is being done)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b="1" u="sng" dirty="0"/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1B4E41-0E50-4AB1-9373-2E774289D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11852" r="6883" b="6000"/>
          <a:stretch/>
        </p:blipFill>
        <p:spPr>
          <a:xfrm>
            <a:off x="6555041" y="1184022"/>
            <a:ext cx="5462390" cy="391229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EFCB0-D5C2-43C0-91A7-781A57D89989}"/>
              </a:ext>
            </a:extLst>
          </p:cNvPr>
          <p:cNvGrpSpPr/>
          <p:nvPr/>
        </p:nvGrpSpPr>
        <p:grpSpPr>
          <a:xfrm>
            <a:off x="3905250" y="5362768"/>
            <a:ext cx="8183466" cy="979740"/>
            <a:chOff x="3905250" y="5362768"/>
            <a:chExt cx="8183466" cy="97974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357F6D-C0DA-40BE-B4D3-3EC47307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0" y="5362768"/>
              <a:ext cx="3286584" cy="447737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31CB72-A8B8-4165-8C56-CFB630FD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5250" y="5885244"/>
              <a:ext cx="6306430" cy="457264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1B387E-A8AC-4EAF-9166-5D0EB8011A83}"/>
                </a:ext>
              </a:extLst>
            </p:cNvPr>
            <p:cNvSpPr txBox="1"/>
            <p:nvPr/>
          </p:nvSpPr>
          <p:spPr>
            <a:xfrm>
              <a:off x="7191834" y="5401970"/>
              <a:ext cx="187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BAD!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F1B01C-2941-4C36-B4C9-4592589737B3}"/>
                </a:ext>
              </a:extLst>
            </p:cNvPr>
            <p:cNvSpPr txBox="1"/>
            <p:nvPr/>
          </p:nvSpPr>
          <p:spPr>
            <a:xfrm>
              <a:off x="10211680" y="5929210"/>
              <a:ext cx="187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GOOD!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167410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Literature 16x9">
  <a:themeElements>
    <a:clrScheme name="Custom 3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003300"/>
      </a:accent1>
      <a:accent2>
        <a:srgbClr val="6D7D66"/>
      </a:accent2>
      <a:accent3>
        <a:srgbClr val="525A6A"/>
      </a:accent3>
      <a:accent4>
        <a:srgbClr val="006600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1301</Words>
  <Application>Microsoft Office PowerPoint</Application>
  <PresentationFormat>Widescreen</PresentationFormat>
  <Paragraphs>389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Adobe Fangsong Std R</vt:lpstr>
      <vt:lpstr>Abadi Extra Light</vt:lpstr>
      <vt:lpstr>Adobe Devanagari</vt:lpstr>
      <vt:lpstr>Euphemia</vt:lpstr>
      <vt:lpstr>Plantagenet Cherokee</vt:lpstr>
      <vt:lpstr>Wingdings</vt:lpstr>
      <vt:lpstr>Academic Literature 16x9</vt:lpstr>
      <vt:lpstr>Coding Practices</vt:lpstr>
      <vt:lpstr>Code Structure</vt:lpstr>
      <vt:lpstr>Header</vt:lpstr>
      <vt:lpstr>Preamble</vt:lpstr>
      <vt:lpstr>Data</vt:lpstr>
      <vt:lpstr>Analysis</vt:lpstr>
      <vt:lpstr>Export</vt:lpstr>
      <vt:lpstr>Naming Schemes</vt:lpstr>
      <vt:lpstr>Comments</vt:lpstr>
      <vt:lpstr>Quality of Life with R</vt:lpstr>
      <vt:lpstr>Reproducibility</vt:lpstr>
      <vt:lpstr>Reproducibility – Cardinal Sins</vt:lpstr>
      <vt:lpstr>Packages</vt:lpstr>
      <vt:lpstr>Directories</vt:lpstr>
      <vt:lpstr>File Checks</vt:lpstr>
      <vt:lpstr>Random Processes</vt:lpstr>
      <vt:lpstr>Reproducibility - Reporting</vt:lpstr>
      <vt:lpstr>Reporting Code</vt:lpstr>
      <vt:lpstr>More Quality of Life Improvements</vt:lpstr>
      <vt:lpstr>Functions &amp; Sourcing</vt:lpstr>
      <vt:lpstr>Progress Bar &amp; Estimators</vt:lpstr>
      <vt:lpstr>Errors, Warnings &amp; User-Inputs</vt:lpstr>
      <vt:lpstr>Parallel Processing</vt:lpstr>
      <vt:lpstr>Versioning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Erik Kusch</dc:creator>
  <cp:lastModifiedBy>Erik Kusch</cp:lastModifiedBy>
  <cp:revision>66</cp:revision>
  <dcterms:created xsi:type="dcterms:W3CDTF">2021-04-27T06:57:41Z</dcterms:created>
  <dcterms:modified xsi:type="dcterms:W3CDTF">2021-07-08T09:11:43Z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