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15966-37B3-4191-918C-86EBBB59C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9302C-29D4-4193-873F-8F389BA13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6A9DD-86B6-4D4F-BE6A-BAEE53224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8F037-54EA-48D9-BE32-FD2062BCE7DB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3657C-BF29-4CBF-B649-A158030D7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37D87-9080-44DF-AFDF-C59261411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142B9-2821-4DC7-A134-1D976B8DC9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613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7107C-A243-4D8B-8FFA-5B27698CB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D2144F-0E35-44DC-80F9-987B1CAF2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05947-34A1-4F72-AA6F-AA7A228A0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8F037-54EA-48D9-BE32-FD2062BCE7DB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9AC2A-B84B-4D65-B02B-281F67E50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D8D60-261D-43B6-9F92-12F03712B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142B9-2821-4DC7-A134-1D976B8DC9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154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696825-81B1-48F3-8A2D-1E48DC50F0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8B5D7-A7CF-4824-AE41-2EE2E0E1A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62F75-B8D5-40EA-BA31-C3BA8794B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8F037-54EA-48D9-BE32-FD2062BCE7DB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B998E-3EE4-489C-8035-8FC7E4E52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B320E-240C-42BD-961D-DC7987997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142B9-2821-4DC7-A134-1D976B8DC9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435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18687-4765-4A3C-B4CA-F46105D1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70EFD-B82A-4BEE-93FB-B2FF0E79C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1CE44-7E90-4556-AE9A-2EB9D7C5A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8F037-54EA-48D9-BE32-FD2062BCE7DB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6ABE0-3092-4FD5-821C-488FF22EF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29D0F-711E-4DD5-957F-14975CFB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142B9-2821-4DC7-A134-1D976B8DC9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00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1C151-EAB2-4D2E-A788-02165F31B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35A20-2659-43A2-A599-3C85388A1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CFEA5-1390-4688-8EC0-227CC726B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8F037-54EA-48D9-BE32-FD2062BCE7DB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94C8B-3FE7-47B9-B80B-03ADCC291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500B8-7C6B-438C-937F-374EA432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142B9-2821-4DC7-A134-1D976B8DC9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754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E323D-1C7F-4AE2-87D3-7FD41E0C7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38314-7334-4297-9491-6898CC470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0CBFF5-CE53-4083-B69B-8992442AF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ED6E6-2B46-414D-82C7-3B0B4E4A1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8F037-54EA-48D9-BE32-FD2062BCE7DB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31F61-AED0-484A-8297-E06425D83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926F1-19EE-4BE6-98E0-AEBFF420F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142B9-2821-4DC7-A134-1D976B8DC9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803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073D5-FE36-4D3A-85DB-AAED0D22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C9923-C9E2-498C-B5AE-59B9DA49A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5F24A-9D9D-43D2-86DA-A4575492A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1DEB71-B4BC-4F47-B8B0-0AD0D7A442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563FF5-EF86-4AF7-8B56-BDADEABD25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6B43E0-46B6-43E0-BBD1-B6668E53D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8F037-54EA-48D9-BE32-FD2062BCE7DB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ED0503-0D8C-4358-BF31-45BC832C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B48D8E-2B3A-4480-89B2-E1A71E024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142B9-2821-4DC7-A134-1D976B8DC9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738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22B94-99D7-4755-9ADF-7F54410A1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BEB322-7F35-4F97-A829-F495B05C7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8F037-54EA-48D9-BE32-FD2062BCE7DB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BE8E1B-802F-41A3-92AB-5BD5881B7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B2AA5-AD8F-4F80-84A0-5B2CDB5DF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142B9-2821-4DC7-A134-1D976B8DC9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822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C48E90-7D63-472B-9659-744ADBB1A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8F037-54EA-48D9-BE32-FD2062BCE7DB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032D78-3848-4CB7-B826-920F31CD8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33539-A8A0-48F0-BDFF-593142F2B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142B9-2821-4DC7-A134-1D976B8DC9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285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331A4-25C7-4D14-A808-9076610FB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F58EB-7E9A-4F3B-A533-6BA0E4E2C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09E72-D973-4F38-9E04-EEA1A289A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3AF37-8761-4E70-9EEB-E0AE84C91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8F037-54EA-48D9-BE32-FD2062BCE7DB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788CE-3BB1-451A-B034-6519452B8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E8A71-AEC5-4C77-B1C6-CB49BCE7B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142B9-2821-4DC7-A134-1D976B8DC9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23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C767F-D853-4CDF-BBA1-332A4565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27AA94-8D56-4AA5-84A1-9C00DC6A7E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F5C30-83CC-4E75-A0B4-790620D60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1AA61-EDE2-4219-8E70-595831898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8F037-54EA-48D9-BE32-FD2062BCE7DB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9B9C9-035A-4B62-8DD5-3F1629218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94FC4-6999-494F-98E4-CEB662610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142B9-2821-4DC7-A134-1D976B8DC9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1789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3DFF2-1E4E-4D31-942E-9DE51DA9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FD99B-1E8C-42B7-8EBF-6C5A6A2A5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CA06F-CF28-4129-B722-F92AF9DE2E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8F037-54EA-48D9-BE32-FD2062BCE7DB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AF88B-0358-427F-A1D8-9D2A4D733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EEB92-BF50-47F5-9B18-E04C848973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142B9-2821-4DC7-A134-1D976B8DC9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199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48313BF-C2DB-45C1-89B3-532097967CCE}"/>
              </a:ext>
            </a:extLst>
          </p:cNvPr>
          <p:cNvGrpSpPr/>
          <p:nvPr/>
        </p:nvGrpSpPr>
        <p:grpSpPr>
          <a:xfrm>
            <a:off x="1506970" y="96744"/>
            <a:ext cx="1438176" cy="1226598"/>
            <a:chOff x="2238659" y="3089431"/>
            <a:chExt cx="1438176" cy="122659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141FFD5-6FF8-41F2-BC55-78B46A510E90}"/>
                </a:ext>
              </a:extLst>
            </p:cNvPr>
            <p:cNvSpPr txBox="1"/>
            <p:nvPr/>
          </p:nvSpPr>
          <p:spPr>
            <a:xfrm>
              <a:off x="2734322" y="3089431"/>
              <a:ext cx="790113" cy="107419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4ED197-B017-447D-AAB2-F0ECAA81794E}"/>
                </a:ext>
              </a:extLst>
            </p:cNvPr>
            <p:cNvSpPr txBox="1"/>
            <p:nvPr/>
          </p:nvSpPr>
          <p:spPr>
            <a:xfrm>
              <a:off x="2886722" y="3241831"/>
              <a:ext cx="790113" cy="107419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0928F48-3488-4A39-BF80-AB4A913F232C}"/>
                </a:ext>
              </a:extLst>
            </p:cNvPr>
            <p:cNvSpPr txBox="1"/>
            <p:nvPr/>
          </p:nvSpPr>
          <p:spPr>
            <a:xfrm>
              <a:off x="2238659" y="3465536"/>
              <a:ext cx="494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dirty="0"/>
                <a:t>BB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852111-039B-4BC4-B8FC-36C3B869F3F4}"/>
              </a:ext>
            </a:extLst>
          </p:cNvPr>
          <p:cNvGrpSpPr/>
          <p:nvPr/>
        </p:nvGrpSpPr>
        <p:grpSpPr>
          <a:xfrm>
            <a:off x="7309566" y="97197"/>
            <a:ext cx="1732626" cy="1226598"/>
            <a:chOff x="6989688" y="3241831"/>
            <a:chExt cx="1732626" cy="122659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2B533BB-48AE-4557-A944-5073E88EFA79}"/>
                </a:ext>
              </a:extLst>
            </p:cNvPr>
            <p:cNvSpPr txBox="1"/>
            <p:nvPr/>
          </p:nvSpPr>
          <p:spPr>
            <a:xfrm>
              <a:off x="6989688" y="3241831"/>
              <a:ext cx="790113" cy="107419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B15A254-739F-45BB-B6B8-A6B791B4CFA8}"/>
                </a:ext>
              </a:extLst>
            </p:cNvPr>
            <p:cNvSpPr txBox="1"/>
            <p:nvPr/>
          </p:nvSpPr>
          <p:spPr>
            <a:xfrm>
              <a:off x="7142088" y="3394231"/>
              <a:ext cx="790113" cy="107419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E23D21-9797-4A35-B205-03A48DCFE0DD}"/>
                </a:ext>
              </a:extLst>
            </p:cNvPr>
            <p:cNvSpPr txBox="1"/>
            <p:nvPr/>
          </p:nvSpPr>
          <p:spPr>
            <a:xfrm>
              <a:off x="7932201" y="3594264"/>
              <a:ext cx="790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WW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F44EEEE-0342-45ED-93A1-1DE2E38E9372}"/>
              </a:ext>
            </a:extLst>
          </p:cNvPr>
          <p:cNvGrpSpPr/>
          <p:nvPr/>
        </p:nvGrpSpPr>
        <p:grpSpPr>
          <a:xfrm>
            <a:off x="4674369" y="96744"/>
            <a:ext cx="1631735" cy="1226598"/>
            <a:chOff x="4862005" y="2576004"/>
            <a:chExt cx="1631735" cy="122659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19EA0E4-0FC4-4F5A-A68B-EA1C9AF5C289}"/>
                </a:ext>
              </a:extLst>
            </p:cNvPr>
            <p:cNvSpPr txBox="1"/>
            <p:nvPr/>
          </p:nvSpPr>
          <p:spPr>
            <a:xfrm>
              <a:off x="4862005" y="2576004"/>
              <a:ext cx="790113" cy="107419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4C43E8F-AB37-479B-9363-EA7C1C6067A2}"/>
                </a:ext>
              </a:extLst>
            </p:cNvPr>
            <p:cNvSpPr txBox="1"/>
            <p:nvPr/>
          </p:nvSpPr>
          <p:spPr>
            <a:xfrm>
              <a:off x="5014405" y="2728404"/>
              <a:ext cx="790113" cy="107419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C1C3C50-F988-4076-8D4E-009F963B71C6}"/>
                </a:ext>
              </a:extLst>
            </p:cNvPr>
            <p:cNvSpPr txBox="1"/>
            <p:nvPr/>
          </p:nvSpPr>
          <p:spPr>
            <a:xfrm>
              <a:off x="5804518" y="3007429"/>
              <a:ext cx="689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BW</a:t>
              </a:r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6DD5EDCF-A93D-4A88-9968-F0FDF8E9A66D}"/>
              </a:ext>
            </a:extLst>
          </p:cNvPr>
          <p:cNvSpPr/>
          <p:nvPr/>
        </p:nvSpPr>
        <p:spPr>
          <a:xfrm>
            <a:off x="5151429" y="4974460"/>
            <a:ext cx="400974" cy="40097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89E37E-B588-4F58-9A5B-6D7DA85454AB}"/>
              </a:ext>
            </a:extLst>
          </p:cNvPr>
          <p:cNvSpPr txBox="1"/>
          <p:nvPr/>
        </p:nvSpPr>
        <p:spPr>
          <a:xfrm>
            <a:off x="1801450" y="3852909"/>
            <a:ext cx="424608" cy="577276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2ABCBB-85E1-467B-A51C-84A7C1DEE741}"/>
              </a:ext>
            </a:extLst>
          </p:cNvPr>
          <p:cNvSpPr txBox="1"/>
          <p:nvPr/>
        </p:nvSpPr>
        <p:spPr>
          <a:xfrm>
            <a:off x="5561281" y="3852910"/>
            <a:ext cx="424607" cy="5772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5414F4-32D0-44B9-A806-E68A1D1CD03F}"/>
              </a:ext>
            </a:extLst>
          </p:cNvPr>
          <p:cNvSpPr txBox="1"/>
          <p:nvPr/>
        </p:nvSpPr>
        <p:spPr>
          <a:xfrm>
            <a:off x="2745437" y="3852909"/>
            <a:ext cx="424608" cy="577276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17F14B-990E-4E8B-A231-420B5BD0488E}"/>
              </a:ext>
            </a:extLst>
          </p:cNvPr>
          <p:cNvSpPr txBox="1"/>
          <p:nvPr/>
        </p:nvSpPr>
        <p:spPr>
          <a:xfrm>
            <a:off x="4618768" y="3852909"/>
            <a:ext cx="424608" cy="577276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4C15E5-FDF4-4978-8B1E-BC0ACAE0ADE2}"/>
              </a:ext>
            </a:extLst>
          </p:cNvPr>
          <p:cNvSpPr txBox="1"/>
          <p:nvPr/>
        </p:nvSpPr>
        <p:spPr>
          <a:xfrm>
            <a:off x="6989234" y="3863532"/>
            <a:ext cx="424607" cy="5772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1EB61E1-6540-4B27-A192-CCEAE0168CAD}"/>
              </a:ext>
            </a:extLst>
          </p:cNvPr>
          <p:cNvSpPr txBox="1"/>
          <p:nvPr/>
        </p:nvSpPr>
        <p:spPr>
          <a:xfrm>
            <a:off x="7931988" y="3848160"/>
            <a:ext cx="424607" cy="5772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52D443A5-7344-4B01-B390-D3F4C7D914AB}"/>
              </a:ext>
            </a:extLst>
          </p:cNvPr>
          <p:cNvCxnSpPr>
            <a:stCxn id="13" idx="0"/>
            <a:endCxn id="31" idx="2"/>
          </p:cNvCxnSpPr>
          <p:nvPr/>
        </p:nvCxnSpPr>
        <p:spPr>
          <a:xfrm rot="5400000" flipH="1" flipV="1">
            <a:off x="5290613" y="4491489"/>
            <a:ext cx="544275" cy="421669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C52D39D5-8B62-4F02-A8ED-8960267D036F}"/>
              </a:ext>
            </a:extLst>
          </p:cNvPr>
          <p:cNvCxnSpPr>
            <a:cxnSpLocks/>
            <a:stCxn id="13" idx="0"/>
            <a:endCxn id="33" idx="2"/>
          </p:cNvCxnSpPr>
          <p:nvPr/>
        </p:nvCxnSpPr>
        <p:spPr>
          <a:xfrm rot="16200000" flipV="1">
            <a:off x="4819357" y="4441901"/>
            <a:ext cx="544275" cy="520844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F01E58B7-9E2B-48F0-B14D-B0694E7B4826}"/>
              </a:ext>
            </a:extLst>
          </p:cNvPr>
          <p:cNvCxnSpPr>
            <a:cxnSpLocks/>
            <a:stCxn id="13" idx="6"/>
            <a:endCxn id="34" idx="2"/>
          </p:cNvCxnSpPr>
          <p:nvPr/>
        </p:nvCxnSpPr>
        <p:spPr>
          <a:xfrm flipV="1">
            <a:off x="5552403" y="4440807"/>
            <a:ext cx="1649135" cy="734140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1EA24C0-813D-403D-959B-0E9B28D55742}"/>
              </a:ext>
            </a:extLst>
          </p:cNvPr>
          <p:cNvCxnSpPr>
            <a:cxnSpLocks/>
            <a:stCxn id="13" idx="6"/>
            <a:endCxn id="35" idx="2"/>
          </p:cNvCxnSpPr>
          <p:nvPr/>
        </p:nvCxnSpPr>
        <p:spPr>
          <a:xfrm flipV="1">
            <a:off x="5552403" y="4425435"/>
            <a:ext cx="2591889" cy="749512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41610CF1-F0A0-4A6E-AA89-8FB0749C2C88}"/>
              </a:ext>
            </a:extLst>
          </p:cNvPr>
          <p:cNvCxnSpPr>
            <a:cxnSpLocks/>
            <a:stCxn id="13" idx="2"/>
            <a:endCxn id="32" idx="2"/>
          </p:cNvCxnSpPr>
          <p:nvPr/>
        </p:nvCxnSpPr>
        <p:spPr>
          <a:xfrm rot="10800000">
            <a:off x="2957741" y="4430185"/>
            <a:ext cx="2193688" cy="744762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5EAF44D9-EA64-4AEC-95C6-B243D3C5CD19}"/>
              </a:ext>
            </a:extLst>
          </p:cNvPr>
          <p:cNvCxnSpPr>
            <a:cxnSpLocks/>
            <a:stCxn id="13" idx="2"/>
            <a:endCxn id="30" idx="2"/>
          </p:cNvCxnSpPr>
          <p:nvPr/>
        </p:nvCxnSpPr>
        <p:spPr>
          <a:xfrm rot="10800000">
            <a:off x="2013755" y="4430185"/>
            <a:ext cx="3137675" cy="744762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260E6B8-8A3F-42E2-8BBA-C008DB4B663A}"/>
              </a:ext>
            </a:extLst>
          </p:cNvPr>
          <p:cNvSpPr txBox="1"/>
          <p:nvPr/>
        </p:nvSpPr>
        <p:spPr>
          <a:xfrm>
            <a:off x="1564756" y="2584350"/>
            <a:ext cx="419063" cy="569737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685855E-3FA0-4997-8558-DC0713E60DDA}"/>
              </a:ext>
            </a:extLst>
          </p:cNvPr>
          <p:cNvSpPr txBox="1"/>
          <p:nvPr/>
        </p:nvSpPr>
        <p:spPr>
          <a:xfrm>
            <a:off x="2493221" y="2571261"/>
            <a:ext cx="424608" cy="577276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BED924A-1687-4417-8A84-2D4F5A5F80A4}"/>
              </a:ext>
            </a:extLst>
          </p:cNvPr>
          <p:cNvSpPr txBox="1"/>
          <p:nvPr/>
        </p:nvSpPr>
        <p:spPr>
          <a:xfrm>
            <a:off x="4374480" y="2587914"/>
            <a:ext cx="424608" cy="57727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B510118-EBED-4DF4-BB0A-22CDB109802F}"/>
              </a:ext>
            </a:extLst>
          </p:cNvPr>
          <p:cNvSpPr txBox="1"/>
          <p:nvPr/>
        </p:nvSpPr>
        <p:spPr>
          <a:xfrm>
            <a:off x="5758126" y="2582363"/>
            <a:ext cx="424608" cy="577276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CD4A43A-D194-4FF4-B396-F55894B69CB0}"/>
              </a:ext>
            </a:extLst>
          </p:cNvPr>
          <p:cNvSpPr txBox="1"/>
          <p:nvPr/>
        </p:nvSpPr>
        <p:spPr>
          <a:xfrm>
            <a:off x="7206281" y="2579988"/>
            <a:ext cx="424608" cy="57727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263FF96-2B9D-4FA7-8814-604D6383CBA1}"/>
              </a:ext>
            </a:extLst>
          </p:cNvPr>
          <p:cNvSpPr txBox="1"/>
          <p:nvPr/>
        </p:nvSpPr>
        <p:spPr>
          <a:xfrm>
            <a:off x="8145388" y="2574437"/>
            <a:ext cx="424608" cy="57727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D54C49BB-43F1-49B1-B5E3-9A8F498EB40E}"/>
              </a:ext>
            </a:extLst>
          </p:cNvPr>
          <p:cNvCxnSpPr>
            <a:cxnSpLocks/>
            <a:stCxn id="30" idx="0"/>
            <a:endCxn id="60" idx="2"/>
          </p:cNvCxnSpPr>
          <p:nvPr/>
        </p:nvCxnSpPr>
        <p:spPr>
          <a:xfrm rot="16200000" flipV="1">
            <a:off x="1544610" y="3383765"/>
            <a:ext cx="698822" cy="239466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4EE97ABE-2D85-4B44-AC7D-6A9B1D066F26}"/>
              </a:ext>
            </a:extLst>
          </p:cNvPr>
          <p:cNvCxnSpPr>
            <a:cxnSpLocks/>
            <a:stCxn id="32" idx="0"/>
            <a:endCxn id="62" idx="2"/>
          </p:cNvCxnSpPr>
          <p:nvPr/>
        </p:nvCxnSpPr>
        <p:spPr>
          <a:xfrm rot="16200000" flipV="1">
            <a:off x="2479447" y="3374615"/>
            <a:ext cx="704372" cy="252216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9D0B3342-D6E0-4AA9-B222-5668CD294BD5}"/>
              </a:ext>
            </a:extLst>
          </p:cNvPr>
          <p:cNvCxnSpPr>
            <a:cxnSpLocks/>
            <a:stCxn id="33" idx="0"/>
            <a:endCxn id="64" idx="2"/>
          </p:cNvCxnSpPr>
          <p:nvPr/>
        </p:nvCxnSpPr>
        <p:spPr>
          <a:xfrm rot="16200000" flipV="1">
            <a:off x="4365069" y="3386906"/>
            <a:ext cx="687719" cy="244288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8EB63BDF-3889-4323-B168-08EB8D25B681}"/>
              </a:ext>
            </a:extLst>
          </p:cNvPr>
          <p:cNvCxnSpPr>
            <a:cxnSpLocks/>
            <a:stCxn id="31" idx="0"/>
            <a:endCxn id="65" idx="2"/>
          </p:cNvCxnSpPr>
          <p:nvPr/>
        </p:nvCxnSpPr>
        <p:spPr>
          <a:xfrm rot="5400000" flipH="1" flipV="1">
            <a:off x="5525372" y="3407853"/>
            <a:ext cx="693271" cy="196845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3503C9C2-AD9E-4006-902C-4510C252BBAF}"/>
              </a:ext>
            </a:extLst>
          </p:cNvPr>
          <p:cNvCxnSpPr>
            <a:cxnSpLocks/>
            <a:stCxn id="34" idx="0"/>
            <a:endCxn id="67" idx="2"/>
          </p:cNvCxnSpPr>
          <p:nvPr/>
        </p:nvCxnSpPr>
        <p:spPr>
          <a:xfrm rot="5400000" flipH="1" flipV="1">
            <a:off x="6956927" y="3401875"/>
            <a:ext cx="706268" cy="217047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8DD6A28A-A6BA-48A7-B284-29219E41FEF1}"/>
              </a:ext>
            </a:extLst>
          </p:cNvPr>
          <p:cNvCxnSpPr>
            <a:cxnSpLocks/>
            <a:stCxn id="35" idx="0"/>
            <a:endCxn id="69" idx="2"/>
          </p:cNvCxnSpPr>
          <p:nvPr/>
        </p:nvCxnSpPr>
        <p:spPr>
          <a:xfrm rot="5400000" flipH="1" flipV="1">
            <a:off x="7902769" y="3393237"/>
            <a:ext cx="696447" cy="213400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3" name="Left Brace 122">
            <a:extLst>
              <a:ext uri="{FF2B5EF4-FFF2-40B4-BE49-F238E27FC236}">
                <a16:creationId xmlns:a16="http://schemas.microsoft.com/office/drawing/2014/main" id="{2F084459-8995-48C3-9B91-DEAFC835929D}"/>
              </a:ext>
            </a:extLst>
          </p:cNvPr>
          <p:cNvSpPr/>
          <p:nvPr/>
        </p:nvSpPr>
        <p:spPr>
          <a:xfrm rot="5400000">
            <a:off x="2216701" y="520963"/>
            <a:ext cx="577276" cy="2373852"/>
          </a:xfrm>
          <a:prstGeom prst="leftBrace">
            <a:avLst>
              <a:gd name="adj1" fmla="val 8333"/>
              <a:gd name="adj2" fmla="val 47481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Left Brace 123">
            <a:extLst>
              <a:ext uri="{FF2B5EF4-FFF2-40B4-BE49-F238E27FC236}">
                <a16:creationId xmlns:a16="http://schemas.microsoft.com/office/drawing/2014/main" id="{7BBA7EE7-B3FC-4866-A673-82F2ADDF58A4}"/>
              </a:ext>
            </a:extLst>
          </p:cNvPr>
          <p:cNvSpPr/>
          <p:nvPr/>
        </p:nvSpPr>
        <p:spPr>
          <a:xfrm rot="5400000">
            <a:off x="5018410" y="529231"/>
            <a:ext cx="577276" cy="2373852"/>
          </a:xfrm>
          <a:prstGeom prst="leftBrace">
            <a:avLst>
              <a:gd name="adj1" fmla="val 8333"/>
              <a:gd name="adj2" fmla="val 47481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Left Brace 124">
            <a:extLst>
              <a:ext uri="{FF2B5EF4-FFF2-40B4-BE49-F238E27FC236}">
                <a16:creationId xmlns:a16="http://schemas.microsoft.com/office/drawing/2014/main" id="{CEE61262-532E-4F24-853B-102188ABA741}"/>
              </a:ext>
            </a:extLst>
          </p:cNvPr>
          <p:cNvSpPr/>
          <p:nvPr/>
        </p:nvSpPr>
        <p:spPr>
          <a:xfrm rot="5400000">
            <a:off x="7731343" y="520963"/>
            <a:ext cx="577276" cy="2373852"/>
          </a:xfrm>
          <a:prstGeom prst="leftBrace">
            <a:avLst>
              <a:gd name="adj1" fmla="val 8333"/>
              <a:gd name="adj2" fmla="val 47481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AB6AE55-7AB0-477A-BFCE-C52C2A2B9FCC}"/>
              </a:ext>
            </a:extLst>
          </p:cNvPr>
          <p:cNvSpPr txBox="1"/>
          <p:nvPr/>
        </p:nvSpPr>
        <p:spPr>
          <a:xfrm>
            <a:off x="4750416" y="5360505"/>
            <a:ext cx="131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START HERE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D837D43-4C04-4A0C-8174-D4A670B675CC}"/>
              </a:ext>
            </a:extLst>
          </p:cNvPr>
          <p:cNvSpPr txBox="1"/>
          <p:nvPr/>
        </p:nvSpPr>
        <p:spPr>
          <a:xfrm>
            <a:off x="8569447" y="3950605"/>
            <a:ext cx="259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First Side Facing Up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D111691-66AA-4D78-BA67-27E4117D5BEC}"/>
              </a:ext>
            </a:extLst>
          </p:cNvPr>
          <p:cNvSpPr txBox="1"/>
          <p:nvPr/>
        </p:nvSpPr>
        <p:spPr>
          <a:xfrm>
            <a:off x="9419210" y="2675233"/>
            <a:ext cx="259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Second Side Facing Up</a:t>
            </a:r>
          </a:p>
        </p:txBody>
      </p:sp>
      <p:pic>
        <p:nvPicPr>
          <p:cNvPr id="46" name="Graphic 45" descr="Checkmark">
            <a:extLst>
              <a:ext uri="{FF2B5EF4-FFF2-40B4-BE49-F238E27FC236}">
                <a16:creationId xmlns:a16="http://schemas.microsoft.com/office/drawing/2014/main" id="{CE749448-7E58-4270-96EA-1660AE3B4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4756" y="2165812"/>
            <a:ext cx="419063" cy="419063"/>
          </a:xfrm>
          <a:prstGeom prst="rect">
            <a:avLst/>
          </a:prstGeom>
        </p:spPr>
      </p:pic>
      <p:pic>
        <p:nvPicPr>
          <p:cNvPr id="47" name="Graphic 46" descr="Checkmark">
            <a:extLst>
              <a:ext uri="{FF2B5EF4-FFF2-40B4-BE49-F238E27FC236}">
                <a16:creationId xmlns:a16="http://schemas.microsoft.com/office/drawing/2014/main" id="{FDFF446C-16CB-49A4-91EB-3A8AF96FD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98766" y="2167755"/>
            <a:ext cx="419063" cy="419063"/>
          </a:xfrm>
          <a:prstGeom prst="rect">
            <a:avLst/>
          </a:prstGeom>
        </p:spPr>
      </p:pic>
      <p:pic>
        <p:nvPicPr>
          <p:cNvPr id="50" name="Graphic 49" descr="Close">
            <a:extLst>
              <a:ext uri="{FF2B5EF4-FFF2-40B4-BE49-F238E27FC236}">
                <a16:creationId xmlns:a16="http://schemas.microsoft.com/office/drawing/2014/main" id="{15789D47-F2CF-4E20-9BFD-BB63A9202E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4758" y="2164982"/>
            <a:ext cx="424607" cy="42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901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D430CB71-7048-41E2-BEBD-11E9EE348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96" y="563631"/>
            <a:ext cx="10699407" cy="573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74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48313BF-C2DB-45C1-89B3-532097967CCE}"/>
              </a:ext>
            </a:extLst>
          </p:cNvPr>
          <p:cNvGrpSpPr/>
          <p:nvPr/>
        </p:nvGrpSpPr>
        <p:grpSpPr>
          <a:xfrm>
            <a:off x="1506970" y="194396"/>
            <a:ext cx="1438176" cy="1226598"/>
            <a:chOff x="2238659" y="3089431"/>
            <a:chExt cx="1438176" cy="122659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141FFD5-6FF8-41F2-BC55-78B46A510E90}"/>
                </a:ext>
              </a:extLst>
            </p:cNvPr>
            <p:cNvSpPr txBox="1"/>
            <p:nvPr/>
          </p:nvSpPr>
          <p:spPr>
            <a:xfrm>
              <a:off x="2734322" y="3089431"/>
              <a:ext cx="790113" cy="107419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4ED197-B017-447D-AAB2-F0ECAA81794E}"/>
                </a:ext>
              </a:extLst>
            </p:cNvPr>
            <p:cNvSpPr txBox="1"/>
            <p:nvPr/>
          </p:nvSpPr>
          <p:spPr>
            <a:xfrm>
              <a:off x="2886722" y="3241831"/>
              <a:ext cx="790113" cy="107419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0928F48-3488-4A39-BF80-AB4A913F232C}"/>
                </a:ext>
              </a:extLst>
            </p:cNvPr>
            <p:cNvSpPr txBox="1"/>
            <p:nvPr/>
          </p:nvSpPr>
          <p:spPr>
            <a:xfrm>
              <a:off x="2238659" y="3465536"/>
              <a:ext cx="4941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dirty="0"/>
                <a:t>2xBB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852111-039B-4BC4-B8FC-36C3B869F3F4}"/>
              </a:ext>
            </a:extLst>
          </p:cNvPr>
          <p:cNvGrpSpPr/>
          <p:nvPr/>
        </p:nvGrpSpPr>
        <p:grpSpPr>
          <a:xfrm>
            <a:off x="7309566" y="194849"/>
            <a:ext cx="1732626" cy="1226598"/>
            <a:chOff x="6989688" y="3241831"/>
            <a:chExt cx="1732626" cy="122659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2B533BB-48AE-4557-A944-5073E88EFA79}"/>
                </a:ext>
              </a:extLst>
            </p:cNvPr>
            <p:cNvSpPr txBox="1"/>
            <p:nvPr/>
          </p:nvSpPr>
          <p:spPr>
            <a:xfrm>
              <a:off x="6989688" y="3241831"/>
              <a:ext cx="790113" cy="107419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B15A254-739F-45BB-B6B8-A6B791B4CFA8}"/>
                </a:ext>
              </a:extLst>
            </p:cNvPr>
            <p:cNvSpPr txBox="1"/>
            <p:nvPr/>
          </p:nvSpPr>
          <p:spPr>
            <a:xfrm>
              <a:off x="7142088" y="3394231"/>
              <a:ext cx="790113" cy="107419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E23D21-9797-4A35-B205-03A48DCFE0DD}"/>
                </a:ext>
              </a:extLst>
            </p:cNvPr>
            <p:cNvSpPr txBox="1"/>
            <p:nvPr/>
          </p:nvSpPr>
          <p:spPr>
            <a:xfrm>
              <a:off x="7932201" y="3594264"/>
              <a:ext cx="790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WW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F44EEEE-0342-45ED-93A1-1DE2E38E9372}"/>
              </a:ext>
            </a:extLst>
          </p:cNvPr>
          <p:cNvGrpSpPr/>
          <p:nvPr/>
        </p:nvGrpSpPr>
        <p:grpSpPr>
          <a:xfrm>
            <a:off x="4674369" y="194396"/>
            <a:ext cx="1631735" cy="1226598"/>
            <a:chOff x="4862005" y="2576004"/>
            <a:chExt cx="1631735" cy="122659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19EA0E4-0FC4-4F5A-A68B-EA1C9AF5C289}"/>
                </a:ext>
              </a:extLst>
            </p:cNvPr>
            <p:cNvSpPr txBox="1"/>
            <p:nvPr/>
          </p:nvSpPr>
          <p:spPr>
            <a:xfrm>
              <a:off x="4862005" y="2576004"/>
              <a:ext cx="790113" cy="107419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4C43E8F-AB37-479B-9363-EA7C1C6067A2}"/>
                </a:ext>
              </a:extLst>
            </p:cNvPr>
            <p:cNvSpPr txBox="1"/>
            <p:nvPr/>
          </p:nvSpPr>
          <p:spPr>
            <a:xfrm>
              <a:off x="5014405" y="2728404"/>
              <a:ext cx="790113" cy="107419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C1C3C50-F988-4076-8D4E-009F963B71C6}"/>
                </a:ext>
              </a:extLst>
            </p:cNvPr>
            <p:cNvSpPr txBox="1"/>
            <p:nvPr/>
          </p:nvSpPr>
          <p:spPr>
            <a:xfrm>
              <a:off x="5804518" y="3007429"/>
              <a:ext cx="689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BW</a:t>
              </a:r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6DD5EDCF-A93D-4A88-9968-F0FDF8E9A66D}"/>
              </a:ext>
            </a:extLst>
          </p:cNvPr>
          <p:cNvSpPr/>
          <p:nvPr/>
        </p:nvSpPr>
        <p:spPr>
          <a:xfrm>
            <a:off x="5151429" y="4974460"/>
            <a:ext cx="400974" cy="40097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89E37E-B588-4F58-9A5B-6D7DA85454AB}"/>
              </a:ext>
            </a:extLst>
          </p:cNvPr>
          <p:cNvSpPr txBox="1"/>
          <p:nvPr/>
        </p:nvSpPr>
        <p:spPr>
          <a:xfrm>
            <a:off x="1437458" y="3852909"/>
            <a:ext cx="424608" cy="577276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2ABCBB-85E1-467B-A51C-84A7C1DEE741}"/>
              </a:ext>
            </a:extLst>
          </p:cNvPr>
          <p:cNvSpPr txBox="1"/>
          <p:nvPr/>
        </p:nvSpPr>
        <p:spPr>
          <a:xfrm>
            <a:off x="5561281" y="3852910"/>
            <a:ext cx="424607" cy="5772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17F14B-990E-4E8B-A231-420B5BD0488E}"/>
              </a:ext>
            </a:extLst>
          </p:cNvPr>
          <p:cNvSpPr txBox="1"/>
          <p:nvPr/>
        </p:nvSpPr>
        <p:spPr>
          <a:xfrm>
            <a:off x="4618768" y="3852909"/>
            <a:ext cx="424608" cy="577276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4C15E5-FDF4-4978-8B1E-BC0ACAE0ADE2}"/>
              </a:ext>
            </a:extLst>
          </p:cNvPr>
          <p:cNvSpPr txBox="1"/>
          <p:nvPr/>
        </p:nvSpPr>
        <p:spPr>
          <a:xfrm>
            <a:off x="6989234" y="3863532"/>
            <a:ext cx="424607" cy="5772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1EB61E1-6540-4B27-A192-CCEAE0168CAD}"/>
              </a:ext>
            </a:extLst>
          </p:cNvPr>
          <p:cNvSpPr txBox="1"/>
          <p:nvPr/>
        </p:nvSpPr>
        <p:spPr>
          <a:xfrm>
            <a:off x="7931988" y="3848160"/>
            <a:ext cx="424607" cy="5772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52D443A5-7344-4B01-B390-D3F4C7D914AB}"/>
              </a:ext>
            </a:extLst>
          </p:cNvPr>
          <p:cNvCxnSpPr>
            <a:stCxn id="13" idx="0"/>
            <a:endCxn id="31" idx="2"/>
          </p:cNvCxnSpPr>
          <p:nvPr/>
        </p:nvCxnSpPr>
        <p:spPr>
          <a:xfrm rot="5400000" flipH="1" flipV="1">
            <a:off x="5290613" y="4491489"/>
            <a:ext cx="544275" cy="421669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C52D39D5-8B62-4F02-A8ED-8960267D036F}"/>
              </a:ext>
            </a:extLst>
          </p:cNvPr>
          <p:cNvCxnSpPr>
            <a:cxnSpLocks/>
            <a:stCxn id="13" idx="0"/>
            <a:endCxn id="33" idx="2"/>
          </p:cNvCxnSpPr>
          <p:nvPr/>
        </p:nvCxnSpPr>
        <p:spPr>
          <a:xfrm rot="16200000" flipV="1">
            <a:off x="4819357" y="4441901"/>
            <a:ext cx="544275" cy="520844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F01E58B7-9E2B-48F0-B14D-B0694E7B4826}"/>
              </a:ext>
            </a:extLst>
          </p:cNvPr>
          <p:cNvCxnSpPr>
            <a:cxnSpLocks/>
            <a:stCxn id="13" idx="6"/>
            <a:endCxn id="34" idx="2"/>
          </p:cNvCxnSpPr>
          <p:nvPr/>
        </p:nvCxnSpPr>
        <p:spPr>
          <a:xfrm flipV="1">
            <a:off x="5552403" y="4440807"/>
            <a:ext cx="1649135" cy="734140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1EA24C0-813D-403D-959B-0E9B28D55742}"/>
              </a:ext>
            </a:extLst>
          </p:cNvPr>
          <p:cNvCxnSpPr>
            <a:cxnSpLocks/>
            <a:stCxn id="13" idx="6"/>
            <a:endCxn id="35" idx="2"/>
          </p:cNvCxnSpPr>
          <p:nvPr/>
        </p:nvCxnSpPr>
        <p:spPr>
          <a:xfrm flipV="1">
            <a:off x="5552403" y="4425435"/>
            <a:ext cx="2591889" cy="749512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5EAF44D9-EA64-4AEC-95C6-B243D3C5CD19}"/>
              </a:ext>
            </a:extLst>
          </p:cNvPr>
          <p:cNvCxnSpPr>
            <a:cxnSpLocks/>
            <a:endCxn id="30" idx="2"/>
          </p:cNvCxnSpPr>
          <p:nvPr/>
        </p:nvCxnSpPr>
        <p:spPr>
          <a:xfrm rot="10800000">
            <a:off x="1649763" y="4430185"/>
            <a:ext cx="3404009" cy="744762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260E6B8-8A3F-42E2-8BBA-C008DB4B663A}"/>
              </a:ext>
            </a:extLst>
          </p:cNvPr>
          <p:cNvSpPr txBox="1"/>
          <p:nvPr/>
        </p:nvSpPr>
        <p:spPr>
          <a:xfrm>
            <a:off x="1333519" y="2590675"/>
            <a:ext cx="420502" cy="571694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BED924A-1687-4417-8A84-2D4F5A5F80A4}"/>
              </a:ext>
            </a:extLst>
          </p:cNvPr>
          <p:cNvSpPr txBox="1"/>
          <p:nvPr/>
        </p:nvSpPr>
        <p:spPr>
          <a:xfrm>
            <a:off x="4374480" y="2587914"/>
            <a:ext cx="424608" cy="57727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B510118-EBED-4DF4-BB0A-22CDB109802F}"/>
              </a:ext>
            </a:extLst>
          </p:cNvPr>
          <p:cNvSpPr txBox="1"/>
          <p:nvPr/>
        </p:nvSpPr>
        <p:spPr>
          <a:xfrm>
            <a:off x="5758126" y="2582363"/>
            <a:ext cx="424608" cy="577276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CD4A43A-D194-4FF4-B396-F55894B69CB0}"/>
              </a:ext>
            </a:extLst>
          </p:cNvPr>
          <p:cNvSpPr txBox="1"/>
          <p:nvPr/>
        </p:nvSpPr>
        <p:spPr>
          <a:xfrm>
            <a:off x="7206281" y="2579988"/>
            <a:ext cx="424608" cy="57727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263FF96-2B9D-4FA7-8814-604D6383CBA1}"/>
              </a:ext>
            </a:extLst>
          </p:cNvPr>
          <p:cNvSpPr txBox="1"/>
          <p:nvPr/>
        </p:nvSpPr>
        <p:spPr>
          <a:xfrm>
            <a:off x="8145388" y="2574437"/>
            <a:ext cx="424608" cy="57727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D54C49BB-43F1-49B1-B5E3-9A8F498EB40E}"/>
              </a:ext>
            </a:extLst>
          </p:cNvPr>
          <p:cNvCxnSpPr>
            <a:cxnSpLocks/>
            <a:stCxn id="30" idx="0"/>
            <a:endCxn id="60" idx="2"/>
          </p:cNvCxnSpPr>
          <p:nvPr/>
        </p:nvCxnSpPr>
        <p:spPr>
          <a:xfrm rot="16200000" flipV="1">
            <a:off x="1251496" y="3454643"/>
            <a:ext cx="690540" cy="105992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9D0B3342-D6E0-4AA9-B222-5668CD294BD5}"/>
              </a:ext>
            </a:extLst>
          </p:cNvPr>
          <p:cNvCxnSpPr>
            <a:cxnSpLocks/>
            <a:stCxn id="33" idx="0"/>
            <a:endCxn id="64" idx="2"/>
          </p:cNvCxnSpPr>
          <p:nvPr/>
        </p:nvCxnSpPr>
        <p:spPr>
          <a:xfrm rot="16200000" flipV="1">
            <a:off x="4365069" y="3386906"/>
            <a:ext cx="687719" cy="244288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8EB63BDF-3889-4323-B168-08EB8D25B681}"/>
              </a:ext>
            </a:extLst>
          </p:cNvPr>
          <p:cNvCxnSpPr>
            <a:cxnSpLocks/>
            <a:stCxn id="31" idx="0"/>
            <a:endCxn id="65" idx="2"/>
          </p:cNvCxnSpPr>
          <p:nvPr/>
        </p:nvCxnSpPr>
        <p:spPr>
          <a:xfrm rot="5400000" flipH="1" flipV="1">
            <a:off x="5525372" y="3407853"/>
            <a:ext cx="693271" cy="196845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3503C9C2-AD9E-4006-902C-4510C252BBAF}"/>
              </a:ext>
            </a:extLst>
          </p:cNvPr>
          <p:cNvCxnSpPr>
            <a:cxnSpLocks/>
            <a:stCxn id="34" idx="0"/>
            <a:endCxn id="67" idx="2"/>
          </p:cNvCxnSpPr>
          <p:nvPr/>
        </p:nvCxnSpPr>
        <p:spPr>
          <a:xfrm rot="5400000" flipH="1" flipV="1">
            <a:off x="6956927" y="3401875"/>
            <a:ext cx="706268" cy="217047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8DD6A28A-A6BA-48A7-B284-29219E41FEF1}"/>
              </a:ext>
            </a:extLst>
          </p:cNvPr>
          <p:cNvCxnSpPr>
            <a:cxnSpLocks/>
            <a:stCxn id="35" idx="0"/>
            <a:endCxn id="69" idx="2"/>
          </p:cNvCxnSpPr>
          <p:nvPr/>
        </p:nvCxnSpPr>
        <p:spPr>
          <a:xfrm rot="5400000" flipH="1" flipV="1">
            <a:off x="7902769" y="3393237"/>
            <a:ext cx="696447" cy="213400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3" name="Left Brace 122">
            <a:extLst>
              <a:ext uri="{FF2B5EF4-FFF2-40B4-BE49-F238E27FC236}">
                <a16:creationId xmlns:a16="http://schemas.microsoft.com/office/drawing/2014/main" id="{2F084459-8995-48C3-9B91-DEAFC835929D}"/>
              </a:ext>
            </a:extLst>
          </p:cNvPr>
          <p:cNvSpPr/>
          <p:nvPr/>
        </p:nvSpPr>
        <p:spPr>
          <a:xfrm rot="5400000">
            <a:off x="2216701" y="618615"/>
            <a:ext cx="577276" cy="2373852"/>
          </a:xfrm>
          <a:prstGeom prst="leftBrace">
            <a:avLst>
              <a:gd name="adj1" fmla="val 8333"/>
              <a:gd name="adj2" fmla="val 47481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Left Brace 123">
            <a:extLst>
              <a:ext uri="{FF2B5EF4-FFF2-40B4-BE49-F238E27FC236}">
                <a16:creationId xmlns:a16="http://schemas.microsoft.com/office/drawing/2014/main" id="{7BBA7EE7-B3FC-4866-A673-82F2ADDF58A4}"/>
              </a:ext>
            </a:extLst>
          </p:cNvPr>
          <p:cNvSpPr/>
          <p:nvPr/>
        </p:nvSpPr>
        <p:spPr>
          <a:xfrm rot="5400000">
            <a:off x="5018410" y="626883"/>
            <a:ext cx="577276" cy="2373852"/>
          </a:xfrm>
          <a:prstGeom prst="leftBrace">
            <a:avLst>
              <a:gd name="adj1" fmla="val 8333"/>
              <a:gd name="adj2" fmla="val 47481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Left Brace 124">
            <a:extLst>
              <a:ext uri="{FF2B5EF4-FFF2-40B4-BE49-F238E27FC236}">
                <a16:creationId xmlns:a16="http://schemas.microsoft.com/office/drawing/2014/main" id="{CEE61262-532E-4F24-853B-102188ABA741}"/>
              </a:ext>
            </a:extLst>
          </p:cNvPr>
          <p:cNvSpPr/>
          <p:nvPr/>
        </p:nvSpPr>
        <p:spPr>
          <a:xfrm rot="5400000">
            <a:off x="7731343" y="618615"/>
            <a:ext cx="577276" cy="2373852"/>
          </a:xfrm>
          <a:prstGeom prst="leftBrace">
            <a:avLst>
              <a:gd name="adj1" fmla="val 8333"/>
              <a:gd name="adj2" fmla="val 47481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AB6AE55-7AB0-477A-BFCE-C52C2A2B9FCC}"/>
              </a:ext>
            </a:extLst>
          </p:cNvPr>
          <p:cNvSpPr txBox="1"/>
          <p:nvPr/>
        </p:nvSpPr>
        <p:spPr>
          <a:xfrm>
            <a:off x="4750416" y="5360505"/>
            <a:ext cx="131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START HERE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D837D43-4C04-4A0C-8174-D4A670B675CC}"/>
              </a:ext>
            </a:extLst>
          </p:cNvPr>
          <p:cNvSpPr txBox="1"/>
          <p:nvPr/>
        </p:nvSpPr>
        <p:spPr>
          <a:xfrm>
            <a:off x="8569447" y="3950605"/>
            <a:ext cx="259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First Side Facing Up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D111691-66AA-4D78-BA67-27E4117D5BEC}"/>
              </a:ext>
            </a:extLst>
          </p:cNvPr>
          <p:cNvSpPr txBox="1"/>
          <p:nvPr/>
        </p:nvSpPr>
        <p:spPr>
          <a:xfrm>
            <a:off x="9419210" y="2675233"/>
            <a:ext cx="259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Second Side Facing Up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67465E5-027D-4F94-88F2-5734F091A59A}"/>
              </a:ext>
            </a:extLst>
          </p:cNvPr>
          <p:cNvSpPr txBox="1"/>
          <p:nvPr/>
        </p:nvSpPr>
        <p:spPr>
          <a:xfrm>
            <a:off x="3307957" y="3864011"/>
            <a:ext cx="424608" cy="577276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FB380439-A766-47F6-BF28-16C51DD035EF}"/>
              </a:ext>
            </a:extLst>
          </p:cNvPr>
          <p:cNvCxnSpPr>
            <a:cxnSpLocks/>
            <a:stCxn id="13" idx="2"/>
            <a:endCxn id="46" idx="2"/>
          </p:cNvCxnSpPr>
          <p:nvPr/>
        </p:nvCxnSpPr>
        <p:spPr>
          <a:xfrm rot="10800000">
            <a:off x="3520261" y="4441287"/>
            <a:ext cx="1631168" cy="733660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2D4771A-245A-4A30-B867-5DCFB409AC54}"/>
              </a:ext>
            </a:extLst>
          </p:cNvPr>
          <p:cNvSpPr txBox="1"/>
          <p:nvPr/>
        </p:nvSpPr>
        <p:spPr>
          <a:xfrm>
            <a:off x="3204017" y="2587914"/>
            <a:ext cx="424608" cy="577276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EFC25584-44A4-450D-8F91-73F43DB94FCD}"/>
              </a:ext>
            </a:extLst>
          </p:cNvPr>
          <p:cNvCxnSpPr>
            <a:cxnSpLocks/>
            <a:stCxn id="46" idx="0"/>
            <a:endCxn id="49" idx="2"/>
          </p:cNvCxnSpPr>
          <p:nvPr/>
        </p:nvCxnSpPr>
        <p:spPr>
          <a:xfrm rot="16200000" flipV="1">
            <a:off x="3118881" y="3462631"/>
            <a:ext cx="698821" cy="103940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1B07463-146D-47E6-9951-394ED87C5153}"/>
              </a:ext>
            </a:extLst>
          </p:cNvPr>
          <p:cNvSpPr txBox="1"/>
          <p:nvPr/>
        </p:nvSpPr>
        <p:spPr>
          <a:xfrm>
            <a:off x="2684376" y="3864010"/>
            <a:ext cx="424608" cy="577276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D71FB721-B057-45BE-B59D-71A1F25DD0C3}"/>
              </a:ext>
            </a:extLst>
          </p:cNvPr>
          <p:cNvCxnSpPr>
            <a:cxnSpLocks/>
            <a:stCxn id="13" idx="2"/>
            <a:endCxn id="51" idx="2"/>
          </p:cNvCxnSpPr>
          <p:nvPr/>
        </p:nvCxnSpPr>
        <p:spPr>
          <a:xfrm rot="10800000">
            <a:off x="2896681" y="4441287"/>
            <a:ext cx="2254749" cy="733661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B6AFF79-4312-487F-B2A9-D56FE95502EC}"/>
              </a:ext>
            </a:extLst>
          </p:cNvPr>
          <p:cNvSpPr txBox="1"/>
          <p:nvPr/>
        </p:nvSpPr>
        <p:spPr>
          <a:xfrm>
            <a:off x="2580436" y="2587913"/>
            <a:ext cx="424608" cy="577276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CC79BEE4-4153-4CB5-A166-2FD14FAA67ED}"/>
              </a:ext>
            </a:extLst>
          </p:cNvPr>
          <p:cNvCxnSpPr>
            <a:cxnSpLocks/>
            <a:stCxn id="51" idx="0"/>
            <a:endCxn id="54" idx="2"/>
          </p:cNvCxnSpPr>
          <p:nvPr/>
        </p:nvCxnSpPr>
        <p:spPr>
          <a:xfrm rot="16200000" flipV="1">
            <a:off x="2495300" y="3462630"/>
            <a:ext cx="698821" cy="103940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9479E60-329F-4EA8-BF12-07863F86075D}"/>
              </a:ext>
            </a:extLst>
          </p:cNvPr>
          <p:cNvSpPr txBox="1"/>
          <p:nvPr/>
        </p:nvSpPr>
        <p:spPr>
          <a:xfrm>
            <a:off x="2062926" y="3858460"/>
            <a:ext cx="424608" cy="577276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4FBFEB6A-39A3-444E-8702-D7598153F47C}"/>
              </a:ext>
            </a:extLst>
          </p:cNvPr>
          <p:cNvCxnSpPr>
            <a:cxnSpLocks/>
            <a:stCxn id="13" idx="2"/>
            <a:endCxn id="57" idx="2"/>
          </p:cNvCxnSpPr>
          <p:nvPr/>
        </p:nvCxnSpPr>
        <p:spPr>
          <a:xfrm rot="10800000">
            <a:off x="2275231" y="4435737"/>
            <a:ext cx="2876199" cy="739211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38F0716-3478-4E51-9727-DA5EAD8571B5}"/>
              </a:ext>
            </a:extLst>
          </p:cNvPr>
          <p:cNvSpPr txBox="1"/>
          <p:nvPr/>
        </p:nvSpPr>
        <p:spPr>
          <a:xfrm>
            <a:off x="1958986" y="2593407"/>
            <a:ext cx="416484" cy="566231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E3377513-28F2-415D-8ACC-94C7CAEBC3E2}"/>
              </a:ext>
            </a:extLst>
          </p:cNvPr>
          <p:cNvCxnSpPr>
            <a:cxnSpLocks/>
            <a:stCxn id="57" idx="0"/>
            <a:endCxn id="59" idx="2"/>
          </p:cNvCxnSpPr>
          <p:nvPr/>
        </p:nvCxnSpPr>
        <p:spPr>
          <a:xfrm rot="16200000" flipV="1">
            <a:off x="1871818" y="3455048"/>
            <a:ext cx="698822" cy="108002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2" name="Graphic 61" descr="Checkmark">
            <a:extLst>
              <a:ext uri="{FF2B5EF4-FFF2-40B4-BE49-F238E27FC236}">
                <a16:creationId xmlns:a16="http://schemas.microsoft.com/office/drawing/2014/main" id="{B0A5DF99-8922-46A1-81BA-76CD3DAF9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2760" y="2171612"/>
            <a:ext cx="419063" cy="419063"/>
          </a:xfrm>
          <a:prstGeom prst="rect">
            <a:avLst/>
          </a:prstGeom>
        </p:spPr>
      </p:pic>
      <p:pic>
        <p:nvPicPr>
          <p:cNvPr id="63" name="Graphic 62" descr="Checkmark">
            <a:extLst>
              <a:ext uri="{FF2B5EF4-FFF2-40B4-BE49-F238E27FC236}">
                <a16:creationId xmlns:a16="http://schemas.microsoft.com/office/drawing/2014/main" id="{0284099B-DF1A-4AEF-B98B-779CFB832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2334" y="2172090"/>
            <a:ext cx="419063" cy="419063"/>
          </a:xfrm>
          <a:prstGeom prst="rect">
            <a:avLst/>
          </a:prstGeom>
        </p:spPr>
      </p:pic>
      <p:pic>
        <p:nvPicPr>
          <p:cNvPr id="68" name="Graphic 67" descr="Checkmark">
            <a:extLst>
              <a:ext uri="{FF2B5EF4-FFF2-40B4-BE49-F238E27FC236}">
                <a16:creationId xmlns:a16="http://schemas.microsoft.com/office/drawing/2014/main" id="{21436A61-F9F2-4A95-A881-597ED02B4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5978" y="2169762"/>
            <a:ext cx="419063" cy="419063"/>
          </a:xfrm>
          <a:prstGeom prst="rect">
            <a:avLst/>
          </a:prstGeom>
        </p:spPr>
      </p:pic>
      <p:pic>
        <p:nvPicPr>
          <p:cNvPr id="70" name="Graphic 69" descr="Checkmark">
            <a:extLst>
              <a:ext uri="{FF2B5EF4-FFF2-40B4-BE49-F238E27FC236}">
                <a16:creationId xmlns:a16="http://schemas.microsoft.com/office/drawing/2014/main" id="{24F9AC37-1067-462B-9C5A-3AFF6029A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4238" y="2169761"/>
            <a:ext cx="419063" cy="419063"/>
          </a:xfrm>
          <a:prstGeom prst="rect">
            <a:avLst/>
          </a:prstGeom>
        </p:spPr>
      </p:pic>
      <p:pic>
        <p:nvPicPr>
          <p:cNvPr id="71" name="Graphic 70" descr="Close">
            <a:extLst>
              <a:ext uri="{FF2B5EF4-FFF2-40B4-BE49-F238E27FC236}">
                <a16:creationId xmlns:a16="http://schemas.microsoft.com/office/drawing/2014/main" id="{0C5E15A3-980B-409C-A713-C801302C79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74480" y="2164217"/>
            <a:ext cx="424607" cy="42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243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>
            <a:extLst>
              <a:ext uri="{FF2B5EF4-FFF2-40B4-BE49-F238E27FC236}">
                <a16:creationId xmlns:a16="http://schemas.microsoft.com/office/drawing/2014/main" id="{7DC9E5B0-E704-4BF6-ACDD-56F418632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96" y="612404"/>
            <a:ext cx="10699407" cy="563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793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48313BF-C2DB-45C1-89B3-532097967CCE}"/>
              </a:ext>
            </a:extLst>
          </p:cNvPr>
          <p:cNvGrpSpPr/>
          <p:nvPr/>
        </p:nvGrpSpPr>
        <p:grpSpPr>
          <a:xfrm>
            <a:off x="1142983" y="229908"/>
            <a:ext cx="1438176" cy="1226598"/>
            <a:chOff x="2238659" y="3089431"/>
            <a:chExt cx="1438176" cy="122659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141FFD5-6FF8-41F2-BC55-78B46A510E90}"/>
                </a:ext>
              </a:extLst>
            </p:cNvPr>
            <p:cNvSpPr txBox="1"/>
            <p:nvPr/>
          </p:nvSpPr>
          <p:spPr>
            <a:xfrm>
              <a:off x="2734322" y="3089431"/>
              <a:ext cx="790113" cy="107419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4ED197-B017-447D-AAB2-F0ECAA81794E}"/>
                </a:ext>
              </a:extLst>
            </p:cNvPr>
            <p:cNvSpPr txBox="1"/>
            <p:nvPr/>
          </p:nvSpPr>
          <p:spPr>
            <a:xfrm>
              <a:off x="2886722" y="3241831"/>
              <a:ext cx="790113" cy="107419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0928F48-3488-4A39-BF80-AB4A913F232C}"/>
                </a:ext>
              </a:extLst>
            </p:cNvPr>
            <p:cNvSpPr txBox="1"/>
            <p:nvPr/>
          </p:nvSpPr>
          <p:spPr>
            <a:xfrm>
              <a:off x="2238659" y="3465536"/>
              <a:ext cx="4941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dirty="0"/>
                <a:t>1xBB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852111-039B-4BC4-B8FC-36C3B869F3F4}"/>
              </a:ext>
            </a:extLst>
          </p:cNvPr>
          <p:cNvGrpSpPr/>
          <p:nvPr/>
        </p:nvGrpSpPr>
        <p:grpSpPr>
          <a:xfrm>
            <a:off x="7309566" y="230361"/>
            <a:ext cx="1732626" cy="1226598"/>
            <a:chOff x="6989688" y="3241831"/>
            <a:chExt cx="1732626" cy="122659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2B533BB-48AE-4557-A944-5073E88EFA79}"/>
                </a:ext>
              </a:extLst>
            </p:cNvPr>
            <p:cNvSpPr txBox="1"/>
            <p:nvPr/>
          </p:nvSpPr>
          <p:spPr>
            <a:xfrm>
              <a:off x="6989688" y="3241831"/>
              <a:ext cx="790113" cy="107419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B15A254-739F-45BB-B6B8-A6B791B4CFA8}"/>
                </a:ext>
              </a:extLst>
            </p:cNvPr>
            <p:cNvSpPr txBox="1"/>
            <p:nvPr/>
          </p:nvSpPr>
          <p:spPr>
            <a:xfrm>
              <a:off x="7142088" y="3394231"/>
              <a:ext cx="790113" cy="107419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E23D21-9797-4A35-B205-03A48DCFE0DD}"/>
                </a:ext>
              </a:extLst>
            </p:cNvPr>
            <p:cNvSpPr txBox="1"/>
            <p:nvPr/>
          </p:nvSpPr>
          <p:spPr>
            <a:xfrm>
              <a:off x="7932201" y="3594264"/>
              <a:ext cx="7901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3x</a:t>
              </a:r>
            </a:p>
            <a:p>
              <a:r>
                <a:rPr lang="en-GB" dirty="0"/>
                <a:t>WW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F44EEEE-0342-45ED-93A1-1DE2E38E9372}"/>
              </a:ext>
            </a:extLst>
          </p:cNvPr>
          <p:cNvGrpSpPr/>
          <p:nvPr/>
        </p:nvGrpSpPr>
        <p:grpSpPr>
          <a:xfrm>
            <a:off x="3236184" y="229908"/>
            <a:ext cx="1631735" cy="1226598"/>
            <a:chOff x="4862005" y="2576004"/>
            <a:chExt cx="1631735" cy="122659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19EA0E4-0FC4-4F5A-A68B-EA1C9AF5C289}"/>
                </a:ext>
              </a:extLst>
            </p:cNvPr>
            <p:cNvSpPr txBox="1"/>
            <p:nvPr/>
          </p:nvSpPr>
          <p:spPr>
            <a:xfrm>
              <a:off x="4862005" y="2576004"/>
              <a:ext cx="790113" cy="107419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4C43E8F-AB37-479B-9363-EA7C1C6067A2}"/>
                </a:ext>
              </a:extLst>
            </p:cNvPr>
            <p:cNvSpPr txBox="1"/>
            <p:nvPr/>
          </p:nvSpPr>
          <p:spPr>
            <a:xfrm>
              <a:off x="5014405" y="2728404"/>
              <a:ext cx="790113" cy="107419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C1C3C50-F988-4076-8D4E-009F963B71C6}"/>
                </a:ext>
              </a:extLst>
            </p:cNvPr>
            <p:cNvSpPr txBox="1"/>
            <p:nvPr/>
          </p:nvSpPr>
          <p:spPr>
            <a:xfrm>
              <a:off x="5804518" y="3007429"/>
              <a:ext cx="6892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2x</a:t>
              </a:r>
            </a:p>
            <a:p>
              <a:r>
                <a:rPr lang="en-GB" dirty="0"/>
                <a:t>BW</a:t>
              </a:r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6DD5EDCF-A93D-4A88-9968-F0FDF8E9A66D}"/>
              </a:ext>
            </a:extLst>
          </p:cNvPr>
          <p:cNvSpPr/>
          <p:nvPr/>
        </p:nvSpPr>
        <p:spPr>
          <a:xfrm>
            <a:off x="5151429" y="4974460"/>
            <a:ext cx="400974" cy="40097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89E37E-B588-4F58-9A5B-6D7DA85454AB}"/>
              </a:ext>
            </a:extLst>
          </p:cNvPr>
          <p:cNvSpPr txBox="1"/>
          <p:nvPr/>
        </p:nvSpPr>
        <p:spPr>
          <a:xfrm>
            <a:off x="1437458" y="3852909"/>
            <a:ext cx="424608" cy="577276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2ABCBB-85E1-467B-A51C-84A7C1DEE741}"/>
              </a:ext>
            </a:extLst>
          </p:cNvPr>
          <p:cNvSpPr txBox="1"/>
          <p:nvPr/>
        </p:nvSpPr>
        <p:spPr>
          <a:xfrm>
            <a:off x="4140852" y="3852910"/>
            <a:ext cx="424607" cy="5772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17F14B-990E-4E8B-A231-420B5BD0488E}"/>
              </a:ext>
            </a:extLst>
          </p:cNvPr>
          <p:cNvSpPr txBox="1"/>
          <p:nvPr/>
        </p:nvSpPr>
        <p:spPr>
          <a:xfrm>
            <a:off x="3153949" y="3852909"/>
            <a:ext cx="424608" cy="577276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4C15E5-FDF4-4978-8B1E-BC0ACAE0ADE2}"/>
              </a:ext>
            </a:extLst>
          </p:cNvPr>
          <p:cNvSpPr txBox="1"/>
          <p:nvPr/>
        </p:nvSpPr>
        <p:spPr>
          <a:xfrm>
            <a:off x="6989234" y="3863532"/>
            <a:ext cx="424607" cy="5772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1EB61E1-6540-4B27-A192-CCEAE0168CAD}"/>
              </a:ext>
            </a:extLst>
          </p:cNvPr>
          <p:cNvSpPr txBox="1"/>
          <p:nvPr/>
        </p:nvSpPr>
        <p:spPr>
          <a:xfrm>
            <a:off x="8020768" y="3848160"/>
            <a:ext cx="424607" cy="5772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52D443A5-7344-4B01-B390-D3F4C7D914AB}"/>
              </a:ext>
            </a:extLst>
          </p:cNvPr>
          <p:cNvCxnSpPr>
            <a:stCxn id="13" idx="0"/>
            <a:endCxn id="31" idx="2"/>
          </p:cNvCxnSpPr>
          <p:nvPr/>
        </p:nvCxnSpPr>
        <p:spPr>
          <a:xfrm rot="16200000" flipV="1">
            <a:off x="4580399" y="4202943"/>
            <a:ext cx="544275" cy="998760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C52D39D5-8B62-4F02-A8ED-8960267D036F}"/>
              </a:ext>
            </a:extLst>
          </p:cNvPr>
          <p:cNvCxnSpPr>
            <a:cxnSpLocks/>
            <a:stCxn id="13" idx="0"/>
            <a:endCxn id="33" idx="2"/>
          </p:cNvCxnSpPr>
          <p:nvPr/>
        </p:nvCxnSpPr>
        <p:spPr>
          <a:xfrm rot="16200000" flipV="1">
            <a:off x="4086948" y="3709491"/>
            <a:ext cx="544275" cy="1985663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F01E58B7-9E2B-48F0-B14D-B0694E7B4826}"/>
              </a:ext>
            </a:extLst>
          </p:cNvPr>
          <p:cNvCxnSpPr>
            <a:cxnSpLocks/>
            <a:stCxn id="13" idx="6"/>
            <a:endCxn id="34" idx="2"/>
          </p:cNvCxnSpPr>
          <p:nvPr/>
        </p:nvCxnSpPr>
        <p:spPr>
          <a:xfrm flipV="1">
            <a:off x="5552403" y="4440807"/>
            <a:ext cx="1649135" cy="734140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1EA24C0-813D-403D-959B-0E9B28D55742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5641183" y="4425435"/>
            <a:ext cx="2591889" cy="749512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5EAF44D9-EA64-4AEC-95C6-B243D3C5CD19}"/>
              </a:ext>
            </a:extLst>
          </p:cNvPr>
          <p:cNvCxnSpPr>
            <a:cxnSpLocks/>
            <a:endCxn id="30" idx="2"/>
          </p:cNvCxnSpPr>
          <p:nvPr/>
        </p:nvCxnSpPr>
        <p:spPr>
          <a:xfrm rot="10800000">
            <a:off x="1649763" y="4430185"/>
            <a:ext cx="3404009" cy="744762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260E6B8-8A3F-42E2-8BBA-C008DB4B663A}"/>
              </a:ext>
            </a:extLst>
          </p:cNvPr>
          <p:cNvSpPr txBox="1"/>
          <p:nvPr/>
        </p:nvSpPr>
        <p:spPr>
          <a:xfrm>
            <a:off x="1333519" y="2590675"/>
            <a:ext cx="420502" cy="571694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BED924A-1687-4417-8A84-2D4F5A5F80A4}"/>
              </a:ext>
            </a:extLst>
          </p:cNvPr>
          <p:cNvSpPr txBox="1"/>
          <p:nvPr/>
        </p:nvSpPr>
        <p:spPr>
          <a:xfrm>
            <a:off x="2909661" y="2587914"/>
            <a:ext cx="424608" cy="57727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B510118-EBED-4DF4-BB0A-22CDB109802F}"/>
              </a:ext>
            </a:extLst>
          </p:cNvPr>
          <p:cNvSpPr txBox="1"/>
          <p:nvPr/>
        </p:nvSpPr>
        <p:spPr>
          <a:xfrm>
            <a:off x="3911563" y="2582363"/>
            <a:ext cx="424608" cy="577276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CD4A43A-D194-4FF4-B396-F55894B69CB0}"/>
              </a:ext>
            </a:extLst>
          </p:cNvPr>
          <p:cNvSpPr txBox="1"/>
          <p:nvPr/>
        </p:nvSpPr>
        <p:spPr>
          <a:xfrm>
            <a:off x="7206281" y="2579988"/>
            <a:ext cx="424608" cy="57727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263FF96-2B9D-4FA7-8814-604D6383CBA1}"/>
              </a:ext>
            </a:extLst>
          </p:cNvPr>
          <p:cNvSpPr txBox="1"/>
          <p:nvPr/>
        </p:nvSpPr>
        <p:spPr>
          <a:xfrm>
            <a:off x="8234168" y="2574437"/>
            <a:ext cx="424608" cy="57727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D54C49BB-43F1-49B1-B5E3-9A8F498EB40E}"/>
              </a:ext>
            </a:extLst>
          </p:cNvPr>
          <p:cNvCxnSpPr>
            <a:cxnSpLocks/>
            <a:stCxn id="30" idx="0"/>
            <a:endCxn id="60" idx="2"/>
          </p:cNvCxnSpPr>
          <p:nvPr/>
        </p:nvCxnSpPr>
        <p:spPr>
          <a:xfrm rot="16200000" flipV="1">
            <a:off x="1251496" y="3454643"/>
            <a:ext cx="690540" cy="105992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9D0B3342-D6E0-4AA9-B222-5668CD294BD5}"/>
              </a:ext>
            </a:extLst>
          </p:cNvPr>
          <p:cNvCxnSpPr>
            <a:cxnSpLocks/>
            <a:stCxn id="33" idx="0"/>
            <a:endCxn id="64" idx="2"/>
          </p:cNvCxnSpPr>
          <p:nvPr/>
        </p:nvCxnSpPr>
        <p:spPr>
          <a:xfrm rot="16200000" flipV="1">
            <a:off x="2900250" y="3386906"/>
            <a:ext cx="687719" cy="244288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8EB63BDF-3889-4323-B168-08EB8D25B681}"/>
              </a:ext>
            </a:extLst>
          </p:cNvPr>
          <p:cNvCxnSpPr>
            <a:cxnSpLocks/>
            <a:stCxn id="31" idx="0"/>
            <a:endCxn id="65" idx="2"/>
          </p:cNvCxnSpPr>
          <p:nvPr/>
        </p:nvCxnSpPr>
        <p:spPr>
          <a:xfrm rot="16200000" flipV="1">
            <a:off x="3891877" y="3391630"/>
            <a:ext cx="693271" cy="229289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3503C9C2-AD9E-4006-902C-4510C252BBAF}"/>
              </a:ext>
            </a:extLst>
          </p:cNvPr>
          <p:cNvCxnSpPr>
            <a:cxnSpLocks/>
            <a:stCxn id="34" idx="0"/>
            <a:endCxn id="67" idx="2"/>
          </p:cNvCxnSpPr>
          <p:nvPr/>
        </p:nvCxnSpPr>
        <p:spPr>
          <a:xfrm rot="5400000" flipH="1" flipV="1">
            <a:off x="6956927" y="3401875"/>
            <a:ext cx="706268" cy="217047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8DD6A28A-A6BA-48A7-B284-29219E41FEF1}"/>
              </a:ext>
            </a:extLst>
          </p:cNvPr>
          <p:cNvCxnSpPr>
            <a:cxnSpLocks/>
            <a:stCxn id="35" idx="0"/>
            <a:endCxn id="69" idx="2"/>
          </p:cNvCxnSpPr>
          <p:nvPr/>
        </p:nvCxnSpPr>
        <p:spPr>
          <a:xfrm rot="5400000" flipH="1" flipV="1">
            <a:off x="7991549" y="3393237"/>
            <a:ext cx="696447" cy="213400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3" name="Left Brace 122">
            <a:extLst>
              <a:ext uri="{FF2B5EF4-FFF2-40B4-BE49-F238E27FC236}">
                <a16:creationId xmlns:a16="http://schemas.microsoft.com/office/drawing/2014/main" id="{2F084459-8995-48C3-9B91-DEAFC835929D}"/>
              </a:ext>
            </a:extLst>
          </p:cNvPr>
          <p:cNvSpPr/>
          <p:nvPr/>
        </p:nvSpPr>
        <p:spPr>
          <a:xfrm rot="5400000">
            <a:off x="1614336" y="1256492"/>
            <a:ext cx="577276" cy="1169121"/>
          </a:xfrm>
          <a:prstGeom prst="leftBrace">
            <a:avLst>
              <a:gd name="adj1" fmla="val 8333"/>
              <a:gd name="adj2" fmla="val 47481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Left Brace 123">
            <a:extLst>
              <a:ext uri="{FF2B5EF4-FFF2-40B4-BE49-F238E27FC236}">
                <a16:creationId xmlns:a16="http://schemas.microsoft.com/office/drawing/2014/main" id="{7BBA7EE7-B3FC-4866-A673-82F2ADDF58A4}"/>
              </a:ext>
            </a:extLst>
          </p:cNvPr>
          <p:cNvSpPr/>
          <p:nvPr/>
        </p:nvSpPr>
        <p:spPr>
          <a:xfrm rot="5400000">
            <a:off x="3698626" y="685156"/>
            <a:ext cx="577276" cy="2328330"/>
          </a:xfrm>
          <a:prstGeom prst="leftBrace">
            <a:avLst>
              <a:gd name="adj1" fmla="val 8333"/>
              <a:gd name="adj2" fmla="val 47481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Left Brace 124">
            <a:extLst>
              <a:ext uri="{FF2B5EF4-FFF2-40B4-BE49-F238E27FC236}">
                <a16:creationId xmlns:a16="http://schemas.microsoft.com/office/drawing/2014/main" id="{CEE61262-532E-4F24-853B-102188ABA741}"/>
              </a:ext>
            </a:extLst>
          </p:cNvPr>
          <p:cNvSpPr/>
          <p:nvPr/>
        </p:nvSpPr>
        <p:spPr>
          <a:xfrm rot="5400000">
            <a:off x="7026944" y="-50273"/>
            <a:ext cx="577276" cy="3782651"/>
          </a:xfrm>
          <a:prstGeom prst="leftBrace">
            <a:avLst>
              <a:gd name="adj1" fmla="val 8333"/>
              <a:gd name="adj2" fmla="val 47481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AB6AE55-7AB0-477A-BFCE-C52C2A2B9FCC}"/>
              </a:ext>
            </a:extLst>
          </p:cNvPr>
          <p:cNvSpPr txBox="1"/>
          <p:nvPr/>
        </p:nvSpPr>
        <p:spPr>
          <a:xfrm>
            <a:off x="4750416" y="5360505"/>
            <a:ext cx="131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START HERE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D837D43-4C04-4A0C-8174-D4A670B675CC}"/>
              </a:ext>
            </a:extLst>
          </p:cNvPr>
          <p:cNvSpPr txBox="1"/>
          <p:nvPr/>
        </p:nvSpPr>
        <p:spPr>
          <a:xfrm>
            <a:off x="8569447" y="3950605"/>
            <a:ext cx="259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First Side Facing Up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D111691-66AA-4D78-BA67-27E4117D5BEC}"/>
              </a:ext>
            </a:extLst>
          </p:cNvPr>
          <p:cNvSpPr txBox="1"/>
          <p:nvPr/>
        </p:nvSpPr>
        <p:spPr>
          <a:xfrm>
            <a:off x="9419210" y="2675233"/>
            <a:ext cx="259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Second Side Facing Up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9479E60-329F-4EA8-BF12-07863F86075D}"/>
              </a:ext>
            </a:extLst>
          </p:cNvPr>
          <p:cNvSpPr txBox="1"/>
          <p:nvPr/>
        </p:nvSpPr>
        <p:spPr>
          <a:xfrm>
            <a:off x="2062926" y="3858460"/>
            <a:ext cx="424608" cy="577276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4FBFEB6A-39A3-444E-8702-D7598153F47C}"/>
              </a:ext>
            </a:extLst>
          </p:cNvPr>
          <p:cNvCxnSpPr>
            <a:cxnSpLocks/>
            <a:stCxn id="13" idx="2"/>
            <a:endCxn id="57" idx="2"/>
          </p:cNvCxnSpPr>
          <p:nvPr/>
        </p:nvCxnSpPr>
        <p:spPr>
          <a:xfrm rot="10800000">
            <a:off x="2275231" y="4435737"/>
            <a:ext cx="2876199" cy="739211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38F0716-3478-4E51-9727-DA5EAD8571B5}"/>
              </a:ext>
            </a:extLst>
          </p:cNvPr>
          <p:cNvSpPr txBox="1"/>
          <p:nvPr/>
        </p:nvSpPr>
        <p:spPr>
          <a:xfrm>
            <a:off x="1958986" y="2593407"/>
            <a:ext cx="416484" cy="566231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E3377513-28F2-415D-8ACC-94C7CAEBC3E2}"/>
              </a:ext>
            </a:extLst>
          </p:cNvPr>
          <p:cNvCxnSpPr>
            <a:cxnSpLocks/>
            <a:stCxn id="57" idx="0"/>
            <a:endCxn id="59" idx="2"/>
          </p:cNvCxnSpPr>
          <p:nvPr/>
        </p:nvCxnSpPr>
        <p:spPr>
          <a:xfrm rot="16200000" flipV="1">
            <a:off x="1871818" y="3455048"/>
            <a:ext cx="698822" cy="108002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6EB905F-534D-472B-8661-844622DAB459}"/>
              </a:ext>
            </a:extLst>
          </p:cNvPr>
          <p:cNvSpPr txBox="1"/>
          <p:nvPr/>
        </p:nvSpPr>
        <p:spPr>
          <a:xfrm>
            <a:off x="4622014" y="3852910"/>
            <a:ext cx="424607" cy="5772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DCB0AFB8-2C29-4B70-A485-272CD561062E}"/>
              </a:ext>
            </a:extLst>
          </p:cNvPr>
          <p:cNvCxnSpPr>
            <a:cxnSpLocks/>
            <a:stCxn id="13" idx="0"/>
            <a:endCxn id="53" idx="2"/>
          </p:cNvCxnSpPr>
          <p:nvPr/>
        </p:nvCxnSpPr>
        <p:spPr>
          <a:xfrm rot="16200000" flipV="1">
            <a:off x="4820980" y="4443524"/>
            <a:ext cx="544275" cy="517598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8DFCDA3-A819-41A8-B056-53E21823C8EE}"/>
              </a:ext>
            </a:extLst>
          </p:cNvPr>
          <p:cNvSpPr txBox="1"/>
          <p:nvPr/>
        </p:nvSpPr>
        <p:spPr>
          <a:xfrm>
            <a:off x="4392725" y="2582363"/>
            <a:ext cx="424608" cy="577276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C7FEB8F3-2FD8-4F2A-94BC-26B0CFA51656}"/>
              </a:ext>
            </a:extLst>
          </p:cNvPr>
          <p:cNvCxnSpPr>
            <a:cxnSpLocks/>
            <a:stCxn id="53" idx="0"/>
            <a:endCxn id="63" idx="2"/>
          </p:cNvCxnSpPr>
          <p:nvPr/>
        </p:nvCxnSpPr>
        <p:spPr>
          <a:xfrm rot="16200000" flipV="1">
            <a:off x="4373039" y="3391630"/>
            <a:ext cx="693271" cy="229289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615B61E-914D-4CF1-9CD2-43BBD0006596}"/>
              </a:ext>
            </a:extLst>
          </p:cNvPr>
          <p:cNvSpPr txBox="1"/>
          <p:nvPr/>
        </p:nvSpPr>
        <p:spPr>
          <a:xfrm>
            <a:off x="3660746" y="3858460"/>
            <a:ext cx="416441" cy="566173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619869C3-D632-4BCB-8146-6358B739CC5D}"/>
              </a:ext>
            </a:extLst>
          </p:cNvPr>
          <p:cNvCxnSpPr>
            <a:cxnSpLocks/>
            <a:stCxn id="13" idx="0"/>
            <a:endCxn id="68" idx="2"/>
          </p:cNvCxnSpPr>
          <p:nvPr/>
        </p:nvCxnSpPr>
        <p:spPr>
          <a:xfrm rot="16200000" flipV="1">
            <a:off x="4335529" y="3958072"/>
            <a:ext cx="549827" cy="1482949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535C381-1EB4-431A-AD9D-C45921AA2451}"/>
              </a:ext>
            </a:extLst>
          </p:cNvPr>
          <p:cNvSpPr txBox="1"/>
          <p:nvPr/>
        </p:nvSpPr>
        <p:spPr>
          <a:xfrm>
            <a:off x="3404209" y="2587912"/>
            <a:ext cx="424609" cy="5772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401BC657-8530-48D9-BFBC-798C1AFD9E72}"/>
              </a:ext>
            </a:extLst>
          </p:cNvPr>
          <p:cNvCxnSpPr>
            <a:cxnSpLocks/>
            <a:stCxn id="68" idx="0"/>
            <a:endCxn id="71" idx="2"/>
          </p:cNvCxnSpPr>
          <p:nvPr/>
        </p:nvCxnSpPr>
        <p:spPr>
          <a:xfrm rot="16200000" flipV="1">
            <a:off x="3396106" y="3385598"/>
            <a:ext cx="693271" cy="252453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4962C39-2580-4DF7-9C8A-43F5969D7C32}"/>
              </a:ext>
            </a:extLst>
          </p:cNvPr>
          <p:cNvSpPr txBox="1"/>
          <p:nvPr/>
        </p:nvSpPr>
        <p:spPr>
          <a:xfrm>
            <a:off x="5464669" y="3865905"/>
            <a:ext cx="424607" cy="5772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60EA807E-7878-4097-A0DA-FF7E2AA0C404}"/>
              </a:ext>
            </a:extLst>
          </p:cNvPr>
          <p:cNvCxnSpPr>
            <a:cxnSpLocks/>
            <a:stCxn id="13" idx="6"/>
            <a:endCxn id="73" idx="2"/>
          </p:cNvCxnSpPr>
          <p:nvPr/>
        </p:nvCxnSpPr>
        <p:spPr>
          <a:xfrm flipV="1">
            <a:off x="5552403" y="4443180"/>
            <a:ext cx="124570" cy="731767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EC546DB-D1A8-45E0-BB32-74DD73454096}"/>
              </a:ext>
            </a:extLst>
          </p:cNvPr>
          <p:cNvSpPr txBox="1"/>
          <p:nvPr/>
        </p:nvSpPr>
        <p:spPr>
          <a:xfrm>
            <a:off x="5681716" y="2582361"/>
            <a:ext cx="424608" cy="57727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8D84A046-4A57-46CB-9430-99E2BF961A99}"/>
              </a:ext>
            </a:extLst>
          </p:cNvPr>
          <p:cNvCxnSpPr>
            <a:cxnSpLocks/>
            <a:stCxn id="73" idx="0"/>
            <a:endCxn id="76" idx="2"/>
          </p:cNvCxnSpPr>
          <p:nvPr/>
        </p:nvCxnSpPr>
        <p:spPr>
          <a:xfrm rot="5400000" flipH="1" flipV="1">
            <a:off x="5432362" y="3404248"/>
            <a:ext cx="706268" cy="217047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9CED4028-B146-46FA-B361-40907DA17945}"/>
              </a:ext>
            </a:extLst>
          </p:cNvPr>
          <p:cNvSpPr txBox="1"/>
          <p:nvPr/>
        </p:nvSpPr>
        <p:spPr>
          <a:xfrm>
            <a:off x="5980914" y="3865905"/>
            <a:ext cx="424607" cy="5772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80688706-24A7-432C-9981-AA9DD9091B8E}"/>
              </a:ext>
            </a:extLst>
          </p:cNvPr>
          <p:cNvCxnSpPr>
            <a:cxnSpLocks/>
            <a:stCxn id="13" idx="6"/>
            <a:endCxn id="78" idx="2"/>
          </p:cNvCxnSpPr>
          <p:nvPr/>
        </p:nvCxnSpPr>
        <p:spPr>
          <a:xfrm flipV="1">
            <a:off x="5552403" y="4443180"/>
            <a:ext cx="640815" cy="731767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3FEF0D3B-D7F3-45E0-8A6E-E10AB3DD6977}"/>
              </a:ext>
            </a:extLst>
          </p:cNvPr>
          <p:cNvSpPr txBox="1"/>
          <p:nvPr/>
        </p:nvSpPr>
        <p:spPr>
          <a:xfrm>
            <a:off x="6197961" y="2582361"/>
            <a:ext cx="424608" cy="57727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2434123C-1B04-478C-B21F-EF9C67A1B05F}"/>
              </a:ext>
            </a:extLst>
          </p:cNvPr>
          <p:cNvCxnSpPr>
            <a:cxnSpLocks/>
            <a:stCxn id="78" idx="0"/>
            <a:endCxn id="82" idx="2"/>
          </p:cNvCxnSpPr>
          <p:nvPr/>
        </p:nvCxnSpPr>
        <p:spPr>
          <a:xfrm rot="5400000" flipH="1" flipV="1">
            <a:off x="5948607" y="3404248"/>
            <a:ext cx="706268" cy="217047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1AC1D79F-908A-4653-8379-BE8B7FD9C183}"/>
              </a:ext>
            </a:extLst>
          </p:cNvPr>
          <p:cNvSpPr txBox="1"/>
          <p:nvPr/>
        </p:nvSpPr>
        <p:spPr>
          <a:xfrm>
            <a:off x="6477262" y="3865905"/>
            <a:ext cx="424607" cy="5772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10A08DBB-B427-4EE8-BB57-A887975E6952}"/>
              </a:ext>
            </a:extLst>
          </p:cNvPr>
          <p:cNvCxnSpPr>
            <a:cxnSpLocks/>
            <a:stCxn id="13" idx="6"/>
            <a:endCxn id="85" idx="2"/>
          </p:cNvCxnSpPr>
          <p:nvPr/>
        </p:nvCxnSpPr>
        <p:spPr>
          <a:xfrm flipV="1">
            <a:off x="5552403" y="4443180"/>
            <a:ext cx="1137163" cy="731767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F10B991-3545-4455-8E17-80EC8FCF4225}"/>
              </a:ext>
            </a:extLst>
          </p:cNvPr>
          <p:cNvSpPr txBox="1"/>
          <p:nvPr/>
        </p:nvSpPr>
        <p:spPr>
          <a:xfrm>
            <a:off x="6694309" y="2582361"/>
            <a:ext cx="424608" cy="57727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D81F0659-B3FD-4E54-9EFD-C5F6F9769FD4}"/>
              </a:ext>
            </a:extLst>
          </p:cNvPr>
          <p:cNvCxnSpPr>
            <a:cxnSpLocks/>
            <a:stCxn id="85" idx="0"/>
            <a:endCxn id="87" idx="2"/>
          </p:cNvCxnSpPr>
          <p:nvPr/>
        </p:nvCxnSpPr>
        <p:spPr>
          <a:xfrm rot="5400000" flipH="1" flipV="1">
            <a:off x="6444955" y="3404248"/>
            <a:ext cx="706268" cy="217047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328E9AF6-6D87-4494-BA50-BC02FBC249FC}"/>
              </a:ext>
            </a:extLst>
          </p:cNvPr>
          <p:cNvSpPr txBox="1"/>
          <p:nvPr/>
        </p:nvSpPr>
        <p:spPr>
          <a:xfrm>
            <a:off x="7493986" y="3865905"/>
            <a:ext cx="424607" cy="5772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AA018763-C4B5-4D3D-A25B-6ADE1E74B8E6}"/>
              </a:ext>
            </a:extLst>
          </p:cNvPr>
          <p:cNvCxnSpPr>
            <a:cxnSpLocks/>
            <a:stCxn id="13" idx="6"/>
            <a:endCxn id="89" idx="2"/>
          </p:cNvCxnSpPr>
          <p:nvPr/>
        </p:nvCxnSpPr>
        <p:spPr>
          <a:xfrm flipV="1">
            <a:off x="5552403" y="4443180"/>
            <a:ext cx="2153887" cy="731767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326AC1A-9294-4308-92F3-A9A2062BA719}"/>
              </a:ext>
            </a:extLst>
          </p:cNvPr>
          <p:cNvSpPr txBox="1"/>
          <p:nvPr/>
        </p:nvSpPr>
        <p:spPr>
          <a:xfrm>
            <a:off x="7711033" y="2582361"/>
            <a:ext cx="424608" cy="57727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094D1E78-E3F3-45C1-AE0D-0943235A6D81}"/>
              </a:ext>
            </a:extLst>
          </p:cNvPr>
          <p:cNvCxnSpPr>
            <a:cxnSpLocks/>
            <a:stCxn id="89" idx="0"/>
            <a:endCxn id="91" idx="2"/>
          </p:cNvCxnSpPr>
          <p:nvPr/>
        </p:nvCxnSpPr>
        <p:spPr>
          <a:xfrm rot="5400000" flipH="1" flipV="1">
            <a:off x="7461679" y="3404248"/>
            <a:ext cx="706268" cy="217047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3" name="Graphic 92" descr="Checkmark">
            <a:extLst>
              <a:ext uri="{FF2B5EF4-FFF2-40B4-BE49-F238E27FC236}">
                <a16:creationId xmlns:a16="http://schemas.microsoft.com/office/drawing/2014/main" id="{DA1B762A-8F76-40A8-A51F-556D89320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5450" y="2188505"/>
            <a:ext cx="419063" cy="419063"/>
          </a:xfrm>
          <a:prstGeom prst="rect">
            <a:avLst/>
          </a:prstGeom>
        </p:spPr>
      </p:pic>
      <p:pic>
        <p:nvPicPr>
          <p:cNvPr id="94" name="Graphic 93" descr="Checkmark">
            <a:extLst>
              <a:ext uri="{FF2B5EF4-FFF2-40B4-BE49-F238E27FC236}">
                <a16:creationId xmlns:a16="http://schemas.microsoft.com/office/drawing/2014/main" id="{47E6267D-8857-4B94-8709-3253C4BA0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3851" y="2174310"/>
            <a:ext cx="419063" cy="419063"/>
          </a:xfrm>
          <a:prstGeom prst="rect">
            <a:avLst/>
          </a:prstGeom>
        </p:spPr>
      </p:pic>
      <p:pic>
        <p:nvPicPr>
          <p:cNvPr id="96" name="Graphic 95" descr="Close">
            <a:extLst>
              <a:ext uri="{FF2B5EF4-FFF2-40B4-BE49-F238E27FC236}">
                <a16:creationId xmlns:a16="http://schemas.microsoft.com/office/drawing/2014/main" id="{9EFC1108-1BC6-48AD-957D-880AC6302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04209" y="2174310"/>
            <a:ext cx="424607" cy="424607"/>
          </a:xfrm>
          <a:prstGeom prst="rect">
            <a:avLst/>
          </a:prstGeom>
        </p:spPr>
      </p:pic>
      <p:pic>
        <p:nvPicPr>
          <p:cNvPr id="97" name="Graphic 96" descr="Close">
            <a:extLst>
              <a:ext uri="{FF2B5EF4-FFF2-40B4-BE49-F238E27FC236}">
                <a16:creationId xmlns:a16="http://schemas.microsoft.com/office/drawing/2014/main" id="{59F62199-41E2-4405-997A-00647FE74C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06901" y="2204430"/>
            <a:ext cx="424607" cy="42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708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5CA5E0-838E-44A7-9B14-FED3208E6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45" y="630693"/>
            <a:ext cx="10870110" cy="55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654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125">
            <a:extLst>
              <a:ext uri="{FF2B5EF4-FFF2-40B4-BE49-F238E27FC236}">
                <a16:creationId xmlns:a16="http://schemas.microsoft.com/office/drawing/2014/main" id="{2AB6AE55-7AB0-477A-BFCE-C52C2A2B9FCC}"/>
              </a:ext>
            </a:extLst>
          </p:cNvPr>
          <p:cNvSpPr txBox="1"/>
          <p:nvPr/>
        </p:nvSpPr>
        <p:spPr>
          <a:xfrm>
            <a:off x="5439833" y="6368993"/>
            <a:ext cx="131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START HERE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30F63080-CF47-464F-97F2-39090C102037}"/>
              </a:ext>
            </a:extLst>
          </p:cNvPr>
          <p:cNvSpPr/>
          <p:nvPr/>
        </p:nvSpPr>
        <p:spPr>
          <a:xfrm>
            <a:off x="6339397" y="5956922"/>
            <a:ext cx="400974" cy="40097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1A0BE57-FC59-4F12-AAB7-2A77204342FB}"/>
              </a:ext>
            </a:extLst>
          </p:cNvPr>
          <p:cNvSpPr txBox="1"/>
          <p:nvPr/>
        </p:nvSpPr>
        <p:spPr>
          <a:xfrm>
            <a:off x="9419210" y="3950605"/>
            <a:ext cx="259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First Side Facing Up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8DF3B36-1A03-4DA2-B3EA-6D06FFB58C58}"/>
              </a:ext>
            </a:extLst>
          </p:cNvPr>
          <p:cNvSpPr txBox="1"/>
          <p:nvPr/>
        </p:nvSpPr>
        <p:spPr>
          <a:xfrm>
            <a:off x="9419210" y="2675233"/>
            <a:ext cx="259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Second Side Facing Up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15854F2-EF56-4136-97EA-94F655013148}"/>
              </a:ext>
            </a:extLst>
          </p:cNvPr>
          <p:cNvGrpSpPr/>
          <p:nvPr/>
        </p:nvGrpSpPr>
        <p:grpSpPr>
          <a:xfrm>
            <a:off x="2124739" y="4951317"/>
            <a:ext cx="196342" cy="255522"/>
            <a:chOff x="2734322" y="3089431"/>
            <a:chExt cx="942513" cy="1226598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C0E15E6-53F5-46B7-9BC4-889B92B1E0EE}"/>
                </a:ext>
              </a:extLst>
            </p:cNvPr>
            <p:cNvSpPr txBox="1"/>
            <p:nvPr/>
          </p:nvSpPr>
          <p:spPr>
            <a:xfrm>
              <a:off x="2734322" y="3089431"/>
              <a:ext cx="790113" cy="107419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9C1AD74-107D-4C0F-AFD1-5F75A660374B}"/>
                </a:ext>
              </a:extLst>
            </p:cNvPr>
            <p:cNvSpPr txBox="1"/>
            <p:nvPr/>
          </p:nvSpPr>
          <p:spPr>
            <a:xfrm>
              <a:off x="2886722" y="3241831"/>
              <a:ext cx="790113" cy="107419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DC14FD8-9A61-4A38-A979-98C229D8D846}"/>
              </a:ext>
            </a:extLst>
          </p:cNvPr>
          <p:cNvGrpSpPr/>
          <p:nvPr/>
        </p:nvGrpSpPr>
        <p:grpSpPr>
          <a:xfrm>
            <a:off x="8407887" y="4951316"/>
            <a:ext cx="196342" cy="255522"/>
            <a:chOff x="6989688" y="3241831"/>
            <a:chExt cx="942513" cy="1226598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8CAC736-B655-4923-B746-FC3131687B95}"/>
                </a:ext>
              </a:extLst>
            </p:cNvPr>
            <p:cNvSpPr txBox="1"/>
            <p:nvPr/>
          </p:nvSpPr>
          <p:spPr>
            <a:xfrm>
              <a:off x="6989688" y="3241831"/>
              <a:ext cx="790113" cy="107419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32AFB55-365B-453F-94D4-7520940B7909}"/>
                </a:ext>
              </a:extLst>
            </p:cNvPr>
            <p:cNvSpPr txBox="1"/>
            <p:nvPr/>
          </p:nvSpPr>
          <p:spPr>
            <a:xfrm>
              <a:off x="7142088" y="3394231"/>
              <a:ext cx="790113" cy="107419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E57B0EE-70F3-42DC-88E4-334B8E0D9F8B}"/>
              </a:ext>
            </a:extLst>
          </p:cNvPr>
          <p:cNvGrpSpPr/>
          <p:nvPr/>
        </p:nvGrpSpPr>
        <p:grpSpPr>
          <a:xfrm>
            <a:off x="6463503" y="4695793"/>
            <a:ext cx="196343" cy="255523"/>
            <a:chOff x="4862005" y="2576004"/>
            <a:chExt cx="942513" cy="1226598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6D87609-2BD1-4E21-B697-A33E503E9BC9}"/>
                </a:ext>
              </a:extLst>
            </p:cNvPr>
            <p:cNvSpPr txBox="1"/>
            <p:nvPr/>
          </p:nvSpPr>
          <p:spPr>
            <a:xfrm>
              <a:off x="4862005" y="2576004"/>
              <a:ext cx="790113" cy="107419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264B82D-AF86-4B4F-8D41-A1A06A61FE38}"/>
                </a:ext>
              </a:extLst>
            </p:cNvPr>
            <p:cNvSpPr txBox="1"/>
            <p:nvPr/>
          </p:nvSpPr>
          <p:spPr>
            <a:xfrm>
              <a:off x="5014405" y="2728404"/>
              <a:ext cx="790113" cy="107419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2F01B5EB-3749-4F6F-B9F4-053108E1AEAC}"/>
              </a:ext>
            </a:extLst>
          </p:cNvPr>
          <p:cNvSpPr txBox="1"/>
          <p:nvPr/>
        </p:nvSpPr>
        <p:spPr>
          <a:xfrm>
            <a:off x="6724322" y="3846631"/>
            <a:ext cx="424607" cy="5772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87BD867-BAAF-43E3-851A-11E84515178D}"/>
              </a:ext>
            </a:extLst>
          </p:cNvPr>
          <p:cNvSpPr txBox="1"/>
          <p:nvPr/>
        </p:nvSpPr>
        <p:spPr>
          <a:xfrm>
            <a:off x="1619593" y="3846633"/>
            <a:ext cx="424607" cy="577275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93C0F7B-4D3A-470E-9B7B-A53D09508974}"/>
              </a:ext>
            </a:extLst>
          </p:cNvPr>
          <p:cNvSpPr txBox="1"/>
          <p:nvPr/>
        </p:nvSpPr>
        <p:spPr>
          <a:xfrm>
            <a:off x="2368093" y="3846633"/>
            <a:ext cx="424607" cy="577275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6E31A9F-FB2C-4CFC-ACA8-E46B4094B0CD}"/>
              </a:ext>
            </a:extLst>
          </p:cNvPr>
          <p:cNvSpPr txBox="1"/>
          <p:nvPr/>
        </p:nvSpPr>
        <p:spPr>
          <a:xfrm>
            <a:off x="5974419" y="3846632"/>
            <a:ext cx="424607" cy="577275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C6BC919-D536-43CA-AA8E-90D1A6823F2C}"/>
              </a:ext>
            </a:extLst>
          </p:cNvPr>
          <p:cNvSpPr txBox="1"/>
          <p:nvPr/>
        </p:nvSpPr>
        <p:spPr>
          <a:xfrm>
            <a:off x="7918803" y="3846632"/>
            <a:ext cx="424607" cy="5772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781EB3B-3D27-430A-90AC-00CD964A72E8}"/>
              </a:ext>
            </a:extLst>
          </p:cNvPr>
          <p:cNvSpPr txBox="1"/>
          <p:nvPr/>
        </p:nvSpPr>
        <p:spPr>
          <a:xfrm>
            <a:off x="8668706" y="3846632"/>
            <a:ext cx="424607" cy="5772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06974C8F-8000-482E-93DD-69C688167CA8}"/>
              </a:ext>
            </a:extLst>
          </p:cNvPr>
          <p:cNvCxnSpPr>
            <a:cxnSpLocks/>
            <a:stCxn id="94" idx="2"/>
            <a:endCxn id="113" idx="2"/>
          </p:cNvCxnSpPr>
          <p:nvPr/>
        </p:nvCxnSpPr>
        <p:spPr>
          <a:xfrm rot="10800000">
            <a:off x="1831897" y="4423909"/>
            <a:ext cx="4507500" cy="1733501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FB93568D-B91B-43CA-9E35-403699194F3C}"/>
              </a:ext>
            </a:extLst>
          </p:cNvPr>
          <p:cNvCxnSpPr>
            <a:cxnSpLocks/>
            <a:stCxn id="94" idx="2"/>
            <a:endCxn id="114" idx="2"/>
          </p:cNvCxnSpPr>
          <p:nvPr/>
        </p:nvCxnSpPr>
        <p:spPr>
          <a:xfrm rot="10800000">
            <a:off x="2580397" y="4423909"/>
            <a:ext cx="3759000" cy="1733501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D95EAC3E-6DD1-4E34-B1D2-732B5E91BDE6}"/>
              </a:ext>
            </a:extLst>
          </p:cNvPr>
          <p:cNvCxnSpPr>
            <a:cxnSpLocks/>
            <a:stCxn id="94" idx="0"/>
            <a:endCxn id="115" idx="2"/>
          </p:cNvCxnSpPr>
          <p:nvPr/>
        </p:nvCxnSpPr>
        <p:spPr>
          <a:xfrm rot="16200000" flipV="1">
            <a:off x="5596797" y="5013834"/>
            <a:ext cx="1533015" cy="353161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106B4432-5971-401B-A8E6-054E15C5004A}"/>
              </a:ext>
            </a:extLst>
          </p:cNvPr>
          <p:cNvCxnSpPr>
            <a:cxnSpLocks/>
            <a:stCxn id="94" idx="0"/>
            <a:endCxn id="112" idx="2"/>
          </p:cNvCxnSpPr>
          <p:nvPr/>
        </p:nvCxnSpPr>
        <p:spPr>
          <a:xfrm rot="5400000" flipH="1" flipV="1">
            <a:off x="5971747" y="4992043"/>
            <a:ext cx="1533016" cy="396742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13C75690-6600-4E93-8893-062C8BE6AD0B}"/>
              </a:ext>
            </a:extLst>
          </p:cNvPr>
          <p:cNvCxnSpPr>
            <a:cxnSpLocks/>
            <a:stCxn id="94" idx="6"/>
            <a:endCxn id="116" idx="2"/>
          </p:cNvCxnSpPr>
          <p:nvPr/>
        </p:nvCxnSpPr>
        <p:spPr>
          <a:xfrm flipV="1">
            <a:off x="6740371" y="4423907"/>
            <a:ext cx="1390736" cy="1733502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78450AB4-47C3-469C-9E98-179B23C6A390}"/>
              </a:ext>
            </a:extLst>
          </p:cNvPr>
          <p:cNvCxnSpPr>
            <a:cxnSpLocks/>
            <a:stCxn id="94" idx="6"/>
            <a:endCxn id="117" idx="2"/>
          </p:cNvCxnSpPr>
          <p:nvPr/>
        </p:nvCxnSpPr>
        <p:spPr>
          <a:xfrm flipV="1">
            <a:off x="6740371" y="4423907"/>
            <a:ext cx="2140639" cy="1733502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38B06D58-1160-4370-8001-FAFB6572FBB3}"/>
              </a:ext>
            </a:extLst>
          </p:cNvPr>
          <p:cNvGrpSpPr/>
          <p:nvPr/>
        </p:nvGrpSpPr>
        <p:grpSpPr>
          <a:xfrm>
            <a:off x="1510500" y="3153600"/>
            <a:ext cx="196342" cy="255522"/>
            <a:chOff x="6989688" y="3241831"/>
            <a:chExt cx="942513" cy="1226598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9F1B51F7-328F-4F88-90BD-27CB31EBFF00}"/>
                </a:ext>
              </a:extLst>
            </p:cNvPr>
            <p:cNvSpPr txBox="1"/>
            <p:nvPr/>
          </p:nvSpPr>
          <p:spPr>
            <a:xfrm>
              <a:off x="6989688" y="3241831"/>
              <a:ext cx="790113" cy="107419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9E882E1D-691D-49E2-B1FC-258B57B0AF32}"/>
                </a:ext>
              </a:extLst>
            </p:cNvPr>
            <p:cNvSpPr txBox="1"/>
            <p:nvPr/>
          </p:nvSpPr>
          <p:spPr>
            <a:xfrm>
              <a:off x="7142088" y="3394231"/>
              <a:ext cx="790113" cy="107419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EEC26464-1A69-42D8-880B-AA700AFE0A00}"/>
              </a:ext>
            </a:extLst>
          </p:cNvPr>
          <p:cNvGrpSpPr/>
          <p:nvPr/>
        </p:nvGrpSpPr>
        <p:grpSpPr>
          <a:xfrm>
            <a:off x="519500" y="3150312"/>
            <a:ext cx="196343" cy="255523"/>
            <a:chOff x="4862005" y="2576004"/>
            <a:chExt cx="942513" cy="1226598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69FFE71E-0182-40DE-9F52-53BFE0BF1D7A}"/>
                </a:ext>
              </a:extLst>
            </p:cNvPr>
            <p:cNvSpPr txBox="1"/>
            <p:nvPr/>
          </p:nvSpPr>
          <p:spPr>
            <a:xfrm>
              <a:off x="4862005" y="2576004"/>
              <a:ext cx="790113" cy="107419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72FEFEF-8FFF-496E-BABC-914CA8F5A035}"/>
                </a:ext>
              </a:extLst>
            </p:cNvPr>
            <p:cNvSpPr txBox="1"/>
            <p:nvPr/>
          </p:nvSpPr>
          <p:spPr>
            <a:xfrm>
              <a:off x="5014405" y="2728404"/>
              <a:ext cx="790113" cy="107419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B150C9C1-3D5B-4E41-9F7E-794C87B65CAD}"/>
              </a:ext>
            </a:extLst>
          </p:cNvPr>
          <p:cNvSpPr txBox="1"/>
          <p:nvPr/>
        </p:nvSpPr>
        <p:spPr>
          <a:xfrm>
            <a:off x="179236" y="2530106"/>
            <a:ext cx="424607" cy="577275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CB33C75-C293-45F9-B766-D27146DBD456}"/>
              </a:ext>
            </a:extLst>
          </p:cNvPr>
          <p:cNvSpPr txBox="1"/>
          <p:nvPr/>
        </p:nvSpPr>
        <p:spPr>
          <a:xfrm>
            <a:off x="631742" y="2530105"/>
            <a:ext cx="424607" cy="5772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FD21136-5598-4ACC-B7D4-F910D1417D4E}"/>
              </a:ext>
            </a:extLst>
          </p:cNvPr>
          <p:cNvSpPr txBox="1"/>
          <p:nvPr/>
        </p:nvSpPr>
        <p:spPr>
          <a:xfrm>
            <a:off x="1627014" y="2530104"/>
            <a:ext cx="424607" cy="5772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3ECE249-4782-493A-9A3A-0D03522BBE14}"/>
              </a:ext>
            </a:extLst>
          </p:cNvPr>
          <p:cNvSpPr txBox="1"/>
          <p:nvPr/>
        </p:nvSpPr>
        <p:spPr>
          <a:xfrm>
            <a:off x="1165630" y="2530104"/>
            <a:ext cx="424607" cy="5772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AFC8407C-ADF3-4224-A2D4-F49907E6F752}"/>
              </a:ext>
            </a:extLst>
          </p:cNvPr>
          <p:cNvCxnSpPr>
            <a:cxnSpLocks/>
            <a:stCxn id="113" idx="0"/>
            <a:endCxn id="136" idx="2"/>
          </p:cNvCxnSpPr>
          <p:nvPr/>
        </p:nvCxnSpPr>
        <p:spPr>
          <a:xfrm rot="16200000" flipV="1">
            <a:off x="742093" y="2756828"/>
            <a:ext cx="739252" cy="1440357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0487D31F-99A1-4B03-83DE-CA191660462D}"/>
              </a:ext>
            </a:extLst>
          </p:cNvPr>
          <p:cNvCxnSpPr>
            <a:cxnSpLocks/>
            <a:stCxn id="113" idx="0"/>
            <a:endCxn id="137" idx="2"/>
          </p:cNvCxnSpPr>
          <p:nvPr/>
        </p:nvCxnSpPr>
        <p:spPr>
          <a:xfrm rot="16200000" flipV="1">
            <a:off x="968346" y="2983081"/>
            <a:ext cx="739253" cy="987851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6EDCD2F-C370-4FCE-B2EB-CF55392F29EC}"/>
              </a:ext>
            </a:extLst>
          </p:cNvPr>
          <p:cNvCxnSpPr>
            <a:cxnSpLocks/>
            <a:stCxn id="113" idx="0"/>
            <a:endCxn id="139" idx="2"/>
          </p:cNvCxnSpPr>
          <p:nvPr/>
        </p:nvCxnSpPr>
        <p:spPr>
          <a:xfrm rot="16200000" flipV="1">
            <a:off x="1235289" y="3250024"/>
            <a:ext cx="739254" cy="453963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0F4DDD63-618A-42D5-AE75-6039F2B5809E}"/>
              </a:ext>
            </a:extLst>
          </p:cNvPr>
          <p:cNvCxnSpPr>
            <a:cxnSpLocks/>
            <a:stCxn id="113" idx="0"/>
            <a:endCxn id="138" idx="2"/>
          </p:cNvCxnSpPr>
          <p:nvPr/>
        </p:nvCxnSpPr>
        <p:spPr>
          <a:xfrm rot="5400000" flipH="1" flipV="1">
            <a:off x="1465980" y="3473296"/>
            <a:ext cx="739254" cy="7421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D52EC842-8E14-4FD7-A001-EE9944F610DE}"/>
              </a:ext>
            </a:extLst>
          </p:cNvPr>
          <p:cNvGrpSpPr/>
          <p:nvPr/>
        </p:nvGrpSpPr>
        <p:grpSpPr>
          <a:xfrm>
            <a:off x="3699731" y="3153600"/>
            <a:ext cx="196342" cy="255522"/>
            <a:chOff x="6989688" y="3241831"/>
            <a:chExt cx="942513" cy="1226598"/>
          </a:xfrm>
        </p:grpSpPr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8C699650-85FB-4F0A-92EF-FA2AC979BDF9}"/>
                </a:ext>
              </a:extLst>
            </p:cNvPr>
            <p:cNvSpPr txBox="1"/>
            <p:nvPr/>
          </p:nvSpPr>
          <p:spPr>
            <a:xfrm>
              <a:off x="6989688" y="3241831"/>
              <a:ext cx="790113" cy="107419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97113C4B-02BA-4148-A2DC-1887DD28176B}"/>
                </a:ext>
              </a:extLst>
            </p:cNvPr>
            <p:cNvSpPr txBox="1"/>
            <p:nvPr/>
          </p:nvSpPr>
          <p:spPr>
            <a:xfrm>
              <a:off x="7142088" y="3394231"/>
              <a:ext cx="790113" cy="107419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6411C33E-CD2C-4E2F-BAD5-D8CE479BC0AA}"/>
              </a:ext>
            </a:extLst>
          </p:cNvPr>
          <p:cNvGrpSpPr/>
          <p:nvPr/>
        </p:nvGrpSpPr>
        <p:grpSpPr>
          <a:xfrm>
            <a:off x="2708731" y="3150312"/>
            <a:ext cx="196343" cy="255523"/>
            <a:chOff x="4862005" y="2576004"/>
            <a:chExt cx="942513" cy="1226598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DF8A5AB4-00A4-4554-97C0-8C95E217BD1A}"/>
                </a:ext>
              </a:extLst>
            </p:cNvPr>
            <p:cNvSpPr txBox="1"/>
            <p:nvPr/>
          </p:nvSpPr>
          <p:spPr>
            <a:xfrm>
              <a:off x="4862005" y="2576004"/>
              <a:ext cx="790113" cy="107419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A05993DF-5FC6-4358-A1CE-2D324EF8C619}"/>
                </a:ext>
              </a:extLst>
            </p:cNvPr>
            <p:cNvSpPr txBox="1"/>
            <p:nvPr/>
          </p:nvSpPr>
          <p:spPr>
            <a:xfrm>
              <a:off x="5014405" y="2728404"/>
              <a:ext cx="790113" cy="107419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48040134-D03A-4692-AB1C-6E758CD61F9F}"/>
              </a:ext>
            </a:extLst>
          </p:cNvPr>
          <p:cNvSpPr txBox="1"/>
          <p:nvPr/>
        </p:nvSpPr>
        <p:spPr>
          <a:xfrm>
            <a:off x="2368467" y="2530106"/>
            <a:ext cx="424607" cy="577275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FBFC2F8E-7793-4CFE-B4CD-2C79FB80E13C}"/>
              </a:ext>
            </a:extLst>
          </p:cNvPr>
          <p:cNvSpPr txBox="1"/>
          <p:nvPr/>
        </p:nvSpPr>
        <p:spPr>
          <a:xfrm>
            <a:off x="2820973" y="2530105"/>
            <a:ext cx="424607" cy="5772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C08E943A-CE78-4D50-B10E-1440E874CB82}"/>
              </a:ext>
            </a:extLst>
          </p:cNvPr>
          <p:cNvSpPr txBox="1"/>
          <p:nvPr/>
        </p:nvSpPr>
        <p:spPr>
          <a:xfrm>
            <a:off x="3816245" y="2530104"/>
            <a:ext cx="424607" cy="5772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5CC45AD-A265-43F1-9E3F-7306A2E54957}"/>
              </a:ext>
            </a:extLst>
          </p:cNvPr>
          <p:cNvSpPr txBox="1"/>
          <p:nvPr/>
        </p:nvSpPr>
        <p:spPr>
          <a:xfrm>
            <a:off x="3354861" y="2530104"/>
            <a:ext cx="424607" cy="5772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7D80AB54-E83A-4CE4-A19F-0437FB468D0A}"/>
              </a:ext>
            </a:extLst>
          </p:cNvPr>
          <p:cNvCxnSpPr>
            <a:cxnSpLocks/>
            <a:stCxn id="114" idx="0"/>
            <a:endCxn id="150" idx="2"/>
          </p:cNvCxnSpPr>
          <p:nvPr/>
        </p:nvCxnSpPr>
        <p:spPr>
          <a:xfrm rot="5400000" flipH="1" flipV="1">
            <a:off x="2210958" y="3476820"/>
            <a:ext cx="739252" cy="374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052FA945-C8F2-48CD-B603-EB52049FF420}"/>
              </a:ext>
            </a:extLst>
          </p:cNvPr>
          <p:cNvCxnSpPr>
            <a:cxnSpLocks/>
            <a:stCxn id="114" idx="0"/>
            <a:endCxn id="151" idx="2"/>
          </p:cNvCxnSpPr>
          <p:nvPr/>
        </p:nvCxnSpPr>
        <p:spPr>
          <a:xfrm rot="5400000" flipH="1" flipV="1">
            <a:off x="2437211" y="3250567"/>
            <a:ext cx="739253" cy="452880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661FDEF7-2F99-4CB5-A3C5-36B0610B9C92}"/>
              </a:ext>
            </a:extLst>
          </p:cNvPr>
          <p:cNvCxnSpPr>
            <a:cxnSpLocks/>
            <a:stCxn id="114" idx="0"/>
            <a:endCxn id="153" idx="2"/>
          </p:cNvCxnSpPr>
          <p:nvPr/>
        </p:nvCxnSpPr>
        <p:spPr>
          <a:xfrm rot="5400000" flipH="1" flipV="1">
            <a:off x="2704154" y="2983622"/>
            <a:ext cx="739254" cy="986768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2DAB22E8-B31B-420C-94DC-1A349CE6FD1F}"/>
              </a:ext>
            </a:extLst>
          </p:cNvPr>
          <p:cNvCxnSpPr>
            <a:cxnSpLocks/>
            <a:stCxn id="114" idx="0"/>
            <a:endCxn id="152" idx="2"/>
          </p:cNvCxnSpPr>
          <p:nvPr/>
        </p:nvCxnSpPr>
        <p:spPr>
          <a:xfrm rot="5400000" flipH="1" flipV="1">
            <a:off x="2934846" y="2752930"/>
            <a:ext cx="739254" cy="1448152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D92B8D3-5044-4670-B025-CF363D10F0E4}"/>
              </a:ext>
            </a:extLst>
          </p:cNvPr>
          <p:cNvGrpSpPr/>
          <p:nvPr/>
        </p:nvGrpSpPr>
        <p:grpSpPr>
          <a:xfrm>
            <a:off x="5857576" y="3153597"/>
            <a:ext cx="196342" cy="255522"/>
            <a:chOff x="6989688" y="3241831"/>
            <a:chExt cx="942513" cy="1226598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D9F57AB6-AA73-40BE-957A-4B60C319661A}"/>
                </a:ext>
              </a:extLst>
            </p:cNvPr>
            <p:cNvSpPr txBox="1"/>
            <p:nvPr/>
          </p:nvSpPr>
          <p:spPr>
            <a:xfrm>
              <a:off x="6989688" y="3241831"/>
              <a:ext cx="790113" cy="107419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2EB4A7B-A8CA-454B-BBCE-5F6C13BBEAF7}"/>
                </a:ext>
              </a:extLst>
            </p:cNvPr>
            <p:cNvSpPr txBox="1"/>
            <p:nvPr/>
          </p:nvSpPr>
          <p:spPr>
            <a:xfrm>
              <a:off x="7142088" y="3394231"/>
              <a:ext cx="790113" cy="107419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BC3EBBE-8F78-46C3-B12D-B82BFC2F694E}"/>
              </a:ext>
            </a:extLst>
          </p:cNvPr>
          <p:cNvGrpSpPr/>
          <p:nvPr/>
        </p:nvGrpSpPr>
        <p:grpSpPr>
          <a:xfrm>
            <a:off x="4866576" y="3150309"/>
            <a:ext cx="196343" cy="255523"/>
            <a:chOff x="4862005" y="2576004"/>
            <a:chExt cx="942513" cy="1226598"/>
          </a:xfrm>
        </p:grpSpPr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0C9CDFD-288A-43F4-814C-96E7CF6ACBF1}"/>
                </a:ext>
              </a:extLst>
            </p:cNvPr>
            <p:cNvSpPr txBox="1"/>
            <p:nvPr/>
          </p:nvSpPr>
          <p:spPr>
            <a:xfrm>
              <a:off x="4862005" y="2576004"/>
              <a:ext cx="790113" cy="107419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B2863208-5355-404A-8296-EFDA891C589F}"/>
                </a:ext>
              </a:extLst>
            </p:cNvPr>
            <p:cNvSpPr txBox="1"/>
            <p:nvPr/>
          </p:nvSpPr>
          <p:spPr>
            <a:xfrm>
              <a:off x="5014405" y="2728404"/>
              <a:ext cx="790113" cy="107419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A1353B98-ADDA-44C9-824D-0950A4886501}"/>
              </a:ext>
            </a:extLst>
          </p:cNvPr>
          <p:cNvSpPr txBox="1"/>
          <p:nvPr/>
        </p:nvSpPr>
        <p:spPr>
          <a:xfrm>
            <a:off x="4526312" y="2530103"/>
            <a:ext cx="424607" cy="577275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232143A-3E4E-4454-9AE4-97434413AA26}"/>
              </a:ext>
            </a:extLst>
          </p:cNvPr>
          <p:cNvSpPr txBox="1"/>
          <p:nvPr/>
        </p:nvSpPr>
        <p:spPr>
          <a:xfrm>
            <a:off x="4978818" y="2530102"/>
            <a:ext cx="424607" cy="577275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3D6E3C8-9F71-4CB9-AF18-4F66C5ADDBD4}"/>
              </a:ext>
            </a:extLst>
          </p:cNvPr>
          <p:cNvSpPr txBox="1"/>
          <p:nvPr/>
        </p:nvSpPr>
        <p:spPr>
          <a:xfrm>
            <a:off x="5974090" y="2530101"/>
            <a:ext cx="424607" cy="5772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08543AB9-C134-4F67-9D0C-2BD764FD7385}"/>
              </a:ext>
            </a:extLst>
          </p:cNvPr>
          <p:cNvSpPr txBox="1"/>
          <p:nvPr/>
        </p:nvSpPr>
        <p:spPr>
          <a:xfrm>
            <a:off x="5512706" y="2530101"/>
            <a:ext cx="424607" cy="5772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F5B71862-AAE3-49B0-BBC4-59E2CC61E59B}"/>
              </a:ext>
            </a:extLst>
          </p:cNvPr>
          <p:cNvCxnSpPr>
            <a:cxnSpLocks/>
            <a:stCxn id="115" idx="0"/>
            <a:endCxn id="167" idx="2"/>
          </p:cNvCxnSpPr>
          <p:nvPr/>
        </p:nvCxnSpPr>
        <p:spPr>
          <a:xfrm rot="16200000" flipV="1">
            <a:off x="5816931" y="3476839"/>
            <a:ext cx="739256" cy="329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0F0C90FD-191A-43C2-9A68-11A773A81888}"/>
              </a:ext>
            </a:extLst>
          </p:cNvPr>
          <p:cNvCxnSpPr>
            <a:cxnSpLocks/>
            <a:stCxn id="115" idx="0"/>
            <a:endCxn id="168" idx="2"/>
          </p:cNvCxnSpPr>
          <p:nvPr/>
        </p:nvCxnSpPr>
        <p:spPr>
          <a:xfrm rot="16200000" flipV="1">
            <a:off x="5586239" y="3246147"/>
            <a:ext cx="739256" cy="461713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AFEB436A-3D39-46E5-89B0-74DC4216CEC5}"/>
              </a:ext>
            </a:extLst>
          </p:cNvPr>
          <p:cNvCxnSpPr>
            <a:cxnSpLocks/>
            <a:stCxn id="115" idx="0"/>
            <a:endCxn id="166" idx="2"/>
          </p:cNvCxnSpPr>
          <p:nvPr/>
        </p:nvCxnSpPr>
        <p:spPr>
          <a:xfrm rot="16200000" flipV="1">
            <a:off x="5319296" y="2979204"/>
            <a:ext cx="739255" cy="995601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900F5A39-D91D-46E5-81D8-478AA0380691}"/>
              </a:ext>
            </a:extLst>
          </p:cNvPr>
          <p:cNvCxnSpPr>
            <a:cxnSpLocks/>
            <a:stCxn id="115" idx="0"/>
            <a:endCxn id="165" idx="2"/>
          </p:cNvCxnSpPr>
          <p:nvPr/>
        </p:nvCxnSpPr>
        <p:spPr>
          <a:xfrm rot="16200000" flipV="1">
            <a:off x="5093043" y="2752951"/>
            <a:ext cx="739254" cy="1448107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F11C4024-0A7A-40C2-89F2-D25C5EC68F93}"/>
              </a:ext>
            </a:extLst>
          </p:cNvPr>
          <p:cNvCxnSpPr>
            <a:stCxn id="112" idx="0"/>
          </p:cNvCxnSpPr>
          <p:nvPr/>
        </p:nvCxnSpPr>
        <p:spPr>
          <a:xfrm flipV="1">
            <a:off x="6936626" y="3429000"/>
            <a:ext cx="0" cy="4176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BF507FBC-94CC-41DF-88DE-7ED62C89864B}"/>
              </a:ext>
            </a:extLst>
          </p:cNvPr>
          <p:cNvCxnSpPr/>
          <p:nvPr/>
        </p:nvCxnSpPr>
        <p:spPr>
          <a:xfrm flipV="1">
            <a:off x="8131107" y="3429000"/>
            <a:ext cx="0" cy="4176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4683B9EA-AC00-4E1D-A578-FE881C09B448}"/>
              </a:ext>
            </a:extLst>
          </p:cNvPr>
          <p:cNvCxnSpPr/>
          <p:nvPr/>
        </p:nvCxnSpPr>
        <p:spPr>
          <a:xfrm flipV="1">
            <a:off x="8881651" y="3429000"/>
            <a:ext cx="0" cy="4176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5" name="Graphic 184" descr="Checkmark">
            <a:extLst>
              <a:ext uri="{FF2B5EF4-FFF2-40B4-BE49-F238E27FC236}">
                <a16:creationId xmlns:a16="http://schemas.microsoft.com/office/drawing/2014/main" id="{CE125AF0-054C-4824-A11E-4B7EAE530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8091" y="2049001"/>
            <a:ext cx="424607" cy="424607"/>
          </a:xfrm>
          <a:prstGeom prst="rect">
            <a:avLst/>
          </a:prstGeom>
        </p:spPr>
      </p:pic>
      <p:pic>
        <p:nvPicPr>
          <p:cNvPr id="186" name="Graphic 185" descr="Checkmark">
            <a:extLst>
              <a:ext uri="{FF2B5EF4-FFF2-40B4-BE49-F238E27FC236}">
                <a16:creationId xmlns:a16="http://schemas.microsoft.com/office/drawing/2014/main" id="{0642CD6F-81F6-4BF1-AB6B-60821FA92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1741" y="2050253"/>
            <a:ext cx="424607" cy="424607"/>
          </a:xfrm>
          <a:prstGeom prst="rect">
            <a:avLst/>
          </a:prstGeom>
        </p:spPr>
      </p:pic>
      <p:pic>
        <p:nvPicPr>
          <p:cNvPr id="187" name="Graphic 186" descr="Checkmark">
            <a:extLst>
              <a:ext uri="{FF2B5EF4-FFF2-40B4-BE49-F238E27FC236}">
                <a16:creationId xmlns:a16="http://schemas.microsoft.com/office/drawing/2014/main" id="{6D4B4F8C-686A-4D01-8C8A-7321239F2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4625" y="2049001"/>
            <a:ext cx="424607" cy="424607"/>
          </a:xfrm>
          <a:prstGeom prst="rect">
            <a:avLst/>
          </a:prstGeom>
        </p:spPr>
      </p:pic>
      <p:pic>
        <p:nvPicPr>
          <p:cNvPr id="189" name="Graphic 188" descr="Checkmark">
            <a:extLst>
              <a:ext uri="{FF2B5EF4-FFF2-40B4-BE49-F238E27FC236}">
                <a16:creationId xmlns:a16="http://schemas.microsoft.com/office/drawing/2014/main" id="{B4AE46F4-D9A7-415D-BA08-91A25468F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60762" y="2049001"/>
            <a:ext cx="424607" cy="424607"/>
          </a:xfrm>
          <a:prstGeom prst="rect">
            <a:avLst/>
          </a:prstGeom>
        </p:spPr>
      </p:pic>
      <p:pic>
        <p:nvPicPr>
          <p:cNvPr id="190" name="Graphic 189" descr="Checkmark">
            <a:extLst>
              <a:ext uri="{FF2B5EF4-FFF2-40B4-BE49-F238E27FC236}">
                <a16:creationId xmlns:a16="http://schemas.microsoft.com/office/drawing/2014/main" id="{053598E9-5602-4B66-B236-D7747341B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17993" y="2050253"/>
            <a:ext cx="424607" cy="424607"/>
          </a:xfrm>
          <a:prstGeom prst="rect">
            <a:avLst/>
          </a:prstGeom>
        </p:spPr>
      </p:pic>
      <p:pic>
        <p:nvPicPr>
          <p:cNvPr id="191" name="Graphic 190" descr="Checkmark">
            <a:extLst>
              <a:ext uri="{FF2B5EF4-FFF2-40B4-BE49-F238E27FC236}">
                <a16:creationId xmlns:a16="http://schemas.microsoft.com/office/drawing/2014/main" id="{53721E96-7224-4700-9357-126ED7EE0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877" y="2049001"/>
            <a:ext cx="424607" cy="424607"/>
          </a:xfrm>
          <a:prstGeom prst="rect">
            <a:avLst/>
          </a:prstGeom>
        </p:spPr>
      </p:pic>
      <p:pic>
        <p:nvPicPr>
          <p:cNvPr id="192" name="Graphic 191" descr="Checkmark">
            <a:extLst>
              <a:ext uri="{FF2B5EF4-FFF2-40B4-BE49-F238E27FC236}">
                <a16:creationId xmlns:a16="http://schemas.microsoft.com/office/drawing/2014/main" id="{8D8339FE-46F3-4247-B65A-8CCCCFFC3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12705" y="2070999"/>
            <a:ext cx="424607" cy="424607"/>
          </a:xfrm>
          <a:prstGeom prst="rect">
            <a:avLst/>
          </a:prstGeom>
        </p:spPr>
      </p:pic>
      <p:pic>
        <p:nvPicPr>
          <p:cNvPr id="194" name="Graphic 193" descr="Checkmark">
            <a:extLst>
              <a:ext uri="{FF2B5EF4-FFF2-40B4-BE49-F238E27FC236}">
                <a16:creationId xmlns:a16="http://schemas.microsoft.com/office/drawing/2014/main" id="{67CE1E85-FC91-4489-9415-B3B83DE1B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1621" y="2049001"/>
            <a:ext cx="424607" cy="424607"/>
          </a:xfrm>
          <a:prstGeom prst="rect">
            <a:avLst/>
          </a:prstGeom>
        </p:spPr>
      </p:pic>
      <p:pic>
        <p:nvPicPr>
          <p:cNvPr id="196" name="Graphic 195" descr="Close">
            <a:extLst>
              <a:ext uri="{FF2B5EF4-FFF2-40B4-BE49-F238E27FC236}">
                <a16:creationId xmlns:a16="http://schemas.microsoft.com/office/drawing/2014/main" id="{514D1708-CEEA-4FAB-B208-2D21CB4EA2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76922" y="2048574"/>
            <a:ext cx="424607" cy="424607"/>
          </a:xfrm>
          <a:prstGeom prst="rect">
            <a:avLst/>
          </a:prstGeom>
        </p:spPr>
      </p:pic>
      <p:pic>
        <p:nvPicPr>
          <p:cNvPr id="197" name="Graphic 196" descr="Close">
            <a:extLst>
              <a:ext uri="{FF2B5EF4-FFF2-40B4-BE49-F238E27FC236}">
                <a16:creationId xmlns:a16="http://schemas.microsoft.com/office/drawing/2014/main" id="{DF256F27-130D-4F46-A3AA-19F8C557BA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0255" y="2049000"/>
            <a:ext cx="424607" cy="424607"/>
          </a:xfrm>
          <a:prstGeom prst="rect">
            <a:avLst/>
          </a:prstGeom>
        </p:spPr>
      </p:pic>
      <p:pic>
        <p:nvPicPr>
          <p:cNvPr id="198" name="Graphic 197" descr="Close">
            <a:extLst>
              <a:ext uri="{FF2B5EF4-FFF2-40B4-BE49-F238E27FC236}">
                <a16:creationId xmlns:a16="http://schemas.microsoft.com/office/drawing/2014/main" id="{8F06FEA2-9DF5-4B8E-8124-6D6358FCDA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19821" y="2048574"/>
            <a:ext cx="424607" cy="424607"/>
          </a:xfrm>
          <a:prstGeom prst="rect">
            <a:avLst/>
          </a:prstGeom>
        </p:spPr>
      </p:pic>
      <p:pic>
        <p:nvPicPr>
          <p:cNvPr id="199" name="Graphic 198" descr="Close">
            <a:extLst>
              <a:ext uri="{FF2B5EF4-FFF2-40B4-BE49-F238E27FC236}">
                <a16:creationId xmlns:a16="http://schemas.microsoft.com/office/drawing/2014/main" id="{3E069E03-563F-41F5-A169-4E48A327EE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80431" y="2046359"/>
            <a:ext cx="424607" cy="42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429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85">
            <a:extLst>
              <a:ext uri="{FF2B5EF4-FFF2-40B4-BE49-F238E27FC236}">
                <a16:creationId xmlns:a16="http://schemas.microsoft.com/office/drawing/2014/main" id="{18CF415F-4ADD-448D-8DDC-8874206E6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71" y="1036112"/>
            <a:ext cx="11839458" cy="47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440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51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Kusch</dc:creator>
  <cp:lastModifiedBy>Erik Kusch</cp:lastModifiedBy>
  <cp:revision>8</cp:revision>
  <dcterms:created xsi:type="dcterms:W3CDTF">2021-01-05T16:11:05Z</dcterms:created>
  <dcterms:modified xsi:type="dcterms:W3CDTF">2021-01-05T17:36:08Z</dcterms:modified>
</cp:coreProperties>
</file>