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e85024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4e85024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4e85024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4e85024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e850249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e850249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e850249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e850249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51bb859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51bb859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e850249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e850249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4e850249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4e850249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4e850249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4e850249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/>
              <a:t>RNN Project</a:t>
            </a:r>
            <a:endParaRPr u="sng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73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Erik Lidbeck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630425" y="445975"/>
            <a:ext cx="484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30425" y="938575"/>
            <a:ext cx="4840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bit late…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Why the RNN project?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Relevant to me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Useful knowledge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ConvLSTM Spatiotemporal learning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How did I approach the project?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Sequence-to-Sequence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ConvLSTM[1]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Pytorch ConvLSTM problem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model am I presenting….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○"/>
            </a:pPr>
            <a:r>
              <a:rPr lang="sv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Encoder-Decoder architecture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303200" y="4446475"/>
            <a:ext cx="48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[1] Shi et al. “Convolutional LSTM Network: A Machine Learning Approach for Precipitation Nowcasting”, 2015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2151600" y="193875"/>
            <a:ext cx="484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Model</a:t>
            </a:r>
            <a:endParaRPr sz="2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6589284" y="2320625"/>
            <a:ext cx="5418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30</a:t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5912589" y="2320625"/>
            <a:ext cx="5418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30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5235895" y="2320625"/>
            <a:ext cx="5418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30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4559200" y="2320625"/>
            <a:ext cx="5418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30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113201" y="2180275"/>
            <a:ext cx="411000" cy="87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706050" y="1782275"/>
            <a:ext cx="11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" name="Google Shape;297;p15"/>
          <p:cNvCxnSpPr>
            <a:stCxn id="294" idx="3"/>
            <a:endCxn id="293" idx="1"/>
          </p:cNvCxnSpPr>
          <p:nvPr/>
        </p:nvCxnSpPr>
        <p:spPr>
          <a:xfrm>
            <a:off x="5101000" y="2605325"/>
            <a:ext cx="1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5"/>
          <p:cNvCxnSpPr>
            <a:stCxn id="293" idx="3"/>
            <a:endCxn id="292" idx="1"/>
          </p:cNvCxnSpPr>
          <p:nvPr/>
        </p:nvCxnSpPr>
        <p:spPr>
          <a:xfrm>
            <a:off x="5777695" y="2605325"/>
            <a:ext cx="1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5"/>
          <p:cNvCxnSpPr>
            <a:stCxn id="292" idx="3"/>
            <a:endCxn id="291" idx="1"/>
          </p:cNvCxnSpPr>
          <p:nvPr/>
        </p:nvCxnSpPr>
        <p:spPr>
          <a:xfrm>
            <a:off x="6454389" y="2605325"/>
            <a:ext cx="1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5"/>
          <p:cNvCxnSpPr>
            <a:stCxn id="301" idx="3"/>
            <a:endCxn id="295" idx="1"/>
          </p:cNvCxnSpPr>
          <p:nvPr/>
        </p:nvCxnSpPr>
        <p:spPr>
          <a:xfrm>
            <a:off x="7807773" y="2605625"/>
            <a:ext cx="3054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5"/>
          <p:cNvSpPr txBox="1"/>
          <p:nvPr/>
        </p:nvSpPr>
        <p:spPr>
          <a:xfrm>
            <a:off x="548525" y="1782275"/>
            <a:ext cx="24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Encoding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5650575" y="1782275"/>
            <a:ext cx="24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Decoding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7773600" y="3408625"/>
            <a:ext cx="109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Predicted Sequence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      3x5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7265973" y="2320925"/>
            <a:ext cx="5418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30</a:t>
            </a:r>
            <a:endParaRPr/>
          </a:p>
        </p:txBody>
      </p:sp>
      <p:cxnSp>
        <p:nvCxnSpPr>
          <p:cNvPr id="305" name="Google Shape;305;p15"/>
          <p:cNvCxnSpPr>
            <a:stCxn id="291" idx="3"/>
            <a:endCxn id="301" idx="1"/>
          </p:cNvCxnSpPr>
          <p:nvPr/>
        </p:nvCxnSpPr>
        <p:spPr>
          <a:xfrm>
            <a:off x="7131084" y="2605325"/>
            <a:ext cx="135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5"/>
          <p:cNvCxnSpPr>
            <a:stCxn id="295" idx="2"/>
            <a:endCxn id="304" idx="0"/>
          </p:cNvCxnSpPr>
          <p:nvPr/>
        </p:nvCxnSpPr>
        <p:spPr>
          <a:xfrm>
            <a:off x="8318701" y="3052675"/>
            <a:ext cx="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5"/>
          <p:cNvSpPr/>
          <p:nvPr/>
        </p:nvSpPr>
        <p:spPr>
          <a:xfrm>
            <a:off x="2702718" y="2315263"/>
            <a:ext cx="553500" cy="569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30</a:t>
            </a:r>
            <a:endParaRPr/>
          </a:p>
        </p:txBody>
      </p:sp>
      <p:cxnSp>
        <p:nvCxnSpPr>
          <p:cNvPr id="308" name="Google Shape;308;p15"/>
          <p:cNvCxnSpPr>
            <a:stCxn id="307" idx="3"/>
            <a:endCxn id="294" idx="1"/>
          </p:cNvCxnSpPr>
          <p:nvPr/>
        </p:nvCxnSpPr>
        <p:spPr>
          <a:xfrm>
            <a:off x="3256218" y="2599963"/>
            <a:ext cx="1302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15"/>
          <p:cNvSpPr/>
          <p:nvPr/>
        </p:nvSpPr>
        <p:spPr>
          <a:xfrm>
            <a:off x="277350" y="2479175"/>
            <a:ext cx="2042400" cy="2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Input Sequence  (3x5)</a:t>
            </a:r>
            <a:endParaRPr/>
          </a:p>
        </p:txBody>
      </p:sp>
      <p:cxnSp>
        <p:nvCxnSpPr>
          <p:cNvPr id="310" name="Google Shape;310;p15"/>
          <p:cNvCxnSpPr>
            <a:stCxn id="309" idx="3"/>
            <a:endCxn id="307" idx="1"/>
          </p:cNvCxnSpPr>
          <p:nvPr/>
        </p:nvCxnSpPr>
        <p:spPr>
          <a:xfrm flipH="1" rot="10800000">
            <a:off x="2319750" y="2599925"/>
            <a:ext cx="383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5"/>
          <p:cNvSpPr/>
          <p:nvPr/>
        </p:nvSpPr>
        <p:spPr>
          <a:xfrm>
            <a:off x="193400" y="1872625"/>
            <a:ext cx="3621300" cy="148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4469400" y="1782275"/>
            <a:ext cx="4394400" cy="148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2454175" y="2948975"/>
            <a:ext cx="13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ConvLSTM x1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5870450" y="2890325"/>
            <a:ext cx="13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ConvLSTM x5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7896900" y="1782275"/>
            <a:ext cx="8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Conv3D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/>
        </p:nvSpPr>
        <p:spPr>
          <a:xfrm>
            <a:off x="538000" y="983875"/>
            <a:ext cx="484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Kernels: 30 / Layer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Size: 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Padding: 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Stride: 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Batch size: 15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Epochs: 60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Augment: RandomHorizontalFlip(0.3)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LR: 2e-4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L2: 2e-8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Test: 7.5e-3 MSE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538000" y="445975"/>
            <a:ext cx="484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32</a:t>
            </a:r>
            <a:r>
              <a:rPr lang="sv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x32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800" y="160825"/>
            <a:ext cx="32004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/>
        </p:nvSpPr>
        <p:spPr>
          <a:xfrm>
            <a:off x="2151600" y="193875"/>
            <a:ext cx="484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Visual </a:t>
            </a:r>
            <a:r>
              <a:rPr lang="sv" sz="2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2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88" y="763275"/>
            <a:ext cx="7501825" cy="21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88" y="2898573"/>
            <a:ext cx="7501825" cy="213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/>
          <p:nvPr/>
        </p:nvSpPr>
        <p:spPr>
          <a:xfrm>
            <a:off x="2151600" y="193875"/>
            <a:ext cx="484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Worst</a:t>
            </a:r>
            <a:r>
              <a:rPr lang="sv" sz="2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results</a:t>
            </a:r>
            <a:endParaRPr sz="2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50" y="649325"/>
            <a:ext cx="7446676" cy="217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55" y="2969235"/>
            <a:ext cx="7446669" cy="217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38"/>
            <a:ext cx="8839203" cy="293641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 txBox="1"/>
          <p:nvPr/>
        </p:nvSpPr>
        <p:spPr>
          <a:xfrm>
            <a:off x="2151600" y="193875"/>
            <a:ext cx="484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5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funny results</a:t>
            </a:r>
            <a:endParaRPr sz="25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705800" y="421960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…few kernels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/>
        </p:nvSpPr>
        <p:spPr>
          <a:xfrm>
            <a:off x="537975" y="445975"/>
            <a:ext cx="484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128x128</a:t>
            </a:r>
            <a:endParaRPr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537975" y="983875"/>
            <a:ext cx="484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Kernels: 30 / Layer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Size: 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Padding: 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Stride: 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Batch size: 15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Epochs: 60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Augment: Same as before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LR: 2e-4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L2: 2e-8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Test: 8.5e-3 MSE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25" y="304800"/>
            <a:ext cx="313740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725" y="304797"/>
            <a:ext cx="3116280" cy="226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350" y="3945087"/>
            <a:ext cx="7143649" cy="119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350" y="2571750"/>
            <a:ext cx="7143649" cy="119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/>
        </p:nvSpPr>
        <p:spPr>
          <a:xfrm>
            <a:off x="2853300" y="1219200"/>
            <a:ext cx="34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end</a:t>
            </a:r>
            <a:endParaRPr sz="3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2853300" y="2001925"/>
            <a:ext cx="34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