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6"/>
  </p:notesMasterIdLst>
  <p:handoutMasterIdLst>
    <p:handoutMasterId r:id="rId17"/>
  </p:handoutMasterIdLst>
  <p:sldIdLst>
    <p:sldId id="256" r:id="rId2"/>
    <p:sldId id="272" r:id="rId3"/>
    <p:sldId id="307" r:id="rId4"/>
    <p:sldId id="316" r:id="rId5"/>
    <p:sldId id="317" r:id="rId6"/>
    <p:sldId id="318" r:id="rId7"/>
    <p:sldId id="321" r:id="rId8"/>
    <p:sldId id="322" r:id="rId9"/>
    <p:sldId id="323" r:id="rId10"/>
    <p:sldId id="319" r:id="rId11"/>
    <p:sldId id="320" r:id="rId12"/>
    <p:sldId id="314" r:id="rId13"/>
    <p:sldId id="312" r:id="rId14"/>
    <p:sldId id="32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Leung" initials="TL" lastIdx="2" clrIdx="0">
    <p:extLst>
      <p:ext uri="{19B8F6BF-5375-455C-9EA6-DF929625EA0E}">
        <p15:presenceInfo xmlns:p15="http://schemas.microsoft.com/office/powerpoint/2012/main" userId="70cbe8ef3129a49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E99606-A6A7-408D-8F69-0BA8607D50DD}" v="674" dt="2021-02-21T02:47:50.7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84327" autoAdjust="0"/>
  </p:normalViewPr>
  <p:slideViewPr>
    <p:cSldViewPr snapToGrid="0">
      <p:cViewPr varScale="1">
        <p:scale>
          <a:sx n="72" d="100"/>
          <a:sy n="72" d="100"/>
        </p:scale>
        <p:origin x="130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Lu" userId="3aa406f68f5e5191" providerId="LiveId" clId="{492187D2-6337-4C9B-B8DF-4567EF1E9233}"/>
    <pc:docChg chg="undo custSel addSld delSld modSld">
      <pc:chgData name="Eric Lu" userId="3aa406f68f5e5191" providerId="LiveId" clId="{492187D2-6337-4C9B-B8DF-4567EF1E9233}" dt="2020-12-08T20:56:10.258" v="5119" actId="20577"/>
      <pc:docMkLst>
        <pc:docMk/>
      </pc:docMkLst>
      <pc:sldChg chg="addSp delSp modSp mod">
        <pc:chgData name="Eric Lu" userId="3aa406f68f5e5191" providerId="LiveId" clId="{492187D2-6337-4C9B-B8DF-4567EF1E9233}" dt="2020-12-08T15:00:30.406" v="147" actId="20577"/>
        <pc:sldMkLst>
          <pc:docMk/>
          <pc:sldMk cId="2035626310" sldId="256"/>
        </pc:sldMkLst>
        <pc:spChg chg="add del mod">
          <ac:chgData name="Eric Lu" userId="3aa406f68f5e5191" providerId="LiveId" clId="{492187D2-6337-4C9B-B8DF-4567EF1E9233}" dt="2020-12-08T04:25:15.889" v="33" actId="20577"/>
          <ac:spMkLst>
            <pc:docMk/>
            <pc:sldMk cId="2035626310" sldId="256"/>
            <ac:spMk id="2" creationId="{00000000-0000-0000-0000-000000000000}"/>
          </ac:spMkLst>
        </pc:spChg>
        <pc:spChg chg="mod">
          <ac:chgData name="Eric Lu" userId="3aa406f68f5e5191" providerId="LiveId" clId="{492187D2-6337-4C9B-B8DF-4567EF1E9233}" dt="2020-12-08T04:25:29.405" v="34" actId="20577"/>
          <ac:spMkLst>
            <pc:docMk/>
            <pc:sldMk cId="2035626310" sldId="256"/>
            <ac:spMk id="3" creationId="{00000000-0000-0000-0000-000000000000}"/>
          </ac:spMkLst>
        </pc:spChg>
        <pc:spChg chg="add del mod">
          <ac:chgData name="Eric Lu" userId="3aa406f68f5e5191" providerId="LiveId" clId="{492187D2-6337-4C9B-B8DF-4567EF1E9233}" dt="2020-12-08T04:24:59.187" v="6" actId="478"/>
          <ac:spMkLst>
            <pc:docMk/>
            <pc:sldMk cId="2035626310" sldId="256"/>
            <ac:spMk id="5" creationId="{E07B7E7E-CCF4-447B-9CD2-B92B085DEA09}"/>
          </ac:spMkLst>
        </pc:spChg>
        <pc:spChg chg="mod">
          <ac:chgData name="Eric Lu" userId="3aa406f68f5e5191" providerId="LiveId" clId="{492187D2-6337-4C9B-B8DF-4567EF1E9233}" dt="2020-12-08T15:00:30.406" v="147" actId="20577"/>
          <ac:spMkLst>
            <pc:docMk/>
            <pc:sldMk cId="2035626310" sldId="256"/>
            <ac:spMk id="9" creationId="{00000000-0000-0000-0000-000000000000}"/>
          </ac:spMkLst>
        </pc:spChg>
        <pc:picChg chg="del">
          <ac:chgData name="Eric Lu" userId="3aa406f68f5e5191" providerId="LiveId" clId="{492187D2-6337-4C9B-B8DF-4567EF1E9233}" dt="2020-12-08T04:25:32.760" v="35" actId="478"/>
          <ac:picMkLst>
            <pc:docMk/>
            <pc:sldMk cId="2035626310" sldId="256"/>
            <ac:picMk id="6" creationId="{3AE8180E-C0CF-4F4A-B08A-F752BD80DDE8}"/>
          </ac:picMkLst>
        </pc:picChg>
        <pc:picChg chg="add del mod">
          <ac:chgData name="Eric Lu" userId="3aa406f68f5e5191" providerId="LiveId" clId="{492187D2-6337-4C9B-B8DF-4567EF1E9233}" dt="2020-12-08T04:26:33.685" v="42" actId="478"/>
          <ac:picMkLst>
            <pc:docMk/>
            <pc:sldMk cId="2035626310" sldId="256"/>
            <ac:picMk id="10" creationId="{550A7362-C6B8-442D-BB4D-B77B7E315CBE}"/>
          </ac:picMkLst>
        </pc:picChg>
        <pc:picChg chg="add mod">
          <ac:chgData name="Eric Lu" userId="3aa406f68f5e5191" providerId="LiveId" clId="{492187D2-6337-4C9B-B8DF-4567EF1E9233}" dt="2020-12-08T04:26:44.804" v="49" actId="1076"/>
          <ac:picMkLst>
            <pc:docMk/>
            <pc:sldMk cId="2035626310" sldId="256"/>
            <ac:picMk id="12" creationId="{87F7589B-EC81-4142-B34F-DF2329BED55E}"/>
          </ac:picMkLst>
        </pc:picChg>
        <pc:picChg chg="del">
          <ac:chgData name="Eric Lu" userId="3aa406f68f5e5191" providerId="LiveId" clId="{492187D2-6337-4C9B-B8DF-4567EF1E9233}" dt="2020-12-08T04:25:47.684" v="36" actId="478"/>
          <ac:picMkLst>
            <pc:docMk/>
            <pc:sldMk cId="2035626310" sldId="256"/>
            <ac:picMk id="1030" creationId="{00000000-0000-0000-0000-000000000000}"/>
          </ac:picMkLst>
        </pc:picChg>
      </pc:sldChg>
      <pc:sldChg chg="modSp del mod setBg">
        <pc:chgData name="Eric Lu" userId="3aa406f68f5e5191" providerId="LiveId" clId="{492187D2-6337-4C9B-B8DF-4567EF1E9233}" dt="2020-12-08T04:29:15.565" v="80" actId="47"/>
        <pc:sldMkLst>
          <pc:docMk/>
          <pc:sldMk cId="1569603146" sldId="257"/>
        </pc:sldMkLst>
        <pc:spChg chg="mod">
          <ac:chgData name="Eric Lu" userId="3aa406f68f5e5191" providerId="LiveId" clId="{492187D2-6337-4C9B-B8DF-4567EF1E9233}" dt="2020-12-08T04:28:50.471" v="78" actId="20577"/>
          <ac:spMkLst>
            <pc:docMk/>
            <pc:sldMk cId="1569603146" sldId="257"/>
            <ac:spMk id="2" creationId="{00000000-0000-0000-0000-000000000000}"/>
          </ac:spMkLst>
        </pc:spChg>
        <pc:spChg chg="mod">
          <ac:chgData name="Eric Lu" userId="3aa406f68f5e5191" providerId="LiveId" clId="{492187D2-6337-4C9B-B8DF-4567EF1E9233}" dt="2020-12-08T04:28:28.353" v="72"/>
          <ac:spMkLst>
            <pc:docMk/>
            <pc:sldMk cId="1569603146" sldId="257"/>
            <ac:spMk id="7" creationId="{00000000-0000-0000-0000-000000000000}"/>
          </ac:spMkLst>
        </pc:spChg>
        <pc:spChg chg="mod">
          <ac:chgData name="Eric Lu" userId="3aa406f68f5e5191" providerId="LiveId" clId="{492187D2-6337-4C9B-B8DF-4567EF1E9233}" dt="2020-12-08T04:28:28.353" v="72"/>
          <ac:spMkLst>
            <pc:docMk/>
            <pc:sldMk cId="1569603146" sldId="257"/>
            <ac:spMk id="8" creationId="{00000000-0000-0000-0000-000000000000}"/>
          </ac:spMkLst>
        </pc:spChg>
      </pc:sldChg>
      <pc:sldChg chg="modSp mod">
        <pc:chgData name="Eric Lu" userId="3aa406f68f5e5191" providerId="LiveId" clId="{492187D2-6337-4C9B-B8DF-4567EF1E9233}" dt="2020-12-08T20:16:12.933" v="5051" actId="20577"/>
        <pc:sldMkLst>
          <pc:docMk/>
          <pc:sldMk cId="2361072511" sldId="272"/>
        </pc:sldMkLst>
        <pc:spChg chg="mod">
          <ac:chgData name="Eric Lu" userId="3aa406f68f5e5191" providerId="LiveId" clId="{492187D2-6337-4C9B-B8DF-4567EF1E9233}" dt="2020-12-08T17:55:27.472" v="4006" actId="20577"/>
          <ac:spMkLst>
            <pc:docMk/>
            <pc:sldMk cId="2361072511" sldId="272"/>
            <ac:spMk id="2" creationId="{00000000-0000-0000-0000-000000000000}"/>
          </ac:spMkLst>
        </pc:spChg>
        <pc:spChg chg="mod">
          <ac:chgData name="Eric Lu" userId="3aa406f68f5e5191" providerId="LiveId" clId="{492187D2-6337-4C9B-B8DF-4567EF1E9233}" dt="2020-12-08T20:16:12.933" v="5051" actId="20577"/>
          <ac:spMkLst>
            <pc:docMk/>
            <pc:sldMk cId="2361072511" sldId="272"/>
            <ac:spMk id="10" creationId="{00000000-0000-0000-0000-000000000000}"/>
          </ac:spMkLst>
        </pc:spChg>
        <pc:spChg chg="mod">
          <ac:chgData name="Eric Lu" userId="3aa406f68f5e5191" providerId="LiveId" clId="{492187D2-6337-4C9B-B8DF-4567EF1E9233}" dt="2020-12-08T15:00:36.468" v="148"/>
          <ac:spMkLst>
            <pc:docMk/>
            <pc:sldMk cId="2361072511" sldId="272"/>
            <ac:spMk id="12" creationId="{0E1FED6D-579E-4AE6-BE4A-69185D66E268}"/>
          </ac:spMkLst>
        </pc:spChg>
      </pc:sldChg>
      <pc:sldChg chg="delSp modSp add del mod">
        <pc:chgData name="Eric Lu" userId="3aa406f68f5e5191" providerId="LiveId" clId="{492187D2-6337-4C9B-B8DF-4567EF1E9233}" dt="2020-12-08T17:54:57.772" v="4004" actId="1076"/>
        <pc:sldMkLst>
          <pc:docMk/>
          <pc:sldMk cId="3382947385" sldId="286"/>
        </pc:sldMkLst>
        <pc:spChg chg="mod">
          <ac:chgData name="Eric Lu" userId="3aa406f68f5e5191" providerId="LiveId" clId="{492187D2-6337-4C9B-B8DF-4567EF1E9233}" dt="2020-12-08T17:54:57.772" v="4004" actId="1076"/>
          <ac:spMkLst>
            <pc:docMk/>
            <pc:sldMk cId="3382947385" sldId="286"/>
            <ac:spMk id="2" creationId="{00000000-0000-0000-0000-000000000000}"/>
          </ac:spMkLst>
        </pc:spChg>
        <pc:picChg chg="del">
          <ac:chgData name="Eric Lu" userId="3aa406f68f5e5191" providerId="LiveId" clId="{492187D2-6337-4C9B-B8DF-4567EF1E9233}" dt="2020-12-08T17:35:09.307" v="3744" actId="478"/>
          <ac:picMkLst>
            <pc:docMk/>
            <pc:sldMk cId="3382947385" sldId="286"/>
            <ac:picMk id="11" creationId="{470C7E2F-49C8-4B2F-A047-96D8BFBE1404}"/>
          </ac:picMkLst>
        </pc:picChg>
        <pc:picChg chg="mod">
          <ac:chgData name="Eric Lu" userId="3aa406f68f5e5191" providerId="LiveId" clId="{492187D2-6337-4C9B-B8DF-4567EF1E9233}" dt="2020-12-08T17:35:12.181" v="3745" actId="1076"/>
          <ac:picMkLst>
            <pc:docMk/>
            <pc:sldMk cId="3382947385" sldId="286"/>
            <ac:picMk id="1030" creationId="{00000000-0000-0000-0000-000000000000}"/>
          </ac:picMkLst>
        </pc:picChg>
      </pc:sldChg>
      <pc:sldChg chg="delSp modSp del mod">
        <pc:chgData name="Eric Lu" userId="3aa406f68f5e5191" providerId="LiveId" clId="{492187D2-6337-4C9B-B8DF-4567EF1E9233}" dt="2020-12-08T18:03:25.023" v="4054" actId="2696"/>
        <pc:sldMkLst>
          <pc:docMk/>
          <pc:sldMk cId="4068398302" sldId="306"/>
        </pc:sldMkLst>
        <pc:spChg chg="mod">
          <ac:chgData name="Eric Lu" userId="3aa406f68f5e5191" providerId="LiveId" clId="{492187D2-6337-4C9B-B8DF-4567EF1E9233}" dt="2020-12-08T04:28:06.759" v="67" actId="108"/>
          <ac:spMkLst>
            <pc:docMk/>
            <pc:sldMk cId="4068398302" sldId="306"/>
            <ac:spMk id="2" creationId="{00000000-0000-0000-0000-000000000000}"/>
          </ac:spMkLst>
        </pc:spChg>
        <pc:spChg chg="mod">
          <ac:chgData name="Eric Lu" userId="3aa406f68f5e5191" providerId="LiveId" clId="{492187D2-6337-4C9B-B8DF-4567EF1E9233}" dt="2020-12-08T15:00:42.603" v="149"/>
          <ac:spMkLst>
            <pc:docMk/>
            <pc:sldMk cId="4068398302" sldId="306"/>
            <ac:spMk id="9" creationId="{00000000-0000-0000-0000-000000000000}"/>
          </ac:spMkLst>
        </pc:spChg>
        <pc:picChg chg="del">
          <ac:chgData name="Eric Lu" userId="3aa406f68f5e5191" providerId="LiveId" clId="{492187D2-6337-4C9B-B8DF-4567EF1E9233}" dt="2020-12-08T15:23:53.619" v="1078" actId="478"/>
          <ac:picMkLst>
            <pc:docMk/>
            <pc:sldMk cId="4068398302" sldId="306"/>
            <ac:picMk id="5" creationId="{288251A4-E67E-43B0-B526-00AC548B0643}"/>
          </ac:picMkLst>
        </pc:picChg>
      </pc:sldChg>
      <pc:sldChg chg="del">
        <pc:chgData name="Eric Lu" userId="3aa406f68f5e5191" providerId="LiveId" clId="{492187D2-6337-4C9B-B8DF-4567EF1E9233}" dt="2020-12-08T04:29:15.565" v="80" actId="47"/>
        <pc:sldMkLst>
          <pc:docMk/>
          <pc:sldMk cId="2472932478" sldId="307"/>
        </pc:sldMkLst>
      </pc:sldChg>
      <pc:sldChg chg="addSp delSp modSp add mod modNotesTx">
        <pc:chgData name="Eric Lu" userId="3aa406f68f5e5191" providerId="LiveId" clId="{492187D2-6337-4C9B-B8DF-4567EF1E9233}" dt="2020-12-08T20:18:12.962" v="5110" actId="20577"/>
        <pc:sldMkLst>
          <pc:docMk/>
          <pc:sldMk cId="2562832847" sldId="307"/>
        </pc:sldMkLst>
        <pc:spChg chg="mod">
          <ac:chgData name="Eric Lu" userId="3aa406f68f5e5191" providerId="LiveId" clId="{492187D2-6337-4C9B-B8DF-4567EF1E9233}" dt="2020-12-08T17:53:47.682" v="3962" actId="27636"/>
          <ac:spMkLst>
            <pc:docMk/>
            <pc:sldMk cId="2562832847" sldId="307"/>
            <ac:spMk id="2" creationId="{00000000-0000-0000-0000-000000000000}"/>
          </ac:spMkLst>
        </pc:spChg>
        <pc:spChg chg="mod">
          <ac:chgData name="Eric Lu" userId="3aa406f68f5e5191" providerId="LiveId" clId="{492187D2-6337-4C9B-B8DF-4567EF1E9233}" dt="2020-12-08T15:00:48.170" v="150"/>
          <ac:spMkLst>
            <pc:docMk/>
            <pc:sldMk cId="2562832847" sldId="307"/>
            <ac:spMk id="9" creationId="{00000000-0000-0000-0000-000000000000}"/>
          </ac:spMkLst>
        </pc:spChg>
        <pc:spChg chg="add mod">
          <ac:chgData name="Eric Lu" userId="3aa406f68f5e5191" providerId="LiveId" clId="{492187D2-6337-4C9B-B8DF-4567EF1E9233}" dt="2020-12-08T20:18:12.962" v="5110" actId="20577"/>
          <ac:spMkLst>
            <pc:docMk/>
            <pc:sldMk cId="2562832847" sldId="307"/>
            <ac:spMk id="10" creationId="{AFCB5A50-DECF-4D0A-A2F7-459D28AE87A5}"/>
          </ac:spMkLst>
        </pc:spChg>
        <pc:picChg chg="del">
          <ac:chgData name="Eric Lu" userId="3aa406f68f5e5191" providerId="LiveId" clId="{492187D2-6337-4C9B-B8DF-4567EF1E9233}" dt="2020-12-08T15:14:02.020" v="565" actId="478"/>
          <ac:picMkLst>
            <pc:docMk/>
            <pc:sldMk cId="2562832847" sldId="307"/>
            <ac:picMk id="5" creationId="{288251A4-E67E-43B0-B526-00AC548B0643}"/>
          </ac:picMkLst>
        </pc:picChg>
      </pc:sldChg>
      <pc:sldChg chg="modSp add del mod">
        <pc:chgData name="Eric Lu" userId="3aa406f68f5e5191" providerId="LiveId" clId="{492187D2-6337-4C9B-B8DF-4567EF1E9233}" dt="2020-12-08T17:07:25.340" v="3079" actId="2696"/>
        <pc:sldMkLst>
          <pc:docMk/>
          <pc:sldMk cId="687196391" sldId="308"/>
        </pc:sldMkLst>
        <pc:spChg chg="mod">
          <ac:chgData name="Eric Lu" userId="3aa406f68f5e5191" providerId="LiveId" clId="{492187D2-6337-4C9B-B8DF-4567EF1E9233}" dt="2020-12-08T04:30:37.712" v="110" actId="20577"/>
          <ac:spMkLst>
            <pc:docMk/>
            <pc:sldMk cId="687196391" sldId="308"/>
            <ac:spMk id="2" creationId="{00000000-0000-0000-0000-000000000000}"/>
          </ac:spMkLst>
        </pc:spChg>
        <pc:spChg chg="mod">
          <ac:chgData name="Eric Lu" userId="3aa406f68f5e5191" providerId="LiveId" clId="{492187D2-6337-4C9B-B8DF-4567EF1E9233}" dt="2020-12-08T15:00:55.154" v="151"/>
          <ac:spMkLst>
            <pc:docMk/>
            <pc:sldMk cId="687196391" sldId="308"/>
            <ac:spMk id="9" creationId="{00000000-0000-0000-0000-000000000000}"/>
          </ac:spMkLst>
        </pc:spChg>
      </pc:sldChg>
      <pc:sldChg chg="del">
        <pc:chgData name="Eric Lu" userId="3aa406f68f5e5191" providerId="LiveId" clId="{492187D2-6337-4C9B-B8DF-4567EF1E9233}" dt="2020-12-08T04:28:55.606" v="79" actId="2696"/>
        <pc:sldMkLst>
          <pc:docMk/>
          <pc:sldMk cId="3563581703" sldId="308"/>
        </pc:sldMkLst>
      </pc:sldChg>
      <pc:sldChg chg="del">
        <pc:chgData name="Eric Lu" userId="3aa406f68f5e5191" providerId="LiveId" clId="{492187D2-6337-4C9B-B8DF-4567EF1E9233}" dt="2020-12-08T04:28:55.606" v="79" actId="2696"/>
        <pc:sldMkLst>
          <pc:docMk/>
          <pc:sldMk cId="468706142" sldId="309"/>
        </pc:sldMkLst>
      </pc:sldChg>
      <pc:sldChg chg="add del">
        <pc:chgData name="Eric Lu" userId="3aa406f68f5e5191" providerId="LiveId" clId="{492187D2-6337-4C9B-B8DF-4567EF1E9233}" dt="2020-12-08T04:29:28.183" v="84"/>
        <pc:sldMkLst>
          <pc:docMk/>
          <pc:sldMk cId="2102224320" sldId="309"/>
        </pc:sldMkLst>
      </pc:sldChg>
      <pc:sldChg chg="modSp add del mod">
        <pc:chgData name="Eric Lu" userId="3aa406f68f5e5191" providerId="LiveId" clId="{492187D2-6337-4C9B-B8DF-4567EF1E9233}" dt="2020-12-08T17:07:25.340" v="3079" actId="2696"/>
        <pc:sldMkLst>
          <pc:docMk/>
          <pc:sldMk cId="3122664765" sldId="309"/>
        </pc:sldMkLst>
        <pc:spChg chg="mod">
          <ac:chgData name="Eric Lu" userId="3aa406f68f5e5191" providerId="LiveId" clId="{492187D2-6337-4C9B-B8DF-4567EF1E9233}" dt="2020-12-08T15:00:58.433" v="152"/>
          <ac:spMkLst>
            <pc:docMk/>
            <pc:sldMk cId="3122664765" sldId="309"/>
            <ac:spMk id="9" creationId="{00000000-0000-0000-0000-000000000000}"/>
          </ac:spMkLst>
        </pc:spChg>
      </pc:sldChg>
      <pc:sldChg chg="modSp add del mod">
        <pc:chgData name="Eric Lu" userId="3aa406f68f5e5191" providerId="LiveId" clId="{492187D2-6337-4C9B-B8DF-4567EF1E9233}" dt="2020-12-08T17:07:25.340" v="3079" actId="2696"/>
        <pc:sldMkLst>
          <pc:docMk/>
          <pc:sldMk cId="227173889" sldId="310"/>
        </pc:sldMkLst>
        <pc:spChg chg="mod">
          <ac:chgData name="Eric Lu" userId="3aa406f68f5e5191" providerId="LiveId" clId="{492187D2-6337-4C9B-B8DF-4567EF1E9233}" dt="2020-12-08T04:30:58.646" v="113" actId="20577"/>
          <ac:spMkLst>
            <pc:docMk/>
            <pc:sldMk cId="227173889" sldId="310"/>
            <ac:spMk id="2" creationId="{00000000-0000-0000-0000-000000000000}"/>
          </ac:spMkLst>
        </pc:spChg>
        <pc:spChg chg="mod">
          <ac:chgData name="Eric Lu" userId="3aa406f68f5e5191" providerId="LiveId" clId="{492187D2-6337-4C9B-B8DF-4567EF1E9233}" dt="2020-12-08T15:01:01.383" v="153"/>
          <ac:spMkLst>
            <pc:docMk/>
            <pc:sldMk cId="227173889" sldId="310"/>
            <ac:spMk id="9" creationId="{00000000-0000-0000-0000-000000000000}"/>
          </ac:spMkLst>
        </pc:spChg>
      </pc:sldChg>
      <pc:sldChg chg="del">
        <pc:chgData name="Eric Lu" userId="3aa406f68f5e5191" providerId="LiveId" clId="{492187D2-6337-4C9B-B8DF-4567EF1E9233}" dt="2020-12-08T04:29:15.565" v="80" actId="47"/>
        <pc:sldMkLst>
          <pc:docMk/>
          <pc:sldMk cId="2340938743" sldId="310"/>
        </pc:sldMkLst>
      </pc:sldChg>
      <pc:sldChg chg="modSp add del mod">
        <pc:chgData name="Eric Lu" userId="3aa406f68f5e5191" providerId="LiveId" clId="{492187D2-6337-4C9B-B8DF-4567EF1E9233}" dt="2020-12-08T17:07:25.340" v="3079" actId="2696"/>
        <pc:sldMkLst>
          <pc:docMk/>
          <pc:sldMk cId="2656334449" sldId="311"/>
        </pc:sldMkLst>
        <pc:spChg chg="mod">
          <ac:chgData name="Eric Lu" userId="3aa406f68f5e5191" providerId="LiveId" clId="{492187D2-6337-4C9B-B8DF-4567EF1E9233}" dt="2020-12-08T04:31:19.252" v="118" actId="20577"/>
          <ac:spMkLst>
            <pc:docMk/>
            <pc:sldMk cId="2656334449" sldId="311"/>
            <ac:spMk id="2" creationId="{00000000-0000-0000-0000-000000000000}"/>
          </ac:spMkLst>
        </pc:spChg>
        <pc:spChg chg="mod">
          <ac:chgData name="Eric Lu" userId="3aa406f68f5e5191" providerId="LiveId" clId="{492187D2-6337-4C9B-B8DF-4567EF1E9233}" dt="2020-12-08T15:01:03.692" v="154"/>
          <ac:spMkLst>
            <pc:docMk/>
            <pc:sldMk cId="2656334449" sldId="311"/>
            <ac:spMk id="9" creationId="{00000000-0000-0000-0000-000000000000}"/>
          </ac:spMkLst>
        </pc:spChg>
      </pc:sldChg>
      <pc:sldChg chg="del">
        <pc:chgData name="Eric Lu" userId="3aa406f68f5e5191" providerId="LiveId" clId="{492187D2-6337-4C9B-B8DF-4567EF1E9233}" dt="2020-12-08T04:28:55.606" v="79" actId="2696"/>
        <pc:sldMkLst>
          <pc:docMk/>
          <pc:sldMk cId="4193914751" sldId="311"/>
        </pc:sldMkLst>
      </pc:sldChg>
      <pc:sldChg chg="addSp delSp modSp add mod setBg">
        <pc:chgData name="Eric Lu" userId="3aa406f68f5e5191" providerId="LiveId" clId="{492187D2-6337-4C9B-B8DF-4567EF1E9233}" dt="2020-12-08T20:16:29.570" v="5053" actId="20577"/>
        <pc:sldMkLst>
          <pc:docMk/>
          <pc:sldMk cId="466477887" sldId="312"/>
        </pc:sldMkLst>
        <pc:spChg chg="mod">
          <ac:chgData name="Eric Lu" userId="3aa406f68f5e5191" providerId="LiveId" clId="{492187D2-6337-4C9B-B8DF-4567EF1E9233}" dt="2020-12-08T17:53:43.372" v="3960" actId="27636"/>
          <ac:spMkLst>
            <pc:docMk/>
            <pc:sldMk cId="466477887" sldId="312"/>
            <ac:spMk id="2" creationId="{00000000-0000-0000-0000-000000000000}"/>
          </ac:spMkLst>
        </pc:spChg>
        <pc:spChg chg="mod">
          <ac:chgData name="Eric Lu" userId="3aa406f68f5e5191" providerId="LiveId" clId="{492187D2-6337-4C9B-B8DF-4567EF1E9233}" dt="2020-12-08T20:16:29.570" v="5053" actId="20577"/>
          <ac:spMkLst>
            <pc:docMk/>
            <pc:sldMk cId="466477887" sldId="312"/>
            <ac:spMk id="10" creationId="{AFCB5A50-DECF-4D0A-A2F7-459D28AE87A5}"/>
          </ac:spMkLst>
        </pc:spChg>
        <pc:spChg chg="add mod">
          <ac:chgData name="Eric Lu" userId="3aa406f68f5e5191" providerId="LiveId" clId="{492187D2-6337-4C9B-B8DF-4567EF1E9233}" dt="2020-12-08T17:57:53.430" v="4026" actId="2711"/>
          <ac:spMkLst>
            <pc:docMk/>
            <pc:sldMk cId="466477887" sldId="312"/>
            <ac:spMk id="11" creationId="{9F4309B6-CC50-4DC2-B1E3-0A6B397F263E}"/>
          </ac:spMkLst>
        </pc:spChg>
        <pc:picChg chg="add del mod">
          <ac:chgData name="Eric Lu" userId="3aa406f68f5e5191" providerId="LiveId" clId="{492187D2-6337-4C9B-B8DF-4567EF1E9233}" dt="2020-12-08T15:36:54.007" v="1469" actId="478"/>
          <ac:picMkLst>
            <pc:docMk/>
            <pc:sldMk cId="466477887" sldId="312"/>
            <ac:picMk id="1027" creationId="{B7A831CF-D20A-4498-842A-32E326F23792}"/>
          </ac:picMkLst>
        </pc:picChg>
      </pc:sldChg>
      <pc:sldChg chg="del">
        <pc:chgData name="Eric Lu" userId="3aa406f68f5e5191" providerId="LiveId" clId="{492187D2-6337-4C9B-B8DF-4567EF1E9233}" dt="2020-12-08T04:28:55.606" v="79" actId="2696"/>
        <pc:sldMkLst>
          <pc:docMk/>
          <pc:sldMk cId="477414192" sldId="312"/>
        </pc:sldMkLst>
      </pc:sldChg>
      <pc:sldChg chg="addSp delSp modSp add mod">
        <pc:chgData name="Eric Lu" userId="3aa406f68f5e5191" providerId="LiveId" clId="{492187D2-6337-4C9B-B8DF-4567EF1E9233}" dt="2020-12-08T19:27:32.495" v="4943" actId="20577"/>
        <pc:sldMkLst>
          <pc:docMk/>
          <pc:sldMk cId="3273817450" sldId="313"/>
        </pc:sldMkLst>
        <pc:spChg chg="mod">
          <ac:chgData name="Eric Lu" userId="3aa406f68f5e5191" providerId="LiveId" clId="{492187D2-6337-4C9B-B8DF-4567EF1E9233}" dt="2020-12-08T17:53:58.988" v="3967" actId="27636"/>
          <ac:spMkLst>
            <pc:docMk/>
            <pc:sldMk cId="3273817450" sldId="313"/>
            <ac:spMk id="2" creationId="{00000000-0000-0000-0000-000000000000}"/>
          </ac:spMkLst>
        </pc:spChg>
        <pc:spChg chg="mod">
          <ac:chgData name="Eric Lu" userId="3aa406f68f5e5191" providerId="LiveId" clId="{492187D2-6337-4C9B-B8DF-4567EF1E9233}" dt="2020-12-08T19:27:32.495" v="4943" actId="20577"/>
          <ac:spMkLst>
            <pc:docMk/>
            <pc:sldMk cId="3273817450" sldId="313"/>
            <ac:spMk id="10" creationId="{AFCB5A50-DECF-4D0A-A2F7-459D28AE87A5}"/>
          </ac:spMkLst>
        </pc:spChg>
        <pc:picChg chg="add del mod">
          <ac:chgData name="Eric Lu" userId="3aa406f68f5e5191" providerId="LiveId" clId="{492187D2-6337-4C9B-B8DF-4567EF1E9233}" dt="2020-12-08T15:42:39.040" v="1659" actId="478"/>
          <ac:picMkLst>
            <pc:docMk/>
            <pc:sldMk cId="3273817450" sldId="313"/>
            <ac:picMk id="4" creationId="{E245F2D7-864B-492E-9C8E-BBE2ABA124D0}"/>
          </ac:picMkLst>
        </pc:picChg>
        <pc:picChg chg="add mod">
          <ac:chgData name="Eric Lu" userId="3aa406f68f5e5191" providerId="LiveId" clId="{492187D2-6337-4C9B-B8DF-4567EF1E9233}" dt="2020-12-08T15:43:39.006" v="1768" actId="14100"/>
          <ac:picMkLst>
            <pc:docMk/>
            <pc:sldMk cId="3273817450" sldId="313"/>
            <ac:picMk id="6" creationId="{856773DF-856D-4D43-94D3-A8784C243EF3}"/>
          </ac:picMkLst>
        </pc:picChg>
        <pc:picChg chg="del">
          <ac:chgData name="Eric Lu" userId="3aa406f68f5e5191" providerId="LiveId" clId="{492187D2-6337-4C9B-B8DF-4567EF1E9233}" dt="2020-12-08T15:38:57.502" v="1544" actId="478"/>
          <ac:picMkLst>
            <pc:docMk/>
            <pc:sldMk cId="3273817450" sldId="313"/>
            <ac:picMk id="1027" creationId="{B7A831CF-D20A-4498-842A-32E326F23792}"/>
          </ac:picMkLst>
        </pc:picChg>
      </pc:sldChg>
      <pc:sldChg chg="del">
        <pc:chgData name="Eric Lu" userId="3aa406f68f5e5191" providerId="LiveId" clId="{492187D2-6337-4C9B-B8DF-4567EF1E9233}" dt="2020-12-08T04:28:55.606" v="79" actId="2696"/>
        <pc:sldMkLst>
          <pc:docMk/>
          <pc:sldMk cId="801460478" sldId="314"/>
        </pc:sldMkLst>
      </pc:sldChg>
      <pc:sldChg chg="addSp delSp modSp add mod modNotesTx">
        <pc:chgData name="Eric Lu" userId="3aa406f68f5e5191" providerId="LiveId" clId="{492187D2-6337-4C9B-B8DF-4567EF1E9233}" dt="2020-12-08T20:12:37.776" v="5047" actId="20577"/>
        <pc:sldMkLst>
          <pc:docMk/>
          <pc:sldMk cId="2275349188" sldId="314"/>
        </pc:sldMkLst>
        <pc:spChg chg="mod">
          <ac:chgData name="Eric Lu" userId="3aa406f68f5e5191" providerId="LiveId" clId="{492187D2-6337-4C9B-B8DF-4567EF1E9233}" dt="2020-12-08T17:54:05.375" v="3972" actId="27636"/>
          <ac:spMkLst>
            <pc:docMk/>
            <pc:sldMk cId="2275349188" sldId="314"/>
            <ac:spMk id="2" creationId="{00000000-0000-0000-0000-000000000000}"/>
          </ac:spMkLst>
        </pc:spChg>
        <pc:spChg chg="add mod">
          <ac:chgData name="Eric Lu" userId="3aa406f68f5e5191" providerId="LiveId" clId="{492187D2-6337-4C9B-B8DF-4567EF1E9233}" dt="2020-12-08T16:18:05.525" v="2575" actId="1076"/>
          <ac:spMkLst>
            <pc:docMk/>
            <pc:sldMk cId="2275349188" sldId="314"/>
            <ac:spMk id="3" creationId="{C6477BDE-0404-4B95-95B8-572B9E34BD0C}"/>
          </ac:spMkLst>
        </pc:spChg>
        <pc:spChg chg="mod">
          <ac:chgData name="Eric Lu" userId="3aa406f68f5e5191" providerId="LiveId" clId="{492187D2-6337-4C9B-B8DF-4567EF1E9233}" dt="2020-12-08T20:12:37.776" v="5047" actId="20577"/>
          <ac:spMkLst>
            <pc:docMk/>
            <pc:sldMk cId="2275349188" sldId="314"/>
            <ac:spMk id="10" creationId="{AFCB5A50-DECF-4D0A-A2F7-459D28AE87A5}"/>
          </ac:spMkLst>
        </pc:spChg>
        <pc:spChg chg="add mod">
          <ac:chgData name="Eric Lu" userId="3aa406f68f5e5191" providerId="LiveId" clId="{492187D2-6337-4C9B-B8DF-4567EF1E9233}" dt="2020-12-08T17:58:58.767" v="4037" actId="2711"/>
          <ac:spMkLst>
            <pc:docMk/>
            <pc:sldMk cId="2275349188" sldId="314"/>
            <ac:spMk id="11" creationId="{2A41F199-DBEA-4EC0-B2DF-0E8DF71294A5}"/>
          </ac:spMkLst>
        </pc:spChg>
        <pc:spChg chg="add mod">
          <ac:chgData name="Eric Lu" userId="3aa406f68f5e5191" providerId="LiveId" clId="{492187D2-6337-4C9B-B8DF-4567EF1E9233}" dt="2020-12-08T16:17:09.982" v="2505" actId="1076"/>
          <ac:spMkLst>
            <pc:docMk/>
            <pc:sldMk cId="2275349188" sldId="314"/>
            <ac:spMk id="12" creationId="{0A81AB6F-99E5-4BD5-8646-038759DF9FA0}"/>
          </ac:spMkLst>
        </pc:spChg>
        <pc:spChg chg="add mod">
          <ac:chgData name="Eric Lu" userId="3aa406f68f5e5191" providerId="LiveId" clId="{492187D2-6337-4C9B-B8DF-4567EF1E9233}" dt="2020-12-08T16:15:33.277" v="2440" actId="20577"/>
          <ac:spMkLst>
            <pc:docMk/>
            <pc:sldMk cId="2275349188" sldId="314"/>
            <ac:spMk id="13" creationId="{1C4CA016-101D-4463-94A8-47A9E02EAF55}"/>
          </ac:spMkLst>
        </pc:spChg>
        <pc:spChg chg="add mod">
          <ac:chgData name="Eric Lu" userId="3aa406f68f5e5191" providerId="LiveId" clId="{492187D2-6337-4C9B-B8DF-4567EF1E9233}" dt="2020-12-08T16:23:20.026" v="2745" actId="1076"/>
          <ac:spMkLst>
            <pc:docMk/>
            <pc:sldMk cId="2275349188" sldId="314"/>
            <ac:spMk id="14" creationId="{29A49E84-C568-47E9-8CD7-471E7EF6533D}"/>
          </ac:spMkLst>
        </pc:spChg>
        <pc:spChg chg="add mod">
          <ac:chgData name="Eric Lu" userId="3aa406f68f5e5191" providerId="LiveId" clId="{492187D2-6337-4C9B-B8DF-4567EF1E9233}" dt="2020-12-08T16:23:24.681" v="2760" actId="1076"/>
          <ac:spMkLst>
            <pc:docMk/>
            <pc:sldMk cId="2275349188" sldId="314"/>
            <ac:spMk id="15" creationId="{583352CB-46F9-4B13-904E-C0D82D87450C}"/>
          </ac:spMkLst>
        </pc:spChg>
        <pc:spChg chg="add mod">
          <ac:chgData name="Eric Lu" userId="3aa406f68f5e5191" providerId="LiveId" clId="{492187D2-6337-4C9B-B8DF-4567EF1E9233}" dt="2020-12-08T18:28:44.251" v="4232" actId="1076"/>
          <ac:spMkLst>
            <pc:docMk/>
            <pc:sldMk cId="2275349188" sldId="314"/>
            <ac:spMk id="16" creationId="{FA5FF3C0-FB97-4FC9-81F4-21B8D927F262}"/>
          </ac:spMkLst>
        </pc:spChg>
        <pc:spChg chg="add mod">
          <ac:chgData name="Eric Lu" userId="3aa406f68f5e5191" providerId="LiveId" clId="{492187D2-6337-4C9B-B8DF-4567EF1E9233}" dt="2020-12-08T18:28:44.251" v="4232" actId="1076"/>
          <ac:spMkLst>
            <pc:docMk/>
            <pc:sldMk cId="2275349188" sldId="314"/>
            <ac:spMk id="17" creationId="{3A7B5ABD-4CAA-4FCB-BB6F-12531FB246E2}"/>
          </ac:spMkLst>
        </pc:spChg>
        <pc:spChg chg="add mod">
          <ac:chgData name="Eric Lu" userId="3aa406f68f5e5191" providerId="LiveId" clId="{492187D2-6337-4C9B-B8DF-4567EF1E9233}" dt="2020-12-08T16:20:44.987" v="2661" actId="20577"/>
          <ac:spMkLst>
            <pc:docMk/>
            <pc:sldMk cId="2275349188" sldId="314"/>
            <ac:spMk id="18" creationId="{529BDE1E-7EFE-4E19-8AA8-1635934A6501}"/>
          </ac:spMkLst>
        </pc:spChg>
        <pc:spChg chg="add del mod">
          <ac:chgData name="Eric Lu" userId="3aa406f68f5e5191" providerId="LiveId" clId="{492187D2-6337-4C9B-B8DF-4567EF1E9233}" dt="2020-12-08T16:22:25.517" v="2686" actId="478"/>
          <ac:spMkLst>
            <pc:docMk/>
            <pc:sldMk cId="2275349188" sldId="314"/>
            <ac:spMk id="19" creationId="{40C88360-ABF2-4421-821F-6325B5073E9A}"/>
          </ac:spMkLst>
        </pc:spChg>
        <pc:spChg chg="add mod">
          <ac:chgData name="Eric Lu" userId="3aa406f68f5e5191" providerId="LiveId" clId="{492187D2-6337-4C9B-B8DF-4567EF1E9233}" dt="2020-12-08T18:30:00.620" v="4235" actId="14100"/>
          <ac:spMkLst>
            <pc:docMk/>
            <pc:sldMk cId="2275349188" sldId="314"/>
            <ac:spMk id="20" creationId="{66EA97EC-797F-4FAA-98FB-D88DC9F94FCC}"/>
          </ac:spMkLst>
        </pc:spChg>
        <pc:picChg chg="del">
          <ac:chgData name="Eric Lu" userId="3aa406f68f5e5191" providerId="LiveId" clId="{492187D2-6337-4C9B-B8DF-4567EF1E9233}" dt="2020-12-08T15:52:00.888" v="1965" actId="478"/>
          <ac:picMkLst>
            <pc:docMk/>
            <pc:sldMk cId="2275349188" sldId="314"/>
            <ac:picMk id="6" creationId="{856773DF-856D-4D43-94D3-A8784C243EF3}"/>
          </ac:picMkLst>
        </pc:picChg>
      </pc:sldChg>
      <pc:sldChg chg="addSp delSp modSp add mod">
        <pc:chgData name="Eric Lu" userId="3aa406f68f5e5191" providerId="LiveId" clId="{492187D2-6337-4C9B-B8DF-4567EF1E9233}" dt="2020-12-08T17:59:11.362" v="4039" actId="2711"/>
        <pc:sldMkLst>
          <pc:docMk/>
          <pc:sldMk cId="553694031" sldId="315"/>
        </pc:sldMkLst>
        <pc:spChg chg="mod">
          <ac:chgData name="Eric Lu" userId="3aa406f68f5e5191" providerId="LiveId" clId="{492187D2-6337-4C9B-B8DF-4567EF1E9233}" dt="2020-12-08T17:54:12.648" v="3977" actId="27636"/>
          <ac:spMkLst>
            <pc:docMk/>
            <pc:sldMk cId="553694031" sldId="315"/>
            <ac:spMk id="2" creationId="{00000000-0000-0000-0000-000000000000}"/>
          </ac:spMkLst>
        </pc:spChg>
        <pc:spChg chg="add mod">
          <ac:chgData name="Eric Lu" userId="3aa406f68f5e5191" providerId="LiveId" clId="{492187D2-6337-4C9B-B8DF-4567EF1E9233}" dt="2020-12-08T17:59:08.443" v="4038" actId="2711"/>
          <ac:spMkLst>
            <pc:docMk/>
            <pc:sldMk cId="553694031" sldId="315"/>
            <ac:spMk id="3" creationId="{6D21ABFE-268B-4A52-97B1-82698B41006A}"/>
          </ac:spMkLst>
        </pc:spChg>
        <pc:spChg chg="add mod">
          <ac:chgData name="Eric Lu" userId="3aa406f68f5e5191" providerId="LiveId" clId="{492187D2-6337-4C9B-B8DF-4567EF1E9233}" dt="2020-12-08T17:59:11.362" v="4039" actId="2711"/>
          <ac:spMkLst>
            <pc:docMk/>
            <pc:sldMk cId="553694031" sldId="315"/>
            <ac:spMk id="4" creationId="{4FEB445C-A7F6-4A6E-936E-E600EEA842DA}"/>
          </ac:spMkLst>
        </pc:spChg>
        <pc:spChg chg="del mod">
          <ac:chgData name="Eric Lu" userId="3aa406f68f5e5191" providerId="LiveId" clId="{492187D2-6337-4C9B-B8DF-4567EF1E9233}" dt="2020-12-08T16:29:49.947" v="2844" actId="478"/>
          <ac:spMkLst>
            <pc:docMk/>
            <pc:sldMk cId="553694031" sldId="315"/>
            <ac:spMk id="10" creationId="{AFCB5A50-DECF-4D0A-A2F7-459D28AE87A5}"/>
          </ac:spMkLst>
        </pc:spChg>
        <pc:spChg chg="add mod">
          <ac:chgData name="Eric Lu" userId="3aa406f68f5e5191" providerId="LiveId" clId="{492187D2-6337-4C9B-B8DF-4567EF1E9233}" dt="2020-12-08T16:57:07.724" v="2962" actId="1076"/>
          <ac:spMkLst>
            <pc:docMk/>
            <pc:sldMk cId="553694031" sldId="315"/>
            <ac:spMk id="11" creationId="{A386DB5D-3759-4E55-8624-AA4017760BE7}"/>
          </ac:spMkLst>
        </pc:spChg>
        <pc:picChg chg="add mod">
          <ac:chgData name="Eric Lu" userId="3aa406f68f5e5191" providerId="LiveId" clId="{492187D2-6337-4C9B-B8DF-4567EF1E9233}" dt="2020-12-08T16:57:03.753" v="2961" actId="14100"/>
          <ac:picMkLst>
            <pc:docMk/>
            <pc:sldMk cId="553694031" sldId="315"/>
            <ac:picMk id="6" creationId="{0C257D99-D8A6-473F-835D-180E2B30B7D3}"/>
          </ac:picMkLst>
        </pc:picChg>
      </pc:sldChg>
      <pc:sldChg chg="del">
        <pc:chgData name="Eric Lu" userId="3aa406f68f5e5191" providerId="LiveId" clId="{492187D2-6337-4C9B-B8DF-4567EF1E9233}" dt="2020-12-08T04:28:55.606" v="79" actId="2696"/>
        <pc:sldMkLst>
          <pc:docMk/>
          <pc:sldMk cId="3191329529" sldId="315"/>
        </pc:sldMkLst>
      </pc:sldChg>
      <pc:sldChg chg="del">
        <pc:chgData name="Eric Lu" userId="3aa406f68f5e5191" providerId="LiveId" clId="{492187D2-6337-4C9B-B8DF-4567EF1E9233}" dt="2020-12-08T04:28:55.606" v="79" actId="2696"/>
        <pc:sldMkLst>
          <pc:docMk/>
          <pc:sldMk cId="1999806634" sldId="316"/>
        </pc:sldMkLst>
      </pc:sldChg>
      <pc:sldChg chg="addSp delSp modSp add mod">
        <pc:chgData name="Eric Lu" userId="3aa406f68f5e5191" providerId="LiveId" clId="{492187D2-6337-4C9B-B8DF-4567EF1E9233}" dt="2020-12-08T20:20:54.223" v="5111" actId="1076"/>
        <pc:sldMkLst>
          <pc:docMk/>
          <pc:sldMk cId="3133932984" sldId="316"/>
        </pc:sldMkLst>
        <pc:spChg chg="mod">
          <ac:chgData name="Eric Lu" userId="3aa406f68f5e5191" providerId="LiveId" clId="{492187D2-6337-4C9B-B8DF-4567EF1E9233}" dt="2020-12-08T17:54:29.682" v="3984" actId="113"/>
          <ac:spMkLst>
            <pc:docMk/>
            <pc:sldMk cId="3133932984" sldId="316"/>
            <ac:spMk id="2" creationId="{00000000-0000-0000-0000-000000000000}"/>
          </ac:spMkLst>
        </pc:spChg>
        <pc:spChg chg="mod">
          <ac:chgData name="Eric Lu" userId="3aa406f68f5e5191" providerId="LiveId" clId="{492187D2-6337-4C9B-B8DF-4567EF1E9233}" dt="2020-12-08T18:44:23.656" v="4240" actId="20577"/>
          <ac:spMkLst>
            <pc:docMk/>
            <pc:sldMk cId="3133932984" sldId="316"/>
            <ac:spMk id="3" creationId="{6D21ABFE-268B-4A52-97B1-82698B41006A}"/>
          </ac:spMkLst>
        </pc:spChg>
        <pc:spChg chg="mod">
          <ac:chgData name="Eric Lu" userId="3aa406f68f5e5191" providerId="LiveId" clId="{492187D2-6337-4C9B-B8DF-4567EF1E9233}" dt="2020-12-08T17:59:25.329" v="4040" actId="2711"/>
          <ac:spMkLst>
            <pc:docMk/>
            <pc:sldMk cId="3133932984" sldId="316"/>
            <ac:spMk id="4" creationId="{4FEB445C-A7F6-4A6E-936E-E600EEA842DA}"/>
          </ac:spMkLst>
        </pc:spChg>
        <pc:spChg chg="mod">
          <ac:chgData name="Eric Lu" userId="3aa406f68f5e5191" providerId="LiveId" clId="{492187D2-6337-4C9B-B8DF-4567EF1E9233}" dt="2020-12-08T17:59:29.383" v="4041" actId="2711"/>
          <ac:spMkLst>
            <pc:docMk/>
            <pc:sldMk cId="3133932984" sldId="316"/>
            <ac:spMk id="11" creationId="{A386DB5D-3759-4E55-8624-AA4017760BE7}"/>
          </ac:spMkLst>
        </pc:spChg>
        <pc:spChg chg="add mod">
          <ac:chgData name="Eric Lu" userId="3aa406f68f5e5191" providerId="LiveId" clId="{492187D2-6337-4C9B-B8DF-4567EF1E9233}" dt="2020-12-08T20:20:54.223" v="5111" actId="1076"/>
          <ac:spMkLst>
            <pc:docMk/>
            <pc:sldMk cId="3133932984" sldId="316"/>
            <ac:spMk id="14" creationId="{E3B8BFD2-F179-41F3-9ABF-1A85353B9312}"/>
          </ac:spMkLst>
        </pc:spChg>
        <pc:picChg chg="del mod">
          <ac:chgData name="Eric Lu" userId="3aa406f68f5e5191" providerId="LiveId" clId="{492187D2-6337-4C9B-B8DF-4567EF1E9233}" dt="2020-12-08T16:55:12.684" v="2940" actId="478"/>
          <ac:picMkLst>
            <pc:docMk/>
            <pc:sldMk cId="3133932984" sldId="316"/>
            <ac:picMk id="6" creationId="{0C257D99-D8A6-473F-835D-180E2B30B7D3}"/>
          </ac:picMkLst>
        </pc:picChg>
        <pc:picChg chg="add mod">
          <ac:chgData name="Eric Lu" userId="3aa406f68f5e5191" providerId="LiveId" clId="{492187D2-6337-4C9B-B8DF-4567EF1E9233}" dt="2020-12-08T17:07:08.590" v="3078" actId="1038"/>
          <ac:picMkLst>
            <pc:docMk/>
            <pc:sldMk cId="3133932984" sldId="316"/>
            <ac:picMk id="10" creationId="{D29A562B-0EB4-4AFF-A38C-0D861F5C2E20}"/>
          </ac:picMkLst>
        </pc:picChg>
        <pc:picChg chg="add mod">
          <ac:chgData name="Eric Lu" userId="3aa406f68f5e5191" providerId="LiveId" clId="{492187D2-6337-4C9B-B8DF-4567EF1E9233}" dt="2020-12-08T17:03:08.698" v="3034" actId="1037"/>
          <ac:picMkLst>
            <pc:docMk/>
            <pc:sldMk cId="3133932984" sldId="316"/>
            <ac:picMk id="13" creationId="{1BC96F77-09D6-4F18-AF76-8BC48FBC8C03}"/>
          </ac:picMkLst>
        </pc:picChg>
      </pc:sldChg>
      <pc:sldChg chg="del">
        <pc:chgData name="Eric Lu" userId="3aa406f68f5e5191" providerId="LiveId" clId="{492187D2-6337-4C9B-B8DF-4567EF1E9233}" dt="2020-12-08T04:28:55.606" v="79" actId="2696"/>
        <pc:sldMkLst>
          <pc:docMk/>
          <pc:sldMk cId="2551196415" sldId="317"/>
        </pc:sldMkLst>
      </pc:sldChg>
      <pc:sldChg chg="addSp delSp modSp add mod">
        <pc:chgData name="Eric Lu" userId="3aa406f68f5e5191" providerId="LiveId" clId="{492187D2-6337-4C9B-B8DF-4567EF1E9233}" dt="2020-12-08T17:59:53.525" v="4045" actId="2711"/>
        <pc:sldMkLst>
          <pc:docMk/>
          <pc:sldMk cId="3745421969" sldId="317"/>
        </pc:sldMkLst>
        <pc:spChg chg="mod">
          <ac:chgData name="Eric Lu" userId="3aa406f68f5e5191" providerId="LiveId" clId="{492187D2-6337-4C9B-B8DF-4567EF1E9233}" dt="2020-12-08T17:54:34.792" v="3989" actId="27636"/>
          <ac:spMkLst>
            <pc:docMk/>
            <pc:sldMk cId="3745421969" sldId="317"/>
            <ac:spMk id="2" creationId="{00000000-0000-0000-0000-000000000000}"/>
          </ac:spMkLst>
        </pc:spChg>
        <pc:spChg chg="mod">
          <ac:chgData name="Eric Lu" userId="3aa406f68f5e5191" providerId="LiveId" clId="{492187D2-6337-4C9B-B8DF-4567EF1E9233}" dt="2020-12-08T17:59:53.525" v="4045" actId="2711"/>
          <ac:spMkLst>
            <pc:docMk/>
            <pc:sldMk cId="3745421969" sldId="317"/>
            <ac:spMk id="3" creationId="{6D21ABFE-268B-4A52-97B1-82698B41006A}"/>
          </ac:spMkLst>
        </pc:spChg>
        <pc:spChg chg="mod">
          <ac:chgData name="Eric Lu" userId="3aa406f68f5e5191" providerId="LiveId" clId="{492187D2-6337-4C9B-B8DF-4567EF1E9233}" dt="2020-12-08T17:59:47.491" v="4044" actId="2711"/>
          <ac:spMkLst>
            <pc:docMk/>
            <pc:sldMk cId="3745421969" sldId="317"/>
            <ac:spMk id="4" creationId="{4FEB445C-A7F6-4A6E-936E-E600EEA842DA}"/>
          </ac:spMkLst>
        </pc:spChg>
        <pc:spChg chg="mod">
          <ac:chgData name="Eric Lu" userId="3aa406f68f5e5191" providerId="LiveId" clId="{492187D2-6337-4C9B-B8DF-4567EF1E9233}" dt="2020-12-08T17:08:03.636" v="3085" actId="1076"/>
          <ac:spMkLst>
            <pc:docMk/>
            <pc:sldMk cId="3745421969" sldId="317"/>
            <ac:spMk id="11" creationId="{A386DB5D-3759-4E55-8624-AA4017760BE7}"/>
          </ac:spMkLst>
        </pc:spChg>
        <pc:spChg chg="del">
          <ac:chgData name="Eric Lu" userId="3aa406f68f5e5191" providerId="LiveId" clId="{492187D2-6337-4C9B-B8DF-4567EF1E9233}" dt="2020-12-08T17:06:40.011" v="3061" actId="478"/>
          <ac:spMkLst>
            <pc:docMk/>
            <pc:sldMk cId="3745421969" sldId="317"/>
            <ac:spMk id="14" creationId="{E3B8BFD2-F179-41F3-9ABF-1A85353B9312}"/>
          </ac:spMkLst>
        </pc:spChg>
        <pc:picChg chg="add mod">
          <ac:chgData name="Eric Lu" userId="3aa406f68f5e5191" providerId="LiveId" clId="{492187D2-6337-4C9B-B8DF-4567EF1E9233}" dt="2020-12-08T17:06:43.856" v="3063" actId="1076"/>
          <ac:picMkLst>
            <pc:docMk/>
            <pc:sldMk cId="3745421969" sldId="317"/>
            <ac:picMk id="6" creationId="{D839B49B-CADF-48B0-85C8-573E328A305E}"/>
          </ac:picMkLst>
        </pc:picChg>
        <pc:picChg chg="del">
          <ac:chgData name="Eric Lu" userId="3aa406f68f5e5191" providerId="LiveId" clId="{492187D2-6337-4C9B-B8DF-4567EF1E9233}" dt="2020-12-08T17:06:37.948" v="3059" actId="478"/>
          <ac:picMkLst>
            <pc:docMk/>
            <pc:sldMk cId="3745421969" sldId="317"/>
            <ac:picMk id="10" creationId="{D29A562B-0EB4-4AFF-A38C-0D861F5C2E20}"/>
          </ac:picMkLst>
        </pc:picChg>
        <pc:picChg chg="del">
          <ac:chgData name="Eric Lu" userId="3aa406f68f5e5191" providerId="LiveId" clId="{492187D2-6337-4C9B-B8DF-4567EF1E9233}" dt="2020-12-08T17:06:38.602" v="3060" actId="478"/>
          <ac:picMkLst>
            <pc:docMk/>
            <pc:sldMk cId="3745421969" sldId="317"/>
            <ac:picMk id="13" creationId="{1BC96F77-09D6-4F18-AF76-8BC48FBC8C03}"/>
          </ac:picMkLst>
        </pc:picChg>
      </pc:sldChg>
      <pc:sldChg chg="addSp delSp modSp add mod">
        <pc:chgData name="Eric Lu" userId="3aa406f68f5e5191" providerId="LiveId" clId="{492187D2-6337-4C9B-B8DF-4567EF1E9233}" dt="2020-12-08T20:56:10.258" v="5119" actId="20577"/>
        <pc:sldMkLst>
          <pc:docMk/>
          <pc:sldMk cId="295694982" sldId="318"/>
        </pc:sldMkLst>
        <pc:spChg chg="mod">
          <ac:chgData name="Eric Lu" userId="3aa406f68f5e5191" providerId="LiveId" clId="{492187D2-6337-4C9B-B8DF-4567EF1E9233}" dt="2020-12-08T17:54:40.932" v="3994" actId="27636"/>
          <ac:spMkLst>
            <pc:docMk/>
            <pc:sldMk cId="295694982" sldId="318"/>
            <ac:spMk id="2" creationId="{00000000-0000-0000-0000-000000000000}"/>
          </ac:spMkLst>
        </pc:spChg>
        <pc:spChg chg="del">
          <ac:chgData name="Eric Lu" userId="3aa406f68f5e5191" providerId="LiveId" clId="{492187D2-6337-4C9B-B8DF-4567EF1E9233}" dt="2020-12-08T17:18:09.293" v="3140" actId="478"/>
          <ac:spMkLst>
            <pc:docMk/>
            <pc:sldMk cId="295694982" sldId="318"/>
            <ac:spMk id="3" creationId="{6D21ABFE-268B-4A52-97B1-82698B41006A}"/>
          </ac:spMkLst>
        </pc:spChg>
        <pc:spChg chg="del mod">
          <ac:chgData name="Eric Lu" userId="3aa406f68f5e5191" providerId="LiveId" clId="{492187D2-6337-4C9B-B8DF-4567EF1E9233}" dt="2020-12-08T17:12:07.953" v="3109"/>
          <ac:spMkLst>
            <pc:docMk/>
            <pc:sldMk cId="295694982" sldId="318"/>
            <ac:spMk id="4" creationId="{4FEB445C-A7F6-4A6E-936E-E600EEA842DA}"/>
          </ac:spMkLst>
        </pc:spChg>
        <pc:spChg chg="add mod">
          <ac:chgData name="Eric Lu" userId="3aa406f68f5e5191" providerId="LiveId" clId="{492187D2-6337-4C9B-B8DF-4567EF1E9233}" dt="2020-12-08T20:56:10.258" v="5119" actId="20577"/>
          <ac:spMkLst>
            <pc:docMk/>
            <pc:sldMk cId="295694982" sldId="318"/>
            <ac:spMk id="10" creationId="{FDDE7E39-AD7A-4679-A492-3A164FDDA52A}"/>
          </ac:spMkLst>
        </pc:spChg>
        <pc:spChg chg="del">
          <ac:chgData name="Eric Lu" userId="3aa406f68f5e5191" providerId="LiveId" clId="{492187D2-6337-4C9B-B8DF-4567EF1E9233}" dt="2020-12-08T17:11:26.591" v="3089" actId="478"/>
          <ac:spMkLst>
            <pc:docMk/>
            <pc:sldMk cId="295694982" sldId="318"/>
            <ac:spMk id="11" creationId="{A386DB5D-3759-4E55-8624-AA4017760BE7}"/>
          </ac:spMkLst>
        </pc:spChg>
        <pc:picChg chg="del">
          <ac:chgData name="Eric Lu" userId="3aa406f68f5e5191" providerId="LiveId" clId="{492187D2-6337-4C9B-B8DF-4567EF1E9233}" dt="2020-12-08T17:11:24.323" v="3088" actId="478"/>
          <ac:picMkLst>
            <pc:docMk/>
            <pc:sldMk cId="295694982" sldId="318"/>
            <ac:picMk id="6" creationId="{D839B49B-CADF-48B0-85C8-573E328A305E}"/>
          </ac:picMkLst>
        </pc:picChg>
      </pc:sldChg>
      <pc:sldChg chg="del">
        <pc:chgData name="Eric Lu" userId="3aa406f68f5e5191" providerId="LiveId" clId="{492187D2-6337-4C9B-B8DF-4567EF1E9233}" dt="2020-12-08T04:28:55.606" v="79" actId="2696"/>
        <pc:sldMkLst>
          <pc:docMk/>
          <pc:sldMk cId="2952892071" sldId="318"/>
        </pc:sldMkLst>
      </pc:sldChg>
      <pc:sldChg chg="del">
        <pc:chgData name="Eric Lu" userId="3aa406f68f5e5191" providerId="LiveId" clId="{492187D2-6337-4C9B-B8DF-4567EF1E9233}" dt="2020-12-08T04:28:55.606" v="79" actId="2696"/>
        <pc:sldMkLst>
          <pc:docMk/>
          <pc:sldMk cId="1058460417" sldId="319"/>
        </pc:sldMkLst>
      </pc:sldChg>
      <pc:sldChg chg="addSp delSp modSp add mod">
        <pc:chgData name="Eric Lu" userId="3aa406f68f5e5191" providerId="LiveId" clId="{492187D2-6337-4C9B-B8DF-4567EF1E9233}" dt="2020-12-08T20:00:11.306" v="5039" actId="20577"/>
        <pc:sldMkLst>
          <pc:docMk/>
          <pc:sldMk cId="1951502536" sldId="319"/>
        </pc:sldMkLst>
        <pc:spChg chg="mod">
          <ac:chgData name="Eric Lu" userId="3aa406f68f5e5191" providerId="LiveId" clId="{492187D2-6337-4C9B-B8DF-4567EF1E9233}" dt="2020-12-08T17:54:46.210" v="3998" actId="27636"/>
          <ac:spMkLst>
            <pc:docMk/>
            <pc:sldMk cId="1951502536" sldId="319"/>
            <ac:spMk id="2" creationId="{00000000-0000-0000-0000-000000000000}"/>
          </ac:spMkLst>
        </pc:spChg>
        <pc:spChg chg="del">
          <ac:chgData name="Eric Lu" userId="3aa406f68f5e5191" providerId="LiveId" clId="{492187D2-6337-4C9B-B8DF-4567EF1E9233}" dt="2020-12-08T17:16:25.354" v="3139" actId="478"/>
          <ac:spMkLst>
            <pc:docMk/>
            <pc:sldMk cId="1951502536" sldId="319"/>
            <ac:spMk id="3" creationId="{6D21ABFE-268B-4A52-97B1-82698B41006A}"/>
          </ac:spMkLst>
        </pc:spChg>
        <pc:spChg chg="add mod">
          <ac:chgData name="Eric Lu" userId="3aa406f68f5e5191" providerId="LiveId" clId="{492187D2-6337-4C9B-B8DF-4567EF1E9233}" dt="2020-12-08T20:00:11.306" v="5039" actId="20577"/>
          <ac:spMkLst>
            <pc:docMk/>
            <pc:sldMk cId="1951502536" sldId="319"/>
            <ac:spMk id="10" creationId="{10B7B15D-876D-408C-B953-3B2A67B26DB2}"/>
          </ac:spMkLst>
        </pc:spChg>
        <pc:spChg chg="add mod">
          <ac:chgData name="Eric Lu" userId="3aa406f68f5e5191" providerId="LiveId" clId="{492187D2-6337-4C9B-B8DF-4567EF1E9233}" dt="2020-12-08T18:00:07.924" v="4048" actId="2711"/>
          <ac:spMkLst>
            <pc:docMk/>
            <pc:sldMk cId="1951502536" sldId="319"/>
            <ac:spMk id="11" creationId="{68C6F699-2C62-47E5-92B4-D14E54F289B4}"/>
          </ac:spMkLst>
        </pc:spChg>
      </pc:sldChg>
      <pc:sldChg chg="addSp delSp modSp add mod">
        <pc:chgData name="Eric Lu" userId="3aa406f68f5e5191" providerId="LiveId" clId="{492187D2-6337-4C9B-B8DF-4567EF1E9233}" dt="2020-12-08T20:23:09.749" v="5115" actId="20577"/>
        <pc:sldMkLst>
          <pc:docMk/>
          <pc:sldMk cId="1048208831" sldId="320"/>
        </pc:sldMkLst>
        <pc:spChg chg="mod">
          <ac:chgData name="Eric Lu" userId="3aa406f68f5e5191" providerId="LiveId" clId="{492187D2-6337-4C9B-B8DF-4567EF1E9233}" dt="2020-12-08T19:19:00.596" v="4942" actId="108"/>
          <ac:spMkLst>
            <pc:docMk/>
            <pc:sldMk cId="1048208831" sldId="320"/>
            <ac:spMk id="2" creationId="{00000000-0000-0000-0000-000000000000}"/>
          </ac:spMkLst>
        </pc:spChg>
        <pc:spChg chg="del">
          <ac:chgData name="Eric Lu" userId="3aa406f68f5e5191" providerId="LiveId" clId="{492187D2-6337-4C9B-B8DF-4567EF1E9233}" dt="2020-12-08T17:16:22.211" v="3138" actId="478"/>
          <ac:spMkLst>
            <pc:docMk/>
            <pc:sldMk cId="1048208831" sldId="320"/>
            <ac:spMk id="3" creationId="{6D21ABFE-268B-4A52-97B1-82698B41006A}"/>
          </ac:spMkLst>
        </pc:spChg>
        <pc:spChg chg="add mod">
          <ac:chgData name="Eric Lu" userId="3aa406f68f5e5191" providerId="LiveId" clId="{492187D2-6337-4C9B-B8DF-4567EF1E9233}" dt="2020-12-08T20:23:09.749" v="5115" actId="20577"/>
          <ac:spMkLst>
            <pc:docMk/>
            <pc:sldMk cId="1048208831" sldId="320"/>
            <ac:spMk id="10" creationId="{671E9AEA-5D7C-4C17-932D-275C89EAA687}"/>
          </ac:spMkLst>
        </pc:spChg>
        <pc:spChg chg="add mod">
          <ac:chgData name="Eric Lu" userId="3aa406f68f5e5191" providerId="LiveId" clId="{492187D2-6337-4C9B-B8DF-4567EF1E9233}" dt="2020-12-08T18:00:16.484" v="4050" actId="2711"/>
          <ac:spMkLst>
            <pc:docMk/>
            <pc:sldMk cId="1048208831" sldId="320"/>
            <ac:spMk id="11" creationId="{33F00CEE-03A5-425F-BBDD-A1327C6AE679}"/>
          </ac:spMkLst>
        </pc:spChg>
      </pc:sldChg>
      <pc:sldChg chg="del">
        <pc:chgData name="Eric Lu" userId="3aa406f68f5e5191" providerId="LiveId" clId="{492187D2-6337-4C9B-B8DF-4567EF1E9233}" dt="2020-12-08T04:28:55.606" v="79" actId="2696"/>
        <pc:sldMkLst>
          <pc:docMk/>
          <pc:sldMk cId="3362924412" sldId="320"/>
        </pc:sldMkLst>
      </pc:sldChg>
      <pc:sldChg chg="add del">
        <pc:chgData name="Eric Lu" userId="3aa406f68f5e5191" providerId="LiveId" clId="{492187D2-6337-4C9B-B8DF-4567EF1E9233}" dt="2020-12-08T17:47:16.799" v="3948" actId="2696"/>
        <pc:sldMkLst>
          <pc:docMk/>
          <pc:sldMk cId="860615433" sldId="321"/>
        </pc:sldMkLst>
      </pc:sldChg>
      <pc:sldChg chg="del">
        <pc:chgData name="Eric Lu" userId="3aa406f68f5e5191" providerId="LiveId" clId="{492187D2-6337-4C9B-B8DF-4567EF1E9233}" dt="2020-12-08T04:28:55.606" v="79" actId="2696"/>
        <pc:sldMkLst>
          <pc:docMk/>
          <pc:sldMk cId="1127193040" sldId="321"/>
        </pc:sldMkLst>
      </pc:sldChg>
      <pc:sldChg chg="del">
        <pc:chgData name="Eric Lu" userId="3aa406f68f5e5191" providerId="LiveId" clId="{492187D2-6337-4C9B-B8DF-4567EF1E9233}" dt="2020-12-08T04:28:55.606" v="79" actId="2696"/>
        <pc:sldMkLst>
          <pc:docMk/>
          <pc:sldMk cId="3183175326" sldId="322"/>
        </pc:sldMkLst>
      </pc:sldChg>
      <pc:sldChg chg="del">
        <pc:chgData name="Eric Lu" userId="3aa406f68f5e5191" providerId="LiveId" clId="{492187D2-6337-4C9B-B8DF-4567EF1E9233}" dt="2020-12-08T04:28:55.606" v="79" actId="2696"/>
        <pc:sldMkLst>
          <pc:docMk/>
          <pc:sldMk cId="3964586946" sldId="323"/>
        </pc:sldMkLst>
      </pc:sldChg>
      <pc:sldChg chg="del">
        <pc:chgData name="Eric Lu" userId="3aa406f68f5e5191" providerId="LiveId" clId="{492187D2-6337-4C9B-B8DF-4567EF1E9233}" dt="2020-12-08T04:28:55.606" v="79" actId="2696"/>
        <pc:sldMkLst>
          <pc:docMk/>
          <pc:sldMk cId="2583496941" sldId="324"/>
        </pc:sldMkLst>
      </pc:sldChg>
    </pc:docChg>
  </pc:docChgLst>
  <pc:docChgLst>
    <pc:chgData name="Eric Lu" userId="3aa406f68f5e5191" providerId="LiveId" clId="{B689011C-793F-4A74-A7B9-4A700B13B03E}"/>
    <pc:docChg chg="undo custSel addSld delSld modSld sldOrd">
      <pc:chgData name="Eric Lu" userId="3aa406f68f5e5191" providerId="LiveId" clId="{B689011C-793F-4A74-A7B9-4A700B13B03E}" dt="2018-12-07T15:56:20.410" v="4414" actId="5793"/>
      <pc:docMkLst>
        <pc:docMk/>
      </pc:docMkLst>
      <pc:sldChg chg="del">
        <pc:chgData name="Eric Lu" userId="3aa406f68f5e5191" providerId="LiveId" clId="{B689011C-793F-4A74-A7B9-4A700B13B03E}" dt="2018-12-07T14:45:05.533" v="2871" actId="2696"/>
        <pc:sldMkLst>
          <pc:docMk/>
          <pc:sldMk cId="1448700822" sldId="258"/>
        </pc:sldMkLst>
      </pc:sldChg>
      <pc:sldChg chg="del">
        <pc:chgData name="Eric Lu" userId="3aa406f68f5e5191" providerId="LiveId" clId="{B689011C-793F-4A74-A7B9-4A700B13B03E}" dt="2018-12-07T14:44:54.403" v="2869" actId="2696"/>
        <pc:sldMkLst>
          <pc:docMk/>
          <pc:sldMk cId="585155858" sldId="259"/>
        </pc:sldMkLst>
      </pc:sldChg>
      <pc:sldChg chg="addSp delSp modSp">
        <pc:chgData name="Eric Lu" userId="3aa406f68f5e5191" providerId="LiveId" clId="{B689011C-793F-4A74-A7B9-4A700B13B03E}" dt="2018-12-07T14:46:06.793" v="2902"/>
        <pc:sldMkLst>
          <pc:docMk/>
          <pc:sldMk cId="2361072511" sldId="272"/>
        </pc:sldMkLst>
        <pc:spChg chg="del mod">
          <ac:chgData name="Eric Lu" userId="3aa406f68f5e5191" providerId="LiveId" clId="{B689011C-793F-4A74-A7B9-4A700B13B03E}" dt="2018-12-07T14:46:06.793" v="2902"/>
          <ac:spMkLst>
            <pc:docMk/>
            <pc:sldMk cId="2361072511" sldId="272"/>
            <ac:spMk id="9" creationId="{00000000-0000-0000-0000-000000000000}"/>
          </ac:spMkLst>
        </pc:spChg>
        <pc:spChg chg="mod">
          <ac:chgData name="Eric Lu" userId="3aa406f68f5e5191" providerId="LiveId" clId="{B689011C-793F-4A74-A7B9-4A700B13B03E}" dt="2018-12-07T14:05:44.452" v="1170" actId="20577"/>
          <ac:spMkLst>
            <pc:docMk/>
            <pc:sldMk cId="2361072511" sldId="272"/>
            <ac:spMk id="10" creationId="{00000000-0000-0000-0000-000000000000}"/>
          </ac:spMkLst>
        </pc:spChg>
        <pc:spChg chg="add mod">
          <ac:chgData name="Eric Lu" userId="3aa406f68f5e5191" providerId="LiveId" clId="{B689011C-793F-4A74-A7B9-4A700B13B03E}" dt="2018-12-07T14:46:01.337" v="2901" actId="6549"/>
          <ac:spMkLst>
            <pc:docMk/>
            <pc:sldMk cId="2361072511" sldId="272"/>
            <ac:spMk id="11" creationId="{A63EF31B-FF0F-4516-9FFE-D4789C06B0A4}"/>
          </ac:spMkLst>
        </pc:spChg>
        <pc:spChg chg="add">
          <ac:chgData name="Eric Lu" userId="3aa406f68f5e5191" providerId="LiveId" clId="{B689011C-793F-4A74-A7B9-4A700B13B03E}" dt="2018-12-07T14:46:06.793" v="2902"/>
          <ac:spMkLst>
            <pc:docMk/>
            <pc:sldMk cId="2361072511" sldId="272"/>
            <ac:spMk id="12" creationId="{0E1FED6D-579E-4AE6-BE4A-69185D66E268}"/>
          </ac:spMkLst>
        </pc:spChg>
      </pc:sldChg>
      <pc:sldChg chg="modSp">
        <pc:chgData name="Eric Lu" userId="3aa406f68f5e5191" providerId="LiveId" clId="{B689011C-793F-4A74-A7B9-4A700B13B03E}" dt="2018-12-07T14:45:36.625" v="2898" actId="20577"/>
        <pc:sldMkLst>
          <pc:docMk/>
          <pc:sldMk cId="3382947385" sldId="286"/>
        </pc:sldMkLst>
        <pc:spChg chg="mod">
          <ac:chgData name="Eric Lu" userId="3aa406f68f5e5191" providerId="LiveId" clId="{B689011C-793F-4A74-A7B9-4A700B13B03E}" dt="2018-12-07T14:45:36.625" v="2898" actId="20577"/>
          <ac:spMkLst>
            <pc:docMk/>
            <pc:sldMk cId="3382947385" sldId="286"/>
            <ac:spMk id="9" creationId="{00000000-0000-0000-0000-000000000000}"/>
          </ac:spMkLst>
        </pc:spChg>
      </pc:sldChg>
      <pc:sldChg chg="del">
        <pc:chgData name="Eric Lu" userId="3aa406f68f5e5191" providerId="LiveId" clId="{B689011C-793F-4A74-A7B9-4A700B13B03E}" dt="2018-12-07T14:44:42.648" v="2867" actId="2696"/>
        <pc:sldMkLst>
          <pc:docMk/>
          <pc:sldMk cId="2625000452" sldId="302"/>
        </pc:sldMkLst>
      </pc:sldChg>
      <pc:sldChg chg="del">
        <pc:chgData name="Eric Lu" userId="3aa406f68f5e5191" providerId="LiveId" clId="{B689011C-793F-4A74-A7B9-4A700B13B03E}" dt="2018-12-07T14:45:07.003" v="2872" actId="2696"/>
        <pc:sldMkLst>
          <pc:docMk/>
          <pc:sldMk cId="1099472428" sldId="303"/>
        </pc:sldMkLst>
      </pc:sldChg>
      <pc:sldChg chg="del">
        <pc:chgData name="Eric Lu" userId="3aa406f68f5e5191" providerId="LiveId" clId="{B689011C-793F-4A74-A7B9-4A700B13B03E}" dt="2018-12-07T14:44:41.324" v="2866" actId="2696"/>
        <pc:sldMkLst>
          <pc:docMk/>
          <pc:sldMk cId="3305692302" sldId="304"/>
        </pc:sldMkLst>
      </pc:sldChg>
      <pc:sldChg chg="del">
        <pc:chgData name="Eric Lu" userId="3aa406f68f5e5191" providerId="LiveId" clId="{B689011C-793F-4A74-A7B9-4A700B13B03E}" dt="2018-12-07T14:44:55.538" v="2870" actId="2696"/>
        <pc:sldMkLst>
          <pc:docMk/>
          <pc:sldMk cId="3133066006" sldId="305"/>
        </pc:sldMkLst>
      </pc:sldChg>
      <pc:sldChg chg="modNotesTx">
        <pc:chgData name="Eric Lu" userId="3aa406f68f5e5191" providerId="LiveId" clId="{B689011C-793F-4A74-A7B9-4A700B13B03E}" dt="2018-12-07T13:34:34.761" v="87" actId="20577"/>
        <pc:sldMkLst>
          <pc:docMk/>
          <pc:sldMk cId="4068398302" sldId="306"/>
        </pc:sldMkLst>
      </pc:sldChg>
      <pc:sldChg chg="addSp delSp modSp modNotesTx">
        <pc:chgData name="Eric Lu" userId="3aa406f68f5e5191" providerId="LiveId" clId="{B689011C-793F-4A74-A7B9-4A700B13B03E}" dt="2018-12-07T13:32:42.005" v="18" actId="20577"/>
        <pc:sldMkLst>
          <pc:docMk/>
          <pc:sldMk cId="2472932478" sldId="307"/>
        </pc:sldMkLst>
        <pc:spChg chg="del">
          <ac:chgData name="Eric Lu" userId="3aa406f68f5e5191" providerId="LiveId" clId="{B689011C-793F-4A74-A7B9-4A700B13B03E}" dt="2018-12-07T13:28:58.408" v="1" actId="478"/>
          <ac:spMkLst>
            <pc:docMk/>
            <pc:sldMk cId="2472932478" sldId="307"/>
            <ac:spMk id="11" creationId="{B754B393-38B0-4116-AC87-B51FB8750331}"/>
          </ac:spMkLst>
        </pc:spChg>
        <pc:picChg chg="add del mod">
          <ac:chgData name="Eric Lu" userId="3aa406f68f5e5191" providerId="LiveId" clId="{B689011C-793F-4A74-A7B9-4A700B13B03E}" dt="2018-12-07T13:29:07.117" v="4" actId="478"/>
          <ac:picMkLst>
            <pc:docMk/>
            <pc:sldMk cId="2472932478" sldId="307"/>
            <ac:picMk id="3" creationId="{7343980D-0205-4146-A693-9EF336B4912D}"/>
          </ac:picMkLst>
        </pc:picChg>
        <pc:picChg chg="add del mod">
          <ac:chgData name="Eric Lu" userId="3aa406f68f5e5191" providerId="LiveId" clId="{B689011C-793F-4A74-A7B9-4A700B13B03E}" dt="2018-12-07T13:30:26.844" v="7" actId="478"/>
          <ac:picMkLst>
            <pc:docMk/>
            <pc:sldMk cId="2472932478" sldId="307"/>
            <ac:picMk id="4" creationId="{25E769DD-C926-42AE-9E52-852205E47D1C}"/>
          </ac:picMkLst>
        </pc:picChg>
        <pc:picChg chg="add mod">
          <ac:chgData name="Eric Lu" userId="3aa406f68f5e5191" providerId="LiveId" clId="{B689011C-793F-4A74-A7B9-4A700B13B03E}" dt="2018-12-07T13:30:35.321" v="10" actId="1076"/>
          <ac:picMkLst>
            <pc:docMk/>
            <pc:sldMk cId="2472932478" sldId="307"/>
            <ac:picMk id="5" creationId="{3CA953AF-346B-4E8C-A190-229EE81106D8}"/>
          </ac:picMkLst>
        </pc:picChg>
        <pc:picChg chg="del">
          <ac:chgData name="Eric Lu" userId="3aa406f68f5e5191" providerId="LiveId" clId="{B689011C-793F-4A74-A7B9-4A700B13B03E}" dt="2018-12-07T13:28:56.033" v="0" actId="478"/>
          <ac:picMkLst>
            <pc:docMk/>
            <pc:sldMk cId="2472932478" sldId="307"/>
            <ac:picMk id="6" creationId="{53B32DDD-6089-4216-AFA7-418D9DE2B6A0}"/>
          </ac:picMkLst>
        </pc:picChg>
        <pc:picChg chg="add mod">
          <ac:chgData name="Eric Lu" userId="3aa406f68f5e5191" providerId="LiveId" clId="{B689011C-793F-4A74-A7B9-4A700B13B03E}" dt="2018-12-07T13:31:06.978" v="13" actId="1076"/>
          <ac:picMkLst>
            <pc:docMk/>
            <pc:sldMk cId="2472932478" sldId="307"/>
            <ac:picMk id="10" creationId="{8779B6A7-EE77-46A7-B5D9-5467A53665A9}"/>
          </ac:picMkLst>
        </pc:picChg>
      </pc:sldChg>
      <pc:sldChg chg="addSp delSp modSp add modNotesTx">
        <pc:chgData name="Eric Lu" userId="3aa406f68f5e5191" providerId="LiveId" clId="{B689011C-793F-4A74-A7B9-4A700B13B03E}" dt="2018-12-07T14:08:09.935" v="1329" actId="108"/>
        <pc:sldMkLst>
          <pc:docMk/>
          <pc:sldMk cId="3563581703" sldId="308"/>
        </pc:sldMkLst>
        <pc:spChg chg="mod">
          <ac:chgData name="Eric Lu" userId="3aa406f68f5e5191" providerId="LiveId" clId="{B689011C-793F-4A74-A7B9-4A700B13B03E}" dt="2018-12-07T13:36:40.780" v="108" actId="20577"/>
          <ac:spMkLst>
            <pc:docMk/>
            <pc:sldMk cId="3563581703" sldId="308"/>
            <ac:spMk id="2" creationId="{00000000-0000-0000-0000-000000000000}"/>
          </ac:spMkLst>
        </pc:spChg>
        <pc:spChg chg="add mod">
          <ac:chgData name="Eric Lu" userId="3aa406f68f5e5191" providerId="LiveId" clId="{B689011C-793F-4A74-A7B9-4A700B13B03E}" dt="2018-12-07T14:08:09.935" v="1329" actId="108"/>
          <ac:spMkLst>
            <pc:docMk/>
            <pc:sldMk cId="3563581703" sldId="308"/>
            <ac:spMk id="11" creationId="{1AFE386F-425B-474F-9C5A-7E1984ACD657}"/>
          </ac:spMkLst>
        </pc:spChg>
        <pc:picChg chg="del">
          <ac:chgData name="Eric Lu" userId="3aa406f68f5e5191" providerId="LiveId" clId="{B689011C-793F-4A74-A7B9-4A700B13B03E}" dt="2018-12-07T13:39:39.311" v="142" actId="478"/>
          <ac:picMkLst>
            <pc:docMk/>
            <pc:sldMk cId="3563581703" sldId="308"/>
            <ac:picMk id="5" creationId="{3CA953AF-346B-4E8C-A190-229EE81106D8}"/>
          </ac:picMkLst>
        </pc:picChg>
        <pc:picChg chg="del">
          <ac:chgData name="Eric Lu" userId="3aa406f68f5e5191" providerId="LiveId" clId="{B689011C-793F-4A74-A7B9-4A700B13B03E}" dt="2018-12-07T13:39:39.997" v="143" actId="478"/>
          <ac:picMkLst>
            <pc:docMk/>
            <pc:sldMk cId="3563581703" sldId="308"/>
            <ac:picMk id="10" creationId="{8779B6A7-EE77-46A7-B5D9-5467A53665A9}"/>
          </ac:picMkLst>
        </pc:picChg>
      </pc:sldChg>
      <pc:sldChg chg="addSp delSp modSp add modNotesTx">
        <pc:chgData name="Eric Lu" userId="3aa406f68f5e5191" providerId="LiveId" clId="{B689011C-793F-4A74-A7B9-4A700B13B03E}" dt="2018-12-07T15:56:20.410" v="4414" actId="5793"/>
        <pc:sldMkLst>
          <pc:docMk/>
          <pc:sldMk cId="468706142" sldId="309"/>
        </pc:sldMkLst>
        <pc:spChg chg="add mod">
          <ac:chgData name="Eric Lu" userId="3aa406f68f5e5191" providerId="LiveId" clId="{B689011C-793F-4A74-A7B9-4A700B13B03E}" dt="2018-12-07T13:45:21.455" v="427" actId="20577"/>
          <ac:spMkLst>
            <pc:docMk/>
            <pc:sldMk cId="468706142" sldId="309"/>
            <ac:spMk id="11" creationId="{DFAC7BED-B256-4F53-9744-54362FDA8402}"/>
          </ac:spMkLst>
        </pc:spChg>
        <pc:picChg chg="add mod">
          <ac:chgData name="Eric Lu" userId="3aa406f68f5e5191" providerId="LiveId" clId="{B689011C-793F-4A74-A7B9-4A700B13B03E}" dt="2018-12-07T14:00:59.957" v="884" actId="1076"/>
          <ac:picMkLst>
            <pc:docMk/>
            <pc:sldMk cId="468706142" sldId="309"/>
            <ac:picMk id="3" creationId="{C9FF41F4-7842-4B5A-9052-8AF958CC3B19}"/>
          </ac:picMkLst>
        </pc:picChg>
        <pc:picChg chg="del">
          <ac:chgData name="Eric Lu" userId="3aa406f68f5e5191" providerId="LiveId" clId="{B689011C-793F-4A74-A7B9-4A700B13B03E}" dt="2018-12-07T13:40:02.132" v="145" actId="478"/>
          <ac:picMkLst>
            <pc:docMk/>
            <pc:sldMk cId="468706142" sldId="309"/>
            <ac:picMk id="5" creationId="{3CA953AF-346B-4E8C-A190-229EE81106D8}"/>
          </ac:picMkLst>
        </pc:picChg>
        <pc:picChg chg="del">
          <ac:chgData name="Eric Lu" userId="3aa406f68f5e5191" providerId="LiveId" clId="{B689011C-793F-4A74-A7B9-4A700B13B03E}" dt="2018-12-07T13:40:02.603" v="146" actId="478"/>
          <ac:picMkLst>
            <pc:docMk/>
            <pc:sldMk cId="468706142" sldId="309"/>
            <ac:picMk id="10" creationId="{8779B6A7-EE77-46A7-B5D9-5467A53665A9}"/>
          </ac:picMkLst>
        </pc:picChg>
      </pc:sldChg>
      <pc:sldChg chg="addSp delSp modSp add ord modNotesTx">
        <pc:chgData name="Eric Lu" userId="3aa406f68f5e5191" providerId="LiveId" clId="{B689011C-793F-4A74-A7B9-4A700B13B03E}" dt="2018-12-07T14:43:08.002" v="2856" actId="113"/>
        <pc:sldMkLst>
          <pc:docMk/>
          <pc:sldMk cId="2340938743" sldId="310"/>
        </pc:sldMkLst>
        <pc:spChg chg="mod">
          <ac:chgData name="Eric Lu" userId="3aa406f68f5e5191" providerId="LiveId" clId="{B689011C-793F-4A74-A7B9-4A700B13B03E}" dt="2018-12-07T14:43:08.002" v="2856" actId="113"/>
          <ac:spMkLst>
            <pc:docMk/>
            <pc:sldMk cId="2340938743" sldId="310"/>
            <ac:spMk id="11" creationId="{DFAC7BED-B256-4F53-9744-54362FDA8402}"/>
          </ac:spMkLst>
        </pc:spChg>
        <pc:picChg chg="add del mod">
          <ac:chgData name="Eric Lu" userId="3aa406f68f5e5191" providerId="LiveId" clId="{B689011C-793F-4A74-A7B9-4A700B13B03E}" dt="2018-12-07T13:54:34.163" v="645" actId="478"/>
          <ac:picMkLst>
            <pc:docMk/>
            <pc:sldMk cId="2340938743" sldId="310"/>
            <ac:picMk id="3" creationId="{2F7F0363-1909-428D-B18E-6C0583DA1402}"/>
          </ac:picMkLst>
        </pc:picChg>
        <pc:picChg chg="add del mod">
          <ac:chgData name="Eric Lu" userId="3aa406f68f5e5191" providerId="LiveId" clId="{B689011C-793F-4A74-A7B9-4A700B13B03E}" dt="2018-12-07T13:54:33.216" v="644" actId="478"/>
          <ac:picMkLst>
            <pc:docMk/>
            <pc:sldMk cId="2340938743" sldId="310"/>
            <ac:picMk id="4" creationId="{0B7ADB2D-508B-47B8-B7F7-CCA95F31FC9F}"/>
          </ac:picMkLst>
        </pc:picChg>
        <pc:picChg chg="add mod">
          <ac:chgData name="Eric Lu" userId="3aa406f68f5e5191" providerId="LiveId" clId="{B689011C-793F-4A74-A7B9-4A700B13B03E}" dt="2018-12-07T13:54:58.316" v="648" actId="1076"/>
          <ac:picMkLst>
            <pc:docMk/>
            <pc:sldMk cId="2340938743" sldId="310"/>
            <ac:picMk id="5" creationId="{429E5F02-E0D6-42A9-AF00-A3C29435768E}"/>
          </ac:picMkLst>
        </pc:picChg>
      </pc:sldChg>
      <pc:sldChg chg="addSp delSp modSp add modNotesTx">
        <pc:chgData name="Eric Lu" userId="3aa406f68f5e5191" providerId="LiveId" clId="{B689011C-793F-4A74-A7B9-4A700B13B03E}" dt="2018-12-07T14:43:11.550" v="2857" actId="113"/>
        <pc:sldMkLst>
          <pc:docMk/>
          <pc:sldMk cId="4193914751" sldId="311"/>
        </pc:sldMkLst>
        <pc:spChg chg="mod">
          <ac:chgData name="Eric Lu" userId="3aa406f68f5e5191" providerId="LiveId" clId="{B689011C-793F-4A74-A7B9-4A700B13B03E}" dt="2018-12-07T14:43:11.550" v="2857" actId="113"/>
          <ac:spMkLst>
            <pc:docMk/>
            <pc:sldMk cId="4193914751" sldId="311"/>
            <ac:spMk id="11" creationId="{DFAC7BED-B256-4F53-9744-54362FDA8402}"/>
          </ac:spMkLst>
        </pc:spChg>
        <pc:picChg chg="add del mod">
          <ac:chgData name="Eric Lu" userId="3aa406f68f5e5191" providerId="LiveId" clId="{B689011C-793F-4A74-A7B9-4A700B13B03E}" dt="2018-12-07T14:01:28.187" v="885" actId="478"/>
          <ac:picMkLst>
            <pc:docMk/>
            <pc:sldMk cId="4193914751" sldId="311"/>
            <ac:picMk id="3" creationId="{C69981B3-AEE9-438F-84BE-CF7C938BD69B}"/>
          </ac:picMkLst>
        </pc:picChg>
        <pc:picChg chg="add del mod">
          <ac:chgData name="Eric Lu" userId="3aa406f68f5e5191" providerId="LiveId" clId="{B689011C-793F-4A74-A7B9-4A700B13B03E}" dt="2018-12-07T13:56:23.478" v="661" actId="478"/>
          <ac:picMkLst>
            <pc:docMk/>
            <pc:sldMk cId="4193914751" sldId="311"/>
            <ac:picMk id="4" creationId="{32C8F336-4E61-43F2-85C9-078F7B79B102}"/>
          </ac:picMkLst>
        </pc:picChg>
        <pc:picChg chg="del">
          <ac:chgData name="Eric Lu" userId="3aa406f68f5e5191" providerId="LiveId" clId="{B689011C-793F-4A74-A7B9-4A700B13B03E}" dt="2018-12-07T13:55:04.699" v="650" actId="478"/>
          <ac:picMkLst>
            <pc:docMk/>
            <pc:sldMk cId="4193914751" sldId="311"/>
            <ac:picMk id="5" creationId="{429E5F02-E0D6-42A9-AF00-A3C29435768E}"/>
          </ac:picMkLst>
        </pc:picChg>
        <pc:picChg chg="add mod">
          <ac:chgData name="Eric Lu" userId="3aa406f68f5e5191" providerId="LiveId" clId="{B689011C-793F-4A74-A7B9-4A700B13B03E}" dt="2018-12-07T13:57:12.461" v="665" actId="1076"/>
          <ac:picMkLst>
            <pc:docMk/>
            <pc:sldMk cId="4193914751" sldId="311"/>
            <ac:picMk id="6" creationId="{43001845-0335-4A80-B65B-9B4C9B1A636A}"/>
          </ac:picMkLst>
        </pc:picChg>
        <pc:picChg chg="add mod">
          <ac:chgData name="Eric Lu" userId="3aa406f68f5e5191" providerId="LiveId" clId="{B689011C-793F-4A74-A7B9-4A700B13B03E}" dt="2018-12-07T14:01:43.127" v="890" actId="1076"/>
          <ac:picMkLst>
            <pc:docMk/>
            <pc:sldMk cId="4193914751" sldId="311"/>
            <ac:picMk id="10" creationId="{427A3CB2-E28C-4039-87BE-13441679D44B}"/>
          </ac:picMkLst>
        </pc:picChg>
      </pc:sldChg>
      <pc:sldChg chg="addSp modSp add modNotesTx">
        <pc:chgData name="Eric Lu" userId="3aa406f68f5e5191" providerId="LiveId" clId="{B689011C-793F-4A74-A7B9-4A700B13B03E}" dt="2018-12-07T14:43:17.747" v="2858" actId="113"/>
        <pc:sldMkLst>
          <pc:docMk/>
          <pc:sldMk cId="477414192" sldId="312"/>
        </pc:sldMkLst>
        <pc:spChg chg="mod">
          <ac:chgData name="Eric Lu" userId="3aa406f68f5e5191" providerId="LiveId" clId="{B689011C-793F-4A74-A7B9-4A700B13B03E}" dt="2018-12-07T14:09:43.545" v="1364"/>
          <ac:spMkLst>
            <pc:docMk/>
            <pc:sldMk cId="477414192" sldId="312"/>
            <ac:spMk id="2" creationId="{00000000-0000-0000-0000-000000000000}"/>
          </ac:spMkLst>
        </pc:spChg>
        <pc:spChg chg="add mod">
          <ac:chgData name="Eric Lu" userId="3aa406f68f5e5191" providerId="LiveId" clId="{B689011C-793F-4A74-A7B9-4A700B13B03E}" dt="2018-12-07T14:43:17.747" v="2858" actId="113"/>
          <ac:spMkLst>
            <pc:docMk/>
            <pc:sldMk cId="477414192" sldId="312"/>
            <ac:spMk id="3" creationId="{9AED0D65-D91E-4CEB-95E2-FAF2E189C525}"/>
          </ac:spMkLst>
        </pc:spChg>
        <pc:spChg chg="add mod">
          <ac:chgData name="Eric Lu" userId="3aa406f68f5e5191" providerId="LiveId" clId="{B689011C-793F-4A74-A7B9-4A700B13B03E}" dt="2018-12-07T14:10:26.999" v="1370" actId="1076"/>
          <ac:spMkLst>
            <pc:docMk/>
            <pc:sldMk cId="477414192" sldId="312"/>
            <ac:spMk id="6" creationId="{736C360C-39E9-4058-B2F4-FA458F1DAF91}"/>
          </ac:spMkLst>
        </pc:spChg>
        <pc:spChg chg="add mod">
          <ac:chgData name="Eric Lu" userId="3aa406f68f5e5191" providerId="LiveId" clId="{B689011C-793F-4A74-A7B9-4A700B13B03E}" dt="2018-12-07T14:27:38.704" v="2049" actId="14100"/>
          <ac:spMkLst>
            <pc:docMk/>
            <pc:sldMk cId="477414192" sldId="312"/>
            <ac:spMk id="10" creationId="{B3D620F6-37C5-46D5-A3CD-F9496BDAEB4B}"/>
          </ac:spMkLst>
        </pc:spChg>
        <pc:picChg chg="add mod">
          <ac:chgData name="Eric Lu" userId="3aa406f68f5e5191" providerId="LiveId" clId="{B689011C-793F-4A74-A7B9-4A700B13B03E}" dt="2018-12-07T14:10:26.999" v="1370" actId="1076"/>
          <ac:picMkLst>
            <pc:docMk/>
            <pc:sldMk cId="477414192" sldId="312"/>
            <ac:picMk id="5" creationId="{6550859A-3F9D-4528-9ABB-DC5A37BD9964}"/>
          </ac:picMkLst>
        </pc:picChg>
      </pc:sldChg>
      <pc:sldChg chg="add del">
        <pc:chgData name="Eric Lu" userId="3aa406f68f5e5191" providerId="LiveId" clId="{B689011C-793F-4A74-A7B9-4A700B13B03E}" dt="2018-12-07T14:44:43.804" v="2868" actId="2696"/>
        <pc:sldMkLst>
          <pc:docMk/>
          <pc:sldMk cId="464960215" sldId="313"/>
        </pc:sldMkLst>
      </pc:sldChg>
      <pc:sldChg chg="addSp delSp modSp add modNotesTx">
        <pc:chgData name="Eric Lu" userId="3aa406f68f5e5191" providerId="LiveId" clId="{B689011C-793F-4A74-A7B9-4A700B13B03E}" dt="2018-12-07T14:43:21.919" v="2859" actId="113"/>
        <pc:sldMkLst>
          <pc:docMk/>
          <pc:sldMk cId="801460478" sldId="314"/>
        </pc:sldMkLst>
        <pc:spChg chg="mod">
          <ac:chgData name="Eric Lu" userId="3aa406f68f5e5191" providerId="LiveId" clId="{B689011C-793F-4A74-A7B9-4A700B13B03E}" dt="2018-12-07T14:43:21.919" v="2859" actId="113"/>
          <ac:spMkLst>
            <pc:docMk/>
            <pc:sldMk cId="801460478" sldId="314"/>
            <ac:spMk id="3" creationId="{9AED0D65-D91E-4CEB-95E2-FAF2E189C525}"/>
          </ac:spMkLst>
        </pc:spChg>
        <pc:spChg chg="del mod">
          <ac:chgData name="Eric Lu" userId="3aa406f68f5e5191" providerId="LiveId" clId="{B689011C-793F-4A74-A7B9-4A700B13B03E}" dt="2018-12-07T14:29:56.598" v="2199" actId="478"/>
          <ac:spMkLst>
            <pc:docMk/>
            <pc:sldMk cId="801460478" sldId="314"/>
            <ac:spMk id="6" creationId="{736C360C-39E9-4058-B2F4-FA458F1DAF91}"/>
          </ac:spMkLst>
        </pc:spChg>
        <pc:spChg chg="add mod">
          <ac:chgData name="Eric Lu" userId="3aa406f68f5e5191" providerId="LiveId" clId="{B689011C-793F-4A74-A7B9-4A700B13B03E}" dt="2018-12-07T14:38:34.361" v="2548" actId="20577"/>
          <ac:spMkLst>
            <pc:docMk/>
            <pc:sldMk cId="801460478" sldId="314"/>
            <ac:spMk id="10" creationId="{8E6E6702-597E-47C5-BA59-E42ABBB1D84A}"/>
          </ac:spMkLst>
        </pc:spChg>
        <pc:picChg chg="del">
          <ac:chgData name="Eric Lu" userId="3aa406f68f5e5191" providerId="LiveId" clId="{B689011C-793F-4A74-A7B9-4A700B13B03E}" dt="2018-12-07T14:29:40.380" v="2193" actId="478"/>
          <ac:picMkLst>
            <pc:docMk/>
            <pc:sldMk cId="801460478" sldId="314"/>
            <ac:picMk id="5" creationId="{6550859A-3F9D-4528-9ABB-DC5A37BD9964}"/>
          </ac:picMkLst>
        </pc:picChg>
        <pc:picChg chg="add mod">
          <ac:chgData name="Eric Lu" userId="3aa406f68f5e5191" providerId="LiveId" clId="{B689011C-793F-4A74-A7B9-4A700B13B03E}" dt="2018-12-07T14:29:49.884" v="2197" actId="1076"/>
          <ac:picMkLst>
            <pc:docMk/>
            <pc:sldMk cId="801460478" sldId="314"/>
            <ac:picMk id="1026" creationId="{93EDC68C-55BD-4C88-BD97-519226C7594B}"/>
          </ac:picMkLst>
        </pc:picChg>
      </pc:sldChg>
      <pc:sldChg chg="addSp delSp modSp add modNotesTx">
        <pc:chgData name="Eric Lu" userId="3aa406f68f5e5191" providerId="LiveId" clId="{B689011C-793F-4A74-A7B9-4A700B13B03E}" dt="2018-12-07T15:11:01.072" v="3365" actId="20577"/>
        <pc:sldMkLst>
          <pc:docMk/>
          <pc:sldMk cId="3191329529" sldId="315"/>
        </pc:sldMkLst>
        <pc:spChg chg="mod">
          <ac:chgData name="Eric Lu" userId="3aa406f68f5e5191" providerId="LiveId" clId="{B689011C-793F-4A74-A7B9-4A700B13B03E}" dt="2018-12-07T14:50:05.244" v="3028" actId="113"/>
          <ac:spMkLst>
            <pc:docMk/>
            <pc:sldMk cId="3191329529" sldId="315"/>
            <ac:spMk id="3" creationId="{9AED0D65-D91E-4CEB-95E2-FAF2E189C525}"/>
          </ac:spMkLst>
        </pc:spChg>
        <pc:spChg chg="del">
          <ac:chgData name="Eric Lu" userId="3aa406f68f5e5191" providerId="LiveId" clId="{B689011C-793F-4A74-A7B9-4A700B13B03E}" dt="2018-12-07T14:54:51.923" v="3033" actId="478"/>
          <ac:spMkLst>
            <pc:docMk/>
            <pc:sldMk cId="3191329529" sldId="315"/>
            <ac:spMk id="6" creationId="{736C360C-39E9-4058-B2F4-FA458F1DAF91}"/>
          </ac:spMkLst>
        </pc:spChg>
        <pc:spChg chg="add mod">
          <ac:chgData name="Eric Lu" userId="3aa406f68f5e5191" providerId="LiveId" clId="{B689011C-793F-4A74-A7B9-4A700B13B03E}" dt="2018-12-07T15:00:05.077" v="3180" actId="20577"/>
          <ac:spMkLst>
            <pc:docMk/>
            <pc:sldMk cId="3191329529" sldId="315"/>
            <ac:spMk id="10" creationId="{9CE5B0F0-5958-466C-944F-725897255830}"/>
          </ac:spMkLst>
        </pc:spChg>
        <pc:spChg chg="add del mod">
          <ac:chgData name="Eric Lu" userId="3aa406f68f5e5191" providerId="LiveId" clId="{B689011C-793F-4A74-A7B9-4A700B13B03E}" dt="2018-12-07T14:55:24.024" v="3043"/>
          <ac:spMkLst>
            <pc:docMk/>
            <pc:sldMk cId="3191329529" sldId="315"/>
            <ac:spMk id="12" creationId="{3F4FF76C-4731-4932-AFB3-36B6FCCFFF9B}"/>
          </ac:spMkLst>
        </pc:spChg>
        <pc:spChg chg="add mod">
          <ac:chgData name="Eric Lu" userId="3aa406f68f5e5191" providerId="LiveId" clId="{B689011C-793F-4A74-A7B9-4A700B13B03E}" dt="2018-12-07T15:11:01.072" v="3365" actId="20577"/>
          <ac:spMkLst>
            <pc:docMk/>
            <pc:sldMk cId="3191329529" sldId="315"/>
            <ac:spMk id="14" creationId="{940870E7-CB59-4709-B86D-7FFE5CB9461D}"/>
          </ac:spMkLst>
        </pc:spChg>
        <pc:spChg chg="add mod">
          <ac:chgData name="Eric Lu" userId="3aa406f68f5e5191" providerId="LiveId" clId="{B689011C-793F-4A74-A7B9-4A700B13B03E}" dt="2018-12-07T15:03:31.447" v="3202" actId="1076"/>
          <ac:spMkLst>
            <pc:docMk/>
            <pc:sldMk cId="3191329529" sldId="315"/>
            <ac:spMk id="16" creationId="{6D4B329E-C903-42AA-932A-7EC99E7B4BDC}"/>
          </ac:spMkLst>
        </pc:spChg>
        <pc:picChg chg="add del mod">
          <ac:chgData name="Eric Lu" userId="3aa406f68f5e5191" providerId="LiveId" clId="{B689011C-793F-4A74-A7B9-4A700B13B03E}" dt="2018-12-07T14:54:34.248" v="3032" actId="478"/>
          <ac:picMkLst>
            <pc:docMk/>
            <pc:sldMk cId="3191329529" sldId="315"/>
            <ac:picMk id="4" creationId="{15340C09-0CEC-4645-A2F7-5C2CFD4C9B93}"/>
          </ac:picMkLst>
        </pc:picChg>
        <pc:picChg chg="del">
          <ac:chgData name="Eric Lu" userId="3aa406f68f5e5191" providerId="LiveId" clId="{B689011C-793F-4A74-A7B9-4A700B13B03E}" dt="2018-12-07T14:54:28.425" v="3029" actId="478"/>
          <ac:picMkLst>
            <pc:docMk/>
            <pc:sldMk cId="3191329529" sldId="315"/>
            <ac:picMk id="5" creationId="{6550859A-3F9D-4528-9ABB-DC5A37BD9964}"/>
          </ac:picMkLst>
        </pc:picChg>
        <pc:picChg chg="add mod">
          <ac:chgData name="Eric Lu" userId="3aa406f68f5e5191" providerId="LiveId" clId="{B689011C-793F-4A74-A7B9-4A700B13B03E}" dt="2018-12-07T15:00:51.608" v="3183" actId="1076"/>
          <ac:picMkLst>
            <pc:docMk/>
            <pc:sldMk cId="3191329529" sldId="315"/>
            <ac:picMk id="11" creationId="{52DEBF11-03E5-45E9-850D-8720A321BC69}"/>
          </ac:picMkLst>
        </pc:picChg>
        <pc:picChg chg="add del">
          <ac:chgData name="Eric Lu" userId="3aa406f68f5e5191" providerId="LiveId" clId="{B689011C-793F-4A74-A7B9-4A700B13B03E}" dt="2018-12-07T14:55:24.023" v="3041" actId="478"/>
          <ac:picMkLst>
            <pc:docMk/>
            <pc:sldMk cId="3191329529" sldId="315"/>
            <ac:picMk id="13" creationId="{96677EFD-B483-4FD5-91AD-73C35858B2DA}"/>
          </ac:picMkLst>
        </pc:picChg>
        <pc:picChg chg="add mod">
          <ac:chgData name="Eric Lu" userId="3aa406f68f5e5191" providerId="LiveId" clId="{B689011C-793F-4A74-A7B9-4A700B13B03E}" dt="2018-12-07T15:03:25.994" v="3201" actId="1076"/>
          <ac:picMkLst>
            <pc:docMk/>
            <pc:sldMk cId="3191329529" sldId="315"/>
            <ac:picMk id="15" creationId="{852D229D-B5A4-47F6-819A-F17F87A87E90}"/>
          </ac:picMkLst>
        </pc:picChg>
      </pc:sldChg>
      <pc:sldChg chg="addSp delSp modSp add">
        <pc:chgData name="Eric Lu" userId="3aa406f68f5e5191" providerId="LiveId" clId="{B689011C-793F-4A74-A7B9-4A700B13B03E}" dt="2018-12-07T14:44:06.540" v="2863" actId="12"/>
        <pc:sldMkLst>
          <pc:docMk/>
          <pc:sldMk cId="1999806634" sldId="316"/>
        </pc:sldMkLst>
        <pc:spChg chg="mod">
          <ac:chgData name="Eric Lu" userId="3aa406f68f5e5191" providerId="LiveId" clId="{B689011C-793F-4A74-A7B9-4A700B13B03E}" dt="2018-12-07T14:43:45.945" v="2860" actId="113"/>
          <ac:spMkLst>
            <pc:docMk/>
            <pc:sldMk cId="1999806634" sldId="316"/>
            <ac:spMk id="3" creationId="{9AED0D65-D91E-4CEB-95E2-FAF2E189C525}"/>
          </ac:spMkLst>
        </pc:spChg>
        <pc:spChg chg="add mod">
          <ac:chgData name="Eric Lu" userId="3aa406f68f5e5191" providerId="LiveId" clId="{B689011C-793F-4A74-A7B9-4A700B13B03E}" dt="2018-12-07T14:36:42.138" v="2505" actId="122"/>
          <ac:spMkLst>
            <pc:docMk/>
            <pc:sldMk cId="1999806634" sldId="316"/>
            <ac:spMk id="5" creationId="{9B4ADDAD-89ED-4F70-8752-CE78BC3CC76F}"/>
          </ac:spMkLst>
        </pc:spChg>
        <pc:spChg chg="mod">
          <ac:chgData name="Eric Lu" userId="3aa406f68f5e5191" providerId="LiveId" clId="{B689011C-793F-4A74-A7B9-4A700B13B03E}" dt="2018-12-07T14:44:06.540" v="2863" actId="12"/>
          <ac:spMkLst>
            <pc:docMk/>
            <pc:sldMk cId="1999806634" sldId="316"/>
            <ac:spMk id="10" creationId="{8E6E6702-597E-47C5-BA59-E42ABBB1D84A}"/>
          </ac:spMkLst>
        </pc:spChg>
        <pc:picChg chg="add mod">
          <ac:chgData name="Eric Lu" userId="3aa406f68f5e5191" providerId="LiveId" clId="{B689011C-793F-4A74-A7B9-4A700B13B03E}" dt="2018-12-07T14:35:02.868" v="2489" actId="1076"/>
          <ac:picMkLst>
            <pc:docMk/>
            <pc:sldMk cId="1999806634" sldId="316"/>
            <ac:picMk id="4" creationId="{7C88D8DE-44F2-4D80-B6FF-D9F50177B7E8}"/>
          </ac:picMkLst>
        </pc:picChg>
        <pc:picChg chg="add del mod">
          <ac:chgData name="Eric Lu" userId="3aa406f68f5e5191" providerId="LiveId" clId="{B689011C-793F-4A74-A7B9-4A700B13B03E}" dt="2018-12-07T14:34:53.606" v="2485" actId="478"/>
          <ac:picMkLst>
            <pc:docMk/>
            <pc:sldMk cId="1999806634" sldId="316"/>
            <ac:picMk id="11" creationId="{64E4B1CF-FA77-4FEA-BCFF-56B8A7F17E70}"/>
          </ac:picMkLst>
        </pc:picChg>
        <pc:picChg chg="del">
          <ac:chgData name="Eric Lu" userId="3aa406f68f5e5191" providerId="LiveId" clId="{B689011C-793F-4A74-A7B9-4A700B13B03E}" dt="2018-12-07T14:30:45.794" v="2279" actId="478"/>
          <ac:picMkLst>
            <pc:docMk/>
            <pc:sldMk cId="1999806634" sldId="316"/>
            <ac:picMk id="1026" creationId="{93EDC68C-55BD-4C88-BD97-519226C7594B}"/>
          </ac:picMkLst>
        </pc:picChg>
      </pc:sldChg>
      <pc:sldChg chg="add del">
        <pc:chgData name="Eric Lu" userId="3aa406f68f5e5191" providerId="LiveId" clId="{B689011C-793F-4A74-A7B9-4A700B13B03E}" dt="2018-12-07T14:23:07.845" v="1725" actId="2696"/>
        <pc:sldMkLst>
          <pc:docMk/>
          <pc:sldMk cId="3347986031" sldId="316"/>
        </pc:sldMkLst>
      </pc:sldChg>
      <pc:sldChg chg="addSp delSp modSp add">
        <pc:chgData name="Eric Lu" userId="3aa406f68f5e5191" providerId="LiveId" clId="{B689011C-793F-4A74-A7B9-4A700B13B03E}" dt="2018-12-07T14:37:27.989" v="2511" actId="1076"/>
        <pc:sldMkLst>
          <pc:docMk/>
          <pc:sldMk cId="2551196415" sldId="317"/>
        </pc:sldMkLst>
        <pc:spChg chg="del">
          <ac:chgData name="Eric Lu" userId="3aa406f68f5e5191" providerId="LiveId" clId="{B689011C-793F-4A74-A7B9-4A700B13B03E}" dt="2018-12-07T14:37:18.657" v="2507" actId="478"/>
          <ac:spMkLst>
            <pc:docMk/>
            <pc:sldMk cId="2551196415" sldId="317"/>
            <ac:spMk id="10" creationId="{8E6E6702-597E-47C5-BA59-E42ABBB1D84A}"/>
          </ac:spMkLst>
        </pc:spChg>
        <pc:picChg chg="add mod">
          <ac:chgData name="Eric Lu" userId="3aa406f68f5e5191" providerId="LiveId" clId="{B689011C-793F-4A74-A7B9-4A700B13B03E}" dt="2018-12-07T14:37:27.989" v="2511" actId="1076"/>
          <ac:picMkLst>
            <pc:docMk/>
            <pc:sldMk cId="2551196415" sldId="317"/>
            <ac:picMk id="11" creationId="{69DE5D94-6A89-4B59-8328-B899D8EE7BCD}"/>
          </ac:picMkLst>
        </pc:picChg>
        <pc:picChg chg="del mod">
          <ac:chgData name="Eric Lu" userId="3aa406f68f5e5191" providerId="LiveId" clId="{B689011C-793F-4A74-A7B9-4A700B13B03E}" dt="2018-12-07T14:37:24.974" v="2509" actId="478"/>
          <ac:picMkLst>
            <pc:docMk/>
            <pc:sldMk cId="2551196415" sldId="317"/>
            <ac:picMk id="1026" creationId="{93EDC68C-55BD-4C88-BD97-519226C7594B}"/>
          </ac:picMkLst>
        </pc:picChg>
      </pc:sldChg>
      <pc:sldChg chg="addSp delSp modSp add modNotesTx">
        <pc:chgData name="Eric Lu" userId="3aa406f68f5e5191" providerId="LiveId" clId="{B689011C-793F-4A74-A7B9-4A700B13B03E}" dt="2018-12-07T15:13:28.392" v="3520" actId="20577"/>
        <pc:sldMkLst>
          <pc:docMk/>
          <pc:sldMk cId="2952892071" sldId="318"/>
        </pc:sldMkLst>
        <pc:spChg chg="mod">
          <ac:chgData name="Eric Lu" userId="3aa406f68f5e5191" providerId="LiveId" clId="{B689011C-793F-4A74-A7B9-4A700B13B03E}" dt="2018-12-07T15:09:40.248" v="3273" actId="113"/>
          <ac:spMkLst>
            <pc:docMk/>
            <pc:sldMk cId="2952892071" sldId="318"/>
            <ac:spMk id="3" creationId="{9AED0D65-D91E-4CEB-95E2-FAF2E189C525}"/>
          </ac:spMkLst>
        </pc:spChg>
        <pc:spChg chg="del">
          <ac:chgData name="Eric Lu" userId="3aa406f68f5e5191" providerId="LiveId" clId="{B689011C-793F-4A74-A7B9-4A700B13B03E}" dt="2018-12-07T15:07:41.297" v="3253" actId="478"/>
          <ac:spMkLst>
            <pc:docMk/>
            <pc:sldMk cId="2952892071" sldId="318"/>
            <ac:spMk id="6" creationId="{736C360C-39E9-4058-B2F4-FA458F1DAF91}"/>
          </ac:spMkLst>
        </pc:spChg>
        <pc:picChg chg="add del mod">
          <ac:chgData name="Eric Lu" userId="3aa406f68f5e5191" providerId="LiveId" clId="{B689011C-793F-4A74-A7B9-4A700B13B03E}" dt="2018-12-07T15:09:06.625" v="3272" actId="14100"/>
          <ac:picMkLst>
            <pc:docMk/>
            <pc:sldMk cId="2952892071" sldId="318"/>
            <ac:picMk id="5" creationId="{6550859A-3F9D-4528-9ABB-DC5A37BD9964}"/>
          </ac:picMkLst>
        </pc:picChg>
        <pc:picChg chg="add mod">
          <ac:chgData name="Eric Lu" userId="3aa406f68f5e5191" providerId="LiveId" clId="{B689011C-793F-4A74-A7B9-4A700B13B03E}" dt="2018-12-07T15:09:02.026" v="3271" actId="14100"/>
          <ac:picMkLst>
            <pc:docMk/>
            <pc:sldMk cId="2952892071" sldId="318"/>
            <ac:picMk id="10" creationId="{F709B308-4F5C-4A9C-963F-075BB6CBD0F8}"/>
          </ac:picMkLst>
        </pc:picChg>
        <pc:picChg chg="add mod">
          <ac:chgData name="Eric Lu" userId="3aa406f68f5e5191" providerId="LiveId" clId="{B689011C-793F-4A74-A7B9-4A700B13B03E}" dt="2018-12-07T15:08:59.856" v="3270" actId="14100"/>
          <ac:picMkLst>
            <pc:docMk/>
            <pc:sldMk cId="2952892071" sldId="318"/>
            <ac:picMk id="12" creationId="{51613226-7E8D-4F38-91E1-D42494A2BD4D}"/>
          </ac:picMkLst>
        </pc:picChg>
      </pc:sldChg>
      <pc:sldChg chg="addSp delSp modSp add">
        <pc:chgData name="Eric Lu" userId="3aa406f68f5e5191" providerId="LiveId" clId="{B689011C-793F-4A74-A7B9-4A700B13B03E}" dt="2018-12-07T15:40:43.616" v="3716" actId="20577"/>
        <pc:sldMkLst>
          <pc:docMk/>
          <pc:sldMk cId="1058460417" sldId="319"/>
        </pc:sldMkLst>
        <pc:spChg chg="del mod">
          <ac:chgData name="Eric Lu" userId="3aa406f68f5e5191" providerId="LiveId" clId="{B689011C-793F-4A74-A7B9-4A700B13B03E}" dt="2018-12-07T15:35:11.347" v="3639" actId="478"/>
          <ac:spMkLst>
            <pc:docMk/>
            <pc:sldMk cId="1058460417" sldId="319"/>
            <ac:spMk id="3" creationId="{9AED0D65-D91E-4CEB-95E2-FAF2E189C525}"/>
          </ac:spMkLst>
        </pc:spChg>
        <pc:spChg chg="add mod">
          <ac:chgData name="Eric Lu" userId="3aa406f68f5e5191" providerId="LiveId" clId="{B689011C-793F-4A74-A7B9-4A700B13B03E}" dt="2018-12-07T15:40:27.778" v="3705" actId="1076"/>
          <ac:spMkLst>
            <pc:docMk/>
            <pc:sldMk cId="1058460417" sldId="319"/>
            <ac:spMk id="4" creationId="{AFC43343-1427-4F65-9533-D72148FFEF4E}"/>
          </ac:spMkLst>
        </pc:spChg>
        <pc:spChg chg="del">
          <ac:chgData name="Eric Lu" userId="3aa406f68f5e5191" providerId="LiveId" clId="{B689011C-793F-4A74-A7B9-4A700B13B03E}" dt="2018-12-07T15:15:00.777" v="3522" actId="478"/>
          <ac:spMkLst>
            <pc:docMk/>
            <pc:sldMk cId="1058460417" sldId="319"/>
            <ac:spMk id="6" creationId="{736C360C-39E9-4058-B2F4-FA458F1DAF91}"/>
          </ac:spMkLst>
        </pc:spChg>
        <pc:spChg chg="add del mod">
          <ac:chgData name="Eric Lu" userId="3aa406f68f5e5191" providerId="LiveId" clId="{B689011C-793F-4A74-A7B9-4A700B13B03E}" dt="2018-12-07T14:48:00.813" v="3001" actId="478"/>
          <ac:spMkLst>
            <pc:docMk/>
            <pc:sldMk cId="1058460417" sldId="319"/>
            <ac:spMk id="10" creationId="{7FBCBF70-AFF3-4DE3-9F55-28218CDCE57A}"/>
          </ac:spMkLst>
        </pc:spChg>
        <pc:spChg chg="add mod">
          <ac:chgData name="Eric Lu" userId="3aa406f68f5e5191" providerId="LiveId" clId="{B689011C-793F-4A74-A7B9-4A700B13B03E}" dt="2018-12-07T15:40:43.616" v="3716" actId="20577"/>
          <ac:spMkLst>
            <pc:docMk/>
            <pc:sldMk cId="1058460417" sldId="319"/>
            <ac:spMk id="19" creationId="{4E961D0D-96FC-4F8F-98BE-501867570E40}"/>
          </ac:spMkLst>
        </pc:spChg>
        <pc:graphicFrameChg chg="add del mod">
          <ac:chgData name="Eric Lu" userId="3aa406f68f5e5191" providerId="LiveId" clId="{B689011C-793F-4A74-A7B9-4A700B13B03E}" dt="2018-12-07T15:39:15.789" v="3649" actId="478"/>
          <ac:graphicFrameMkLst>
            <pc:docMk/>
            <pc:sldMk cId="1058460417" sldId="319"/>
            <ac:graphicFrameMk id="11" creationId="{245E24E4-8AAD-4099-8933-399F488177CD}"/>
          </ac:graphicFrameMkLst>
        </pc:graphicFrameChg>
        <pc:graphicFrameChg chg="add del mod">
          <ac:chgData name="Eric Lu" userId="3aa406f68f5e5191" providerId="LiveId" clId="{B689011C-793F-4A74-A7B9-4A700B13B03E}" dt="2018-12-07T15:29:35.630" v="3617" actId="478"/>
          <ac:graphicFrameMkLst>
            <pc:docMk/>
            <pc:sldMk cId="1058460417" sldId="319"/>
            <ac:graphicFrameMk id="12" creationId="{9F57FD79-91C3-4574-A4E4-24689C6820EA}"/>
          </ac:graphicFrameMkLst>
        </pc:graphicFrameChg>
        <pc:graphicFrameChg chg="add del mod">
          <ac:chgData name="Eric Lu" userId="3aa406f68f5e5191" providerId="LiveId" clId="{B689011C-793F-4A74-A7B9-4A700B13B03E}" dt="2018-12-07T15:28:12.259" v="3591" actId="478"/>
          <ac:graphicFrameMkLst>
            <pc:docMk/>
            <pc:sldMk cId="1058460417" sldId="319"/>
            <ac:graphicFrameMk id="13" creationId="{B17F14E7-49CD-4EB1-8D6E-997F09312A0E}"/>
          </ac:graphicFrameMkLst>
        </pc:graphicFrameChg>
        <pc:graphicFrameChg chg="add del mod">
          <ac:chgData name="Eric Lu" userId="3aa406f68f5e5191" providerId="LiveId" clId="{B689011C-793F-4A74-A7B9-4A700B13B03E}" dt="2018-12-07T15:39:18.041" v="3650" actId="478"/>
          <ac:graphicFrameMkLst>
            <pc:docMk/>
            <pc:sldMk cId="1058460417" sldId="319"/>
            <ac:graphicFrameMk id="14" creationId="{9F57FD79-91C3-4574-A4E4-24689C6820EA}"/>
          </ac:graphicFrameMkLst>
        </pc:graphicFrameChg>
        <pc:graphicFrameChg chg="add del mod">
          <ac:chgData name="Eric Lu" userId="3aa406f68f5e5191" providerId="LiveId" clId="{B689011C-793F-4A74-A7B9-4A700B13B03E}" dt="2018-12-07T15:39:22.851" v="3652" actId="478"/>
          <ac:graphicFrameMkLst>
            <pc:docMk/>
            <pc:sldMk cId="1058460417" sldId="319"/>
            <ac:graphicFrameMk id="15" creationId="{9CBED21D-D212-4385-9C0A-B8D13C2DD34B}"/>
          </ac:graphicFrameMkLst>
        </pc:graphicFrameChg>
        <pc:graphicFrameChg chg="add del mod">
          <ac:chgData name="Eric Lu" userId="3aa406f68f5e5191" providerId="LiveId" clId="{B689011C-793F-4A74-A7B9-4A700B13B03E}" dt="2018-12-07T15:39:20.763" v="3651" actId="478"/>
          <ac:graphicFrameMkLst>
            <pc:docMk/>
            <pc:sldMk cId="1058460417" sldId="319"/>
            <ac:graphicFrameMk id="16" creationId="{B17F14E7-49CD-4EB1-8D6E-997F09312A0E}"/>
          </ac:graphicFrameMkLst>
        </pc:graphicFrameChg>
        <pc:graphicFrameChg chg="add mod">
          <ac:chgData name="Eric Lu" userId="3aa406f68f5e5191" providerId="LiveId" clId="{B689011C-793F-4A74-A7B9-4A700B13B03E}" dt="2018-12-07T15:39:30.063" v="3655" actId="1076"/>
          <ac:graphicFrameMkLst>
            <pc:docMk/>
            <pc:sldMk cId="1058460417" sldId="319"/>
            <ac:graphicFrameMk id="17" creationId="{245E24E4-8AAD-4099-8933-399F488177CD}"/>
          </ac:graphicFrameMkLst>
        </pc:graphicFrameChg>
        <pc:graphicFrameChg chg="add mod">
          <ac:chgData name="Eric Lu" userId="3aa406f68f5e5191" providerId="LiveId" clId="{B689011C-793F-4A74-A7B9-4A700B13B03E}" dt="2018-12-07T15:39:43.006" v="3658" actId="14100"/>
          <ac:graphicFrameMkLst>
            <pc:docMk/>
            <pc:sldMk cId="1058460417" sldId="319"/>
            <ac:graphicFrameMk id="18" creationId="{9F57FD79-91C3-4574-A4E4-24689C6820EA}"/>
          </ac:graphicFrameMkLst>
        </pc:graphicFrameChg>
        <pc:picChg chg="del">
          <ac:chgData name="Eric Lu" userId="3aa406f68f5e5191" providerId="LiveId" clId="{B689011C-793F-4A74-A7B9-4A700B13B03E}" dt="2018-12-07T14:46:36.658" v="2903" actId="478"/>
          <ac:picMkLst>
            <pc:docMk/>
            <pc:sldMk cId="1058460417" sldId="319"/>
            <ac:picMk id="5" creationId="{6550859A-3F9D-4528-9ABB-DC5A37BD9964}"/>
          </ac:picMkLst>
        </pc:picChg>
      </pc:sldChg>
      <pc:sldChg chg="modSp add modNotesTx">
        <pc:chgData name="Eric Lu" userId="3aa406f68f5e5191" providerId="LiveId" clId="{B689011C-793F-4A74-A7B9-4A700B13B03E}" dt="2018-12-07T15:55:56.901" v="4359" actId="20577"/>
        <pc:sldMkLst>
          <pc:docMk/>
          <pc:sldMk cId="3362924412" sldId="320"/>
        </pc:sldMkLst>
        <pc:spChg chg="mod">
          <ac:chgData name="Eric Lu" userId="3aa406f68f5e5191" providerId="LiveId" clId="{B689011C-793F-4A74-A7B9-4A700B13B03E}" dt="2018-12-07T15:15:19.752" v="3553" actId="20577"/>
          <ac:spMkLst>
            <pc:docMk/>
            <pc:sldMk cId="3362924412" sldId="320"/>
            <ac:spMk id="2" creationId="{00000000-0000-0000-0000-000000000000}"/>
          </ac:spMkLst>
        </pc:spChg>
        <pc:spChg chg="mod">
          <ac:chgData name="Eric Lu" userId="3aa406f68f5e5191" providerId="LiveId" clId="{B689011C-793F-4A74-A7B9-4A700B13B03E}" dt="2018-12-07T15:55:56.901" v="4359" actId="20577"/>
          <ac:spMkLst>
            <pc:docMk/>
            <pc:sldMk cId="3362924412" sldId="320"/>
            <ac:spMk id="3" creationId="{9AED0D65-D91E-4CEB-95E2-FAF2E189C525}"/>
          </ac:spMkLst>
        </pc:spChg>
      </pc:sldChg>
      <pc:sldChg chg="modSp add">
        <pc:chgData name="Eric Lu" userId="3aa406f68f5e5191" providerId="LiveId" clId="{B689011C-793F-4A74-A7B9-4A700B13B03E}" dt="2018-12-07T15:50:06.212" v="3933" actId="12"/>
        <pc:sldMkLst>
          <pc:docMk/>
          <pc:sldMk cId="1127193040" sldId="321"/>
        </pc:sldMkLst>
        <pc:spChg chg="mod">
          <ac:chgData name="Eric Lu" userId="3aa406f68f5e5191" providerId="LiveId" clId="{B689011C-793F-4A74-A7B9-4A700B13B03E}" dt="2018-12-07T15:50:06.212" v="3933" actId="12"/>
          <ac:spMkLst>
            <pc:docMk/>
            <pc:sldMk cId="1127193040" sldId="321"/>
            <ac:spMk id="3" creationId="{9AED0D65-D91E-4CEB-95E2-FAF2E189C525}"/>
          </ac:spMkLst>
        </pc:spChg>
      </pc:sldChg>
      <pc:sldChg chg="addSp delSp modSp add">
        <pc:chgData name="Eric Lu" userId="3aa406f68f5e5191" providerId="LiveId" clId="{B689011C-793F-4A74-A7B9-4A700B13B03E}" dt="2018-12-07T15:43:29.776" v="3746" actId="20577"/>
        <pc:sldMkLst>
          <pc:docMk/>
          <pc:sldMk cId="3183175326" sldId="322"/>
        </pc:sldMkLst>
        <pc:spChg chg="mod">
          <ac:chgData name="Eric Lu" userId="3aa406f68f5e5191" providerId="LiveId" clId="{B689011C-793F-4A74-A7B9-4A700B13B03E}" dt="2018-12-07T15:43:26.785" v="3744" actId="20577"/>
          <ac:spMkLst>
            <pc:docMk/>
            <pc:sldMk cId="3183175326" sldId="322"/>
            <ac:spMk id="4" creationId="{AFC43343-1427-4F65-9533-D72148FFEF4E}"/>
          </ac:spMkLst>
        </pc:spChg>
        <pc:spChg chg="mod">
          <ac:chgData name="Eric Lu" userId="3aa406f68f5e5191" providerId="LiveId" clId="{B689011C-793F-4A74-A7B9-4A700B13B03E}" dt="2018-12-07T15:43:29.776" v="3746" actId="20577"/>
          <ac:spMkLst>
            <pc:docMk/>
            <pc:sldMk cId="3183175326" sldId="322"/>
            <ac:spMk id="19" creationId="{4E961D0D-96FC-4F8F-98BE-501867570E40}"/>
          </ac:spMkLst>
        </pc:spChg>
        <pc:graphicFrameChg chg="add mod">
          <ac:chgData name="Eric Lu" userId="3aa406f68f5e5191" providerId="LiveId" clId="{B689011C-793F-4A74-A7B9-4A700B13B03E}" dt="2018-12-07T15:41:32.861" v="3722" actId="1076"/>
          <ac:graphicFrameMkLst>
            <pc:docMk/>
            <pc:sldMk cId="3183175326" sldId="322"/>
            <ac:graphicFrameMk id="10" creationId="{B17F14E7-49CD-4EB1-8D6E-997F09312A0E}"/>
          </ac:graphicFrameMkLst>
        </pc:graphicFrameChg>
        <pc:graphicFrameChg chg="add mod">
          <ac:chgData name="Eric Lu" userId="3aa406f68f5e5191" providerId="LiveId" clId="{B689011C-793F-4A74-A7B9-4A700B13B03E}" dt="2018-12-07T15:42:32.367" v="3741" actId="1076"/>
          <ac:graphicFrameMkLst>
            <pc:docMk/>
            <pc:sldMk cId="3183175326" sldId="322"/>
            <ac:graphicFrameMk id="11" creationId="{B17F14E7-49CD-4EB1-8D6E-997F09312A0E}"/>
          </ac:graphicFrameMkLst>
        </pc:graphicFrameChg>
        <pc:graphicFrameChg chg="add mod">
          <ac:chgData name="Eric Lu" userId="3aa406f68f5e5191" providerId="LiveId" clId="{B689011C-793F-4A74-A7B9-4A700B13B03E}" dt="2018-12-07T15:42:34.846" v="3742" actId="1076"/>
          <ac:graphicFrameMkLst>
            <pc:docMk/>
            <pc:sldMk cId="3183175326" sldId="322"/>
            <ac:graphicFrameMk id="12" creationId="{9CBED21D-D212-4385-9C0A-B8D13C2DD34B}"/>
          </ac:graphicFrameMkLst>
        </pc:graphicFrameChg>
        <pc:graphicFrameChg chg="del">
          <ac:chgData name="Eric Lu" userId="3aa406f68f5e5191" providerId="LiveId" clId="{B689011C-793F-4A74-A7B9-4A700B13B03E}" dt="2018-12-07T15:41:25.708" v="3718" actId="478"/>
          <ac:graphicFrameMkLst>
            <pc:docMk/>
            <pc:sldMk cId="3183175326" sldId="322"/>
            <ac:graphicFrameMk id="17" creationId="{245E24E4-8AAD-4099-8933-399F488177CD}"/>
          </ac:graphicFrameMkLst>
        </pc:graphicFrameChg>
        <pc:graphicFrameChg chg="add del">
          <ac:chgData name="Eric Lu" userId="3aa406f68f5e5191" providerId="LiveId" clId="{B689011C-793F-4A74-A7B9-4A700B13B03E}" dt="2018-12-07T15:41:48.596" v="3729" actId="478"/>
          <ac:graphicFrameMkLst>
            <pc:docMk/>
            <pc:sldMk cId="3183175326" sldId="322"/>
            <ac:graphicFrameMk id="18" creationId="{9F57FD79-91C3-4574-A4E4-24689C6820EA}"/>
          </ac:graphicFrameMkLst>
        </pc:graphicFrameChg>
      </pc:sldChg>
      <pc:sldChg chg="addSp delSp modSp add">
        <pc:chgData name="Eric Lu" userId="3aa406f68f5e5191" providerId="LiveId" clId="{B689011C-793F-4A74-A7B9-4A700B13B03E}" dt="2018-12-07T15:46:02.617" v="3785" actId="14100"/>
        <pc:sldMkLst>
          <pc:docMk/>
          <pc:sldMk cId="3964586946" sldId="323"/>
        </pc:sldMkLst>
        <pc:spChg chg="mod">
          <ac:chgData name="Eric Lu" userId="3aa406f68f5e5191" providerId="LiveId" clId="{B689011C-793F-4A74-A7B9-4A700B13B03E}" dt="2018-12-07T15:43:56.055" v="3763" actId="1076"/>
          <ac:spMkLst>
            <pc:docMk/>
            <pc:sldMk cId="3964586946" sldId="323"/>
            <ac:spMk id="4" creationId="{AFC43343-1427-4F65-9533-D72148FFEF4E}"/>
          </ac:spMkLst>
        </pc:spChg>
        <pc:spChg chg="mod">
          <ac:chgData name="Eric Lu" userId="3aa406f68f5e5191" providerId="LiveId" clId="{B689011C-793F-4A74-A7B9-4A700B13B03E}" dt="2018-12-07T15:44:02.084" v="3771" actId="20577"/>
          <ac:spMkLst>
            <pc:docMk/>
            <pc:sldMk cId="3964586946" sldId="323"/>
            <ac:spMk id="19" creationId="{4E961D0D-96FC-4F8F-98BE-501867570E40}"/>
          </ac:spMkLst>
        </pc:spChg>
        <pc:graphicFrameChg chg="add mod">
          <ac:chgData name="Eric Lu" userId="3aa406f68f5e5191" providerId="LiveId" clId="{B689011C-793F-4A74-A7B9-4A700B13B03E}" dt="2018-12-07T15:45:55.722" v="3783" actId="14100"/>
          <ac:graphicFrameMkLst>
            <pc:docMk/>
            <pc:sldMk cId="3964586946" sldId="323"/>
            <ac:graphicFrameMk id="10" creationId="{6D01576D-CDD0-4027-BC5B-553442EE1F13}"/>
          </ac:graphicFrameMkLst>
        </pc:graphicFrameChg>
        <pc:graphicFrameChg chg="del mod">
          <ac:chgData name="Eric Lu" userId="3aa406f68f5e5191" providerId="LiveId" clId="{B689011C-793F-4A74-A7B9-4A700B13B03E}" dt="2018-12-07T15:44:42.063" v="3773" actId="478"/>
          <ac:graphicFrameMkLst>
            <pc:docMk/>
            <pc:sldMk cId="3964586946" sldId="323"/>
            <ac:graphicFrameMk id="11" creationId="{B17F14E7-49CD-4EB1-8D6E-997F09312A0E}"/>
          </ac:graphicFrameMkLst>
        </pc:graphicFrameChg>
        <pc:graphicFrameChg chg="del">
          <ac:chgData name="Eric Lu" userId="3aa406f68f5e5191" providerId="LiveId" clId="{B689011C-793F-4A74-A7B9-4A700B13B03E}" dt="2018-12-07T15:44:45.862" v="3776" actId="478"/>
          <ac:graphicFrameMkLst>
            <pc:docMk/>
            <pc:sldMk cId="3964586946" sldId="323"/>
            <ac:graphicFrameMk id="12" creationId="{9CBED21D-D212-4385-9C0A-B8D13C2DD34B}"/>
          </ac:graphicFrameMkLst>
        </pc:graphicFrameChg>
        <pc:graphicFrameChg chg="add mod">
          <ac:chgData name="Eric Lu" userId="3aa406f68f5e5191" providerId="LiveId" clId="{B689011C-793F-4A74-A7B9-4A700B13B03E}" dt="2018-12-07T15:46:02.617" v="3785" actId="14100"/>
          <ac:graphicFrameMkLst>
            <pc:docMk/>
            <pc:sldMk cId="3964586946" sldId="323"/>
            <ac:graphicFrameMk id="13" creationId="{5F849D1A-6705-4F00-9A90-4CA2DD8C151A}"/>
          </ac:graphicFrameMkLst>
        </pc:graphicFrameChg>
      </pc:sldChg>
      <pc:sldChg chg="addSp delSp modSp add ord">
        <pc:chgData name="Eric Lu" userId="3aa406f68f5e5191" providerId="LiveId" clId="{B689011C-793F-4A74-A7B9-4A700B13B03E}" dt="2018-12-07T15:47:45.587" v="3811" actId="1076"/>
        <pc:sldMkLst>
          <pc:docMk/>
          <pc:sldMk cId="2583496941" sldId="324"/>
        </pc:sldMkLst>
        <pc:spChg chg="mod">
          <ac:chgData name="Eric Lu" userId="3aa406f68f5e5191" providerId="LiveId" clId="{B689011C-793F-4A74-A7B9-4A700B13B03E}" dt="2018-12-07T15:46:54.958" v="3808" actId="20577"/>
          <ac:spMkLst>
            <pc:docMk/>
            <pc:sldMk cId="2583496941" sldId="324"/>
            <ac:spMk id="4" creationId="{AFC43343-1427-4F65-9533-D72148FFEF4E}"/>
          </ac:spMkLst>
        </pc:spChg>
        <pc:spChg chg="del">
          <ac:chgData name="Eric Lu" userId="3aa406f68f5e5191" providerId="LiveId" clId="{B689011C-793F-4A74-A7B9-4A700B13B03E}" dt="2018-12-07T15:46:45.526" v="3789" actId="478"/>
          <ac:spMkLst>
            <pc:docMk/>
            <pc:sldMk cId="2583496941" sldId="324"/>
            <ac:spMk id="19" creationId="{4E961D0D-96FC-4F8F-98BE-501867570E40}"/>
          </ac:spMkLst>
        </pc:spChg>
        <pc:graphicFrameChg chg="add mod">
          <ac:chgData name="Eric Lu" userId="3aa406f68f5e5191" providerId="LiveId" clId="{B689011C-793F-4A74-A7B9-4A700B13B03E}" dt="2018-12-07T15:47:45.587" v="3811" actId="1076"/>
          <ac:graphicFrameMkLst>
            <pc:docMk/>
            <pc:sldMk cId="2583496941" sldId="324"/>
            <ac:graphicFrameMk id="10" creationId="{99F312A6-F3D2-466C-AAE3-374AB1D34248}"/>
          </ac:graphicFrameMkLst>
        </pc:graphicFrameChg>
        <pc:graphicFrameChg chg="del mod">
          <ac:chgData name="Eric Lu" userId="3aa406f68f5e5191" providerId="LiveId" clId="{B689011C-793F-4A74-A7B9-4A700B13B03E}" dt="2018-12-07T15:47:00.559" v="3809" actId="478"/>
          <ac:graphicFrameMkLst>
            <pc:docMk/>
            <pc:sldMk cId="2583496941" sldId="324"/>
            <ac:graphicFrameMk id="17" creationId="{245E24E4-8AAD-4099-8933-399F488177CD}"/>
          </ac:graphicFrameMkLst>
        </pc:graphicFrameChg>
        <pc:graphicFrameChg chg="del">
          <ac:chgData name="Eric Lu" userId="3aa406f68f5e5191" providerId="LiveId" clId="{B689011C-793F-4A74-A7B9-4A700B13B03E}" dt="2018-12-07T15:46:41.696" v="3788" actId="478"/>
          <ac:graphicFrameMkLst>
            <pc:docMk/>
            <pc:sldMk cId="2583496941" sldId="324"/>
            <ac:graphicFrameMk id="18" creationId="{9F57FD79-91C3-4574-A4E4-24689C6820EA}"/>
          </ac:graphicFrameMkLst>
        </pc:graphicFrameChg>
      </pc:sldChg>
    </pc:docChg>
  </pc:docChgLst>
  <pc:docChgLst>
    <pc:chgData name="Eric Lu" userId="3aa406f68f5e5191" providerId="LiveId" clId="{A6E99606-A6A7-408D-8F69-0BA8607D50DD}"/>
    <pc:docChg chg="undo custSel addSld delSld modSld sldOrd">
      <pc:chgData name="Eric Lu" userId="3aa406f68f5e5191" providerId="LiveId" clId="{A6E99606-A6A7-408D-8F69-0BA8607D50DD}" dt="2021-02-21T02:48:23.113" v="8073"/>
      <pc:docMkLst>
        <pc:docMk/>
      </pc:docMkLst>
      <pc:sldChg chg="addSp delSp modSp mod">
        <pc:chgData name="Eric Lu" userId="3aa406f68f5e5191" providerId="LiveId" clId="{A6E99606-A6A7-408D-8F69-0BA8607D50DD}" dt="2021-02-21T02:42:38.188" v="8060" actId="14100"/>
        <pc:sldMkLst>
          <pc:docMk/>
          <pc:sldMk cId="2035626310" sldId="256"/>
        </pc:sldMkLst>
        <pc:spChg chg="add del mod">
          <ac:chgData name="Eric Lu" userId="3aa406f68f5e5191" providerId="LiveId" clId="{A6E99606-A6A7-408D-8F69-0BA8607D50DD}" dt="2021-02-20T18:43:26.098" v="1392" actId="20577"/>
          <ac:spMkLst>
            <pc:docMk/>
            <pc:sldMk cId="2035626310" sldId="256"/>
            <ac:spMk id="2" creationId="{00000000-0000-0000-0000-000000000000}"/>
          </ac:spMkLst>
        </pc:spChg>
        <pc:spChg chg="mod">
          <ac:chgData name="Eric Lu" userId="3aa406f68f5e5191" providerId="LiveId" clId="{A6E99606-A6A7-408D-8F69-0BA8607D50DD}" dt="2021-02-21T02:42:38.188" v="8060" actId="14100"/>
          <ac:spMkLst>
            <pc:docMk/>
            <pc:sldMk cId="2035626310" sldId="256"/>
            <ac:spMk id="3" creationId="{00000000-0000-0000-0000-000000000000}"/>
          </ac:spMkLst>
        </pc:spChg>
        <pc:spChg chg="add del mod">
          <ac:chgData name="Eric Lu" userId="3aa406f68f5e5191" providerId="LiveId" clId="{A6E99606-A6A7-408D-8F69-0BA8607D50DD}" dt="2021-02-20T18:43:12.697" v="1373" actId="478"/>
          <ac:spMkLst>
            <pc:docMk/>
            <pc:sldMk cId="2035626310" sldId="256"/>
            <ac:spMk id="5" creationId="{7CCE463D-E7CD-4CCB-91F3-AD0F0A4C39C5}"/>
          </ac:spMkLst>
        </pc:spChg>
        <pc:spChg chg="add del mod">
          <ac:chgData name="Eric Lu" userId="3aa406f68f5e5191" providerId="LiveId" clId="{A6E99606-A6A7-408D-8F69-0BA8607D50DD}" dt="2021-02-20T18:43:18.008" v="1375" actId="478"/>
          <ac:spMkLst>
            <pc:docMk/>
            <pc:sldMk cId="2035626310" sldId="256"/>
            <ac:spMk id="8" creationId="{7AA75410-58A6-4C4B-929D-4083F3E627E0}"/>
          </ac:spMkLst>
        </pc:spChg>
        <pc:spChg chg="mod">
          <ac:chgData name="Eric Lu" userId="3aa406f68f5e5191" providerId="LiveId" clId="{A6E99606-A6A7-408D-8F69-0BA8607D50DD}" dt="2021-02-21T02:34:53.568" v="7661" actId="20577"/>
          <ac:spMkLst>
            <pc:docMk/>
            <pc:sldMk cId="2035626310" sldId="256"/>
            <ac:spMk id="9" creationId="{00000000-0000-0000-0000-000000000000}"/>
          </ac:spMkLst>
        </pc:spChg>
      </pc:sldChg>
      <pc:sldChg chg="modSp mod">
        <pc:chgData name="Eric Lu" userId="3aa406f68f5e5191" providerId="LiveId" clId="{A6E99606-A6A7-408D-8F69-0BA8607D50DD}" dt="2021-02-21T02:45:52.627" v="8072" actId="20577"/>
        <pc:sldMkLst>
          <pc:docMk/>
          <pc:sldMk cId="2361072511" sldId="272"/>
        </pc:sldMkLst>
        <pc:spChg chg="mod">
          <ac:chgData name="Eric Lu" userId="3aa406f68f5e5191" providerId="LiveId" clId="{A6E99606-A6A7-408D-8F69-0BA8607D50DD}" dt="2021-02-20T18:43:47.095" v="1409" actId="20577"/>
          <ac:spMkLst>
            <pc:docMk/>
            <pc:sldMk cId="2361072511" sldId="272"/>
            <ac:spMk id="2" creationId="{00000000-0000-0000-0000-000000000000}"/>
          </ac:spMkLst>
        </pc:spChg>
        <pc:spChg chg="mod">
          <ac:chgData name="Eric Lu" userId="3aa406f68f5e5191" providerId="LiveId" clId="{A6E99606-A6A7-408D-8F69-0BA8607D50DD}" dt="2021-02-21T02:45:52.627" v="8072" actId="20577"/>
          <ac:spMkLst>
            <pc:docMk/>
            <pc:sldMk cId="2361072511" sldId="272"/>
            <ac:spMk id="10" creationId="{00000000-0000-0000-0000-000000000000}"/>
          </ac:spMkLst>
        </pc:spChg>
      </pc:sldChg>
      <pc:sldChg chg="del">
        <pc:chgData name="Eric Lu" userId="3aa406f68f5e5191" providerId="LiveId" clId="{A6E99606-A6A7-408D-8F69-0BA8607D50DD}" dt="2021-02-20T18:21:47.029" v="169" actId="47"/>
        <pc:sldMkLst>
          <pc:docMk/>
          <pc:sldMk cId="3382947385" sldId="286"/>
        </pc:sldMkLst>
      </pc:sldChg>
      <pc:sldChg chg="addSp modSp mod">
        <pc:chgData name="Eric Lu" userId="3aa406f68f5e5191" providerId="LiveId" clId="{A6E99606-A6A7-408D-8F69-0BA8607D50DD}" dt="2021-02-21T02:43:26.268" v="8063" actId="113"/>
        <pc:sldMkLst>
          <pc:docMk/>
          <pc:sldMk cId="2562832847" sldId="307"/>
        </pc:sldMkLst>
        <pc:spChg chg="mod">
          <ac:chgData name="Eric Lu" userId="3aa406f68f5e5191" providerId="LiveId" clId="{A6E99606-A6A7-408D-8F69-0BA8607D50DD}" dt="2021-02-20T19:45:08.433" v="3656" actId="20577"/>
          <ac:spMkLst>
            <pc:docMk/>
            <pc:sldMk cId="2562832847" sldId="307"/>
            <ac:spMk id="2" creationId="{00000000-0000-0000-0000-000000000000}"/>
          </ac:spMkLst>
        </pc:spChg>
        <pc:spChg chg="mod">
          <ac:chgData name="Eric Lu" userId="3aa406f68f5e5191" providerId="LiveId" clId="{A6E99606-A6A7-408D-8F69-0BA8607D50DD}" dt="2021-02-21T02:43:26.268" v="8063" actId="113"/>
          <ac:spMkLst>
            <pc:docMk/>
            <pc:sldMk cId="2562832847" sldId="307"/>
            <ac:spMk id="10" creationId="{AFCB5A50-DECF-4D0A-A2F7-459D28AE87A5}"/>
          </ac:spMkLst>
        </pc:spChg>
        <pc:picChg chg="add mod">
          <ac:chgData name="Eric Lu" userId="3aa406f68f5e5191" providerId="LiveId" clId="{A6E99606-A6A7-408D-8F69-0BA8607D50DD}" dt="2021-02-20T19:36:41.003" v="2529" actId="14100"/>
          <ac:picMkLst>
            <pc:docMk/>
            <pc:sldMk cId="2562832847" sldId="307"/>
            <ac:picMk id="4" creationId="{37A9FE9B-A187-4ADE-807D-F486076985C2}"/>
          </ac:picMkLst>
        </pc:picChg>
      </pc:sldChg>
      <pc:sldChg chg="addSp delSp modSp mod modNotesTx">
        <pc:chgData name="Eric Lu" userId="3aa406f68f5e5191" providerId="LiveId" clId="{A6E99606-A6A7-408D-8F69-0BA8607D50DD}" dt="2021-02-21T02:42:18.686" v="8058" actId="113"/>
        <pc:sldMkLst>
          <pc:docMk/>
          <pc:sldMk cId="466477887" sldId="312"/>
        </pc:sldMkLst>
        <pc:spChg chg="mod">
          <ac:chgData name="Eric Lu" userId="3aa406f68f5e5191" providerId="LiveId" clId="{A6E99606-A6A7-408D-8F69-0BA8607D50DD}" dt="2021-02-21T02:35:22.719" v="7676" actId="20577"/>
          <ac:spMkLst>
            <pc:docMk/>
            <pc:sldMk cId="466477887" sldId="312"/>
            <ac:spMk id="2" creationId="{00000000-0000-0000-0000-000000000000}"/>
          </ac:spMkLst>
        </pc:spChg>
        <pc:spChg chg="mod">
          <ac:chgData name="Eric Lu" userId="3aa406f68f5e5191" providerId="LiveId" clId="{A6E99606-A6A7-408D-8F69-0BA8607D50DD}" dt="2021-02-21T02:23:54.099" v="6647" actId="20577"/>
          <ac:spMkLst>
            <pc:docMk/>
            <pc:sldMk cId="466477887" sldId="312"/>
            <ac:spMk id="10" creationId="{AFCB5A50-DECF-4D0A-A2F7-459D28AE87A5}"/>
          </ac:spMkLst>
        </pc:spChg>
        <pc:spChg chg="del mod">
          <ac:chgData name="Eric Lu" userId="3aa406f68f5e5191" providerId="LiveId" clId="{A6E99606-A6A7-408D-8F69-0BA8607D50DD}" dt="2021-02-20T18:24:20.832" v="331"/>
          <ac:spMkLst>
            <pc:docMk/>
            <pc:sldMk cId="466477887" sldId="312"/>
            <ac:spMk id="11" creationId="{9F4309B6-CC50-4DC2-B1E3-0A6B397F263E}"/>
          </ac:spMkLst>
        </pc:spChg>
        <pc:spChg chg="add mod">
          <ac:chgData name="Eric Lu" userId="3aa406f68f5e5191" providerId="LiveId" clId="{A6E99606-A6A7-408D-8F69-0BA8607D50DD}" dt="2021-02-21T02:42:18.686" v="8058" actId="113"/>
          <ac:spMkLst>
            <pc:docMk/>
            <pc:sldMk cId="466477887" sldId="312"/>
            <ac:spMk id="12" creationId="{29C4F1A4-18D8-4E39-BEED-A1230B177B90}"/>
          </ac:spMkLst>
        </pc:spChg>
      </pc:sldChg>
      <pc:sldChg chg="addSp modSp add del mod">
        <pc:chgData name="Eric Lu" userId="3aa406f68f5e5191" providerId="LiveId" clId="{A6E99606-A6A7-408D-8F69-0BA8607D50DD}" dt="2021-02-21T01:33:43.496" v="4118" actId="47"/>
        <pc:sldMkLst>
          <pc:docMk/>
          <pc:sldMk cId="754984970" sldId="313"/>
        </pc:sldMkLst>
        <pc:spChg chg="mod">
          <ac:chgData name="Eric Lu" userId="3aa406f68f5e5191" providerId="LiveId" clId="{A6E99606-A6A7-408D-8F69-0BA8607D50DD}" dt="2021-02-21T01:32:56.314" v="4112" actId="255"/>
          <ac:spMkLst>
            <pc:docMk/>
            <pc:sldMk cId="754984970" sldId="313"/>
            <ac:spMk id="2" creationId="{00000000-0000-0000-0000-000000000000}"/>
          </ac:spMkLst>
        </pc:spChg>
        <pc:spChg chg="mod">
          <ac:chgData name="Eric Lu" userId="3aa406f68f5e5191" providerId="LiveId" clId="{A6E99606-A6A7-408D-8F69-0BA8607D50DD}" dt="2021-02-21T01:32:39.913" v="4109" actId="20577"/>
          <ac:spMkLst>
            <pc:docMk/>
            <pc:sldMk cId="754984970" sldId="313"/>
            <ac:spMk id="10" creationId="{AFCB5A50-DECF-4D0A-A2F7-459D28AE87A5}"/>
          </ac:spMkLst>
        </pc:spChg>
        <pc:spChg chg="add">
          <ac:chgData name="Eric Lu" userId="3aa406f68f5e5191" providerId="LiveId" clId="{A6E99606-A6A7-408D-8F69-0BA8607D50DD}" dt="2021-02-21T01:33:05.456" v="4113" actId="22"/>
          <ac:spMkLst>
            <pc:docMk/>
            <pc:sldMk cId="754984970" sldId="313"/>
            <ac:spMk id="11" creationId="{EC57E704-C34B-4A0E-9556-B52D54CD7F43}"/>
          </ac:spMkLst>
        </pc:spChg>
      </pc:sldChg>
      <pc:sldChg chg="del">
        <pc:chgData name="Eric Lu" userId="3aa406f68f5e5191" providerId="LiveId" clId="{A6E99606-A6A7-408D-8F69-0BA8607D50DD}" dt="2021-02-20T18:23:49.040" v="286" actId="47"/>
        <pc:sldMkLst>
          <pc:docMk/>
          <pc:sldMk cId="3273817450" sldId="313"/>
        </pc:sldMkLst>
      </pc:sldChg>
      <pc:sldChg chg="addSp delSp modSp add mod ord setBg modNotesTx">
        <pc:chgData name="Eric Lu" userId="3aa406f68f5e5191" providerId="LiveId" clId="{A6E99606-A6A7-408D-8F69-0BA8607D50DD}" dt="2021-02-21T02:40:49.504" v="8014" actId="20577"/>
        <pc:sldMkLst>
          <pc:docMk/>
          <pc:sldMk cId="2201570634" sldId="314"/>
        </pc:sldMkLst>
        <pc:spChg chg="mod">
          <ac:chgData name="Eric Lu" userId="3aa406f68f5e5191" providerId="LiveId" clId="{A6E99606-A6A7-408D-8F69-0BA8607D50DD}" dt="2021-02-21T02:29:07.735" v="7274" actId="20577"/>
          <ac:spMkLst>
            <pc:docMk/>
            <pc:sldMk cId="2201570634" sldId="314"/>
            <ac:spMk id="2" creationId="{00000000-0000-0000-0000-000000000000}"/>
          </ac:spMkLst>
        </pc:spChg>
        <pc:spChg chg="add del mod">
          <ac:chgData name="Eric Lu" userId="3aa406f68f5e5191" providerId="LiveId" clId="{A6E99606-A6A7-408D-8F69-0BA8607D50DD}" dt="2021-02-21T02:31:27.669" v="7508"/>
          <ac:spMkLst>
            <pc:docMk/>
            <pc:sldMk cId="2201570634" sldId="314"/>
            <ac:spMk id="4" creationId="{C43A0677-148E-4A26-A556-5872996F7C0D}"/>
          </ac:spMkLst>
        </pc:spChg>
        <pc:spChg chg="add del mod">
          <ac:chgData name="Eric Lu" userId="3aa406f68f5e5191" providerId="LiveId" clId="{A6E99606-A6A7-408D-8F69-0BA8607D50DD}" dt="2021-02-21T02:31:35.337" v="7510"/>
          <ac:spMkLst>
            <pc:docMk/>
            <pc:sldMk cId="2201570634" sldId="314"/>
            <ac:spMk id="6" creationId="{F89263DC-5EE0-470F-883B-A442D1435E6D}"/>
          </ac:spMkLst>
        </pc:spChg>
        <pc:spChg chg="mod">
          <ac:chgData name="Eric Lu" userId="3aa406f68f5e5191" providerId="LiveId" clId="{A6E99606-A6A7-408D-8F69-0BA8607D50DD}" dt="2021-02-21T02:40:49.504" v="8014" actId="20577"/>
          <ac:spMkLst>
            <pc:docMk/>
            <pc:sldMk cId="2201570634" sldId="314"/>
            <ac:spMk id="10" creationId="{AFCB5A50-DECF-4D0A-A2F7-459D28AE87A5}"/>
          </ac:spMkLst>
        </pc:spChg>
        <pc:graphicFrameChg chg="add del mod">
          <ac:chgData name="Eric Lu" userId="3aa406f68f5e5191" providerId="LiveId" clId="{A6E99606-A6A7-408D-8F69-0BA8607D50DD}" dt="2021-02-21T02:31:27.669" v="7508"/>
          <ac:graphicFrameMkLst>
            <pc:docMk/>
            <pc:sldMk cId="2201570634" sldId="314"/>
            <ac:graphicFrameMk id="3" creationId="{77B8B651-2F8C-485F-99C0-6D1FAC9A4CD6}"/>
          </ac:graphicFrameMkLst>
        </pc:graphicFrameChg>
        <pc:graphicFrameChg chg="add del mod">
          <ac:chgData name="Eric Lu" userId="3aa406f68f5e5191" providerId="LiveId" clId="{A6E99606-A6A7-408D-8F69-0BA8607D50DD}" dt="2021-02-21T02:31:35.337" v="7510"/>
          <ac:graphicFrameMkLst>
            <pc:docMk/>
            <pc:sldMk cId="2201570634" sldId="314"/>
            <ac:graphicFrameMk id="5" creationId="{5D4E5A7E-ECA8-4CA6-AFAC-01A771FFD1D2}"/>
          </ac:graphicFrameMkLst>
        </pc:graphicFrameChg>
        <pc:graphicFrameChg chg="add mod modGraphic">
          <ac:chgData name="Eric Lu" userId="3aa406f68f5e5191" providerId="LiveId" clId="{A6E99606-A6A7-408D-8F69-0BA8607D50DD}" dt="2021-02-21T02:35:50.259" v="7679" actId="207"/>
          <ac:graphicFrameMkLst>
            <pc:docMk/>
            <pc:sldMk cId="2201570634" sldId="314"/>
            <ac:graphicFrameMk id="11" creationId="{04F54451-2A9A-4E51-89B8-EAD30B511131}"/>
          </ac:graphicFrameMkLst>
        </pc:graphicFrameChg>
      </pc:sldChg>
      <pc:sldChg chg="del">
        <pc:chgData name="Eric Lu" userId="3aa406f68f5e5191" providerId="LiveId" clId="{A6E99606-A6A7-408D-8F69-0BA8607D50DD}" dt="2021-02-20T18:21:47.029" v="169" actId="47"/>
        <pc:sldMkLst>
          <pc:docMk/>
          <pc:sldMk cId="2275349188" sldId="314"/>
        </pc:sldMkLst>
      </pc:sldChg>
      <pc:sldChg chg="del">
        <pc:chgData name="Eric Lu" userId="3aa406f68f5e5191" providerId="LiveId" clId="{A6E99606-A6A7-408D-8F69-0BA8607D50DD}" dt="2021-02-20T18:21:47.029" v="169" actId="47"/>
        <pc:sldMkLst>
          <pc:docMk/>
          <pc:sldMk cId="553694031" sldId="315"/>
        </pc:sldMkLst>
      </pc:sldChg>
      <pc:sldChg chg="modSp new del mod setBg">
        <pc:chgData name="Eric Lu" userId="3aa406f68f5e5191" providerId="LiveId" clId="{A6E99606-A6A7-408D-8F69-0BA8607D50DD}" dt="2021-02-21T02:34:22.682" v="7646" actId="47"/>
        <pc:sldMkLst>
          <pc:docMk/>
          <pc:sldMk cId="921785225" sldId="315"/>
        </pc:sldMkLst>
        <pc:spChg chg="mod">
          <ac:chgData name="Eric Lu" userId="3aa406f68f5e5191" providerId="LiveId" clId="{A6E99606-A6A7-408D-8F69-0BA8607D50DD}" dt="2021-02-20T18:29:32.488" v="731"/>
          <ac:spMkLst>
            <pc:docMk/>
            <pc:sldMk cId="921785225" sldId="315"/>
            <ac:spMk id="2" creationId="{47F66F90-48D5-4E9A-831E-AF594D83AA60}"/>
          </ac:spMkLst>
        </pc:spChg>
        <pc:spChg chg="mod">
          <ac:chgData name="Eric Lu" userId="3aa406f68f5e5191" providerId="LiveId" clId="{A6E99606-A6A7-408D-8F69-0BA8607D50DD}" dt="2021-02-20T18:42:55.596" v="1371" actId="20577"/>
          <ac:spMkLst>
            <pc:docMk/>
            <pc:sldMk cId="921785225" sldId="315"/>
            <ac:spMk id="3" creationId="{F35B2E68-E3FC-4F8A-BB2E-805B63BB528F}"/>
          </ac:spMkLst>
        </pc:spChg>
        <pc:spChg chg="mod">
          <ac:chgData name="Eric Lu" userId="3aa406f68f5e5191" providerId="LiveId" clId="{A6E99606-A6A7-408D-8F69-0BA8607D50DD}" dt="2021-02-20T18:29:32.488" v="731"/>
          <ac:spMkLst>
            <pc:docMk/>
            <pc:sldMk cId="921785225" sldId="315"/>
            <ac:spMk id="4" creationId="{6956DE0F-8ECD-4A4E-B1BC-BCBECD3B0489}"/>
          </ac:spMkLst>
        </pc:spChg>
        <pc:spChg chg="mod">
          <ac:chgData name="Eric Lu" userId="3aa406f68f5e5191" providerId="LiveId" clId="{A6E99606-A6A7-408D-8F69-0BA8607D50DD}" dt="2021-02-20T18:29:32.488" v="731"/>
          <ac:spMkLst>
            <pc:docMk/>
            <pc:sldMk cId="921785225" sldId="315"/>
            <ac:spMk id="5" creationId="{622C9A9C-0A45-4841-9C11-B9C0D5F6DB7E}"/>
          </ac:spMkLst>
        </pc:spChg>
        <pc:spChg chg="mod">
          <ac:chgData name="Eric Lu" userId="3aa406f68f5e5191" providerId="LiveId" clId="{A6E99606-A6A7-408D-8F69-0BA8607D50DD}" dt="2021-02-20T18:29:32.488" v="731"/>
          <ac:spMkLst>
            <pc:docMk/>
            <pc:sldMk cId="921785225" sldId="315"/>
            <ac:spMk id="6" creationId="{C339F296-247E-4D96-A083-983236BC06E0}"/>
          </ac:spMkLst>
        </pc:spChg>
      </pc:sldChg>
      <pc:sldChg chg="modSp add mod">
        <pc:chgData name="Eric Lu" userId="3aa406f68f5e5191" providerId="LiveId" clId="{A6E99606-A6A7-408D-8F69-0BA8607D50DD}" dt="2021-02-21T02:48:23.113" v="8073"/>
        <pc:sldMkLst>
          <pc:docMk/>
          <pc:sldMk cId="1535026116" sldId="316"/>
        </pc:sldMkLst>
        <pc:spChg chg="mod">
          <ac:chgData name="Eric Lu" userId="3aa406f68f5e5191" providerId="LiveId" clId="{A6E99606-A6A7-408D-8F69-0BA8607D50DD}" dt="2021-02-20T19:45:14.730" v="3657"/>
          <ac:spMkLst>
            <pc:docMk/>
            <pc:sldMk cId="1535026116" sldId="316"/>
            <ac:spMk id="2" creationId="{00000000-0000-0000-0000-000000000000}"/>
          </ac:spMkLst>
        </pc:spChg>
        <pc:spChg chg="mod">
          <ac:chgData name="Eric Lu" userId="3aa406f68f5e5191" providerId="LiveId" clId="{A6E99606-A6A7-408D-8F69-0BA8607D50DD}" dt="2021-02-21T02:48:23.113" v="8073"/>
          <ac:spMkLst>
            <pc:docMk/>
            <pc:sldMk cId="1535026116" sldId="316"/>
            <ac:spMk id="10" creationId="{AFCB5A50-DECF-4D0A-A2F7-459D28AE87A5}"/>
          </ac:spMkLst>
        </pc:spChg>
      </pc:sldChg>
      <pc:sldChg chg="del">
        <pc:chgData name="Eric Lu" userId="3aa406f68f5e5191" providerId="LiveId" clId="{A6E99606-A6A7-408D-8F69-0BA8607D50DD}" dt="2021-02-20T18:21:47.029" v="169" actId="47"/>
        <pc:sldMkLst>
          <pc:docMk/>
          <pc:sldMk cId="3133932984" sldId="316"/>
        </pc:sldMkLst>
      </pc:sldChg>
      <pc:sldChg chg="addSp modSp add mod ord">
        <pc:chgData name="Eric Lu" userId="3aa406f68f5e5191" providerId="LiveId" clId="{A6E99606-A6A7-408D-8F69-0BA8607D50DD}" dt="2021-02-21T01:37:30.843" v="4455" actId="20577"/>
        <pc:sldMkLst>
          <pc:docMk/>
          <pc:sldMk cId="2360147397" sldId="317"/>
        </pc:sldMkLst>
        <pc:spChg chg="mod">
          <ac:chgData name="Eric Lu" userId="3aa406f68f5e5191" providerId="LiveId" clId="{A6E99606-A6A7-408D-8F69-0BA8607D50DD}" dt="2021-02-21T01:37:30.843" v="4455" actId="20577"/>
          <ac:spMkLst>
            <pc:docMk/>
            <pc:sldMk cId="2360147397" sldId="317"/>
            <ac:spMk id="2" creationId="{00000000-0000-0000-0000-000000000000}"/>
          </ac:spMkLst>
        </pc:spChg>
        <pc:spChg chg="add mod">
          <ac:chgData name="Eric Lu" userId="3aa406f68f5e5191" providerId="LiveId" clId="{A6E99606-A6A7-408D-8F69-0BA8607D50DD}" dt="2021-02-21T01:37:13.523" v="4454" actId="1582"/>
          <ac:spMkLst>
            <pc:docMk/>
            <pc:sldMk cId="2360147397" sldId="317"/>
            <ac:spMk id="3" creationId="{485EC2AD-1175-44AB-A742-FC4812FF5B7B}"/>
          </ac:spMkLst>
        </pc:spChg>
        <pc:spChg chg="mod">
          <ac:chgData name="Eric Lu" userId="3aa406f68f5e5191" providerId="LiveId" clId="{A6E99606-A6A7-408D-8F69-0BA8607D50DD}" dt="2021-02-21T01:32:14.102" v="4104"/>
          <ac:spMkLst>
            <pc:docMk/>
            <pc:sldMk cId="2360147397" sldId="317"/>
            <ac:spMk id="10" creationId="{AFCB5A50-DECF-4D0A-A2F7-459D28AE87A5}"/>
          </ac:spMkLst>
        </pc:spChg>
      </pc:sldChg>
      <pc:sldChg chg="del">
        <pc:chgData name="Eric Lu" userId="3aa406f68f5e5191" providerId="LiveId" clId="{A6E99606-A6A7-408D-8F69-0BA8607D50DD}" dt="2021-02-20T18:21:47.029" v="169" actId="47"/>
        <pc:sldMkLst>
          <pc:docMk/>
          <pc:sldMk cId="3745421969" sldId="317"/>
        </pc:sldMkLst>
      </pc:sldChg>
      <pc:sldChg chg="del">
        <pc:chgData name="Eric Lu" userId="3aa406f68f5e5191" providerId="LiveId" clId="{A6E99606-A6A7-408D-8F69-0BA8607D50DD}" dt="2021-02-20T18:21:47.029" v="169" actId="47"/>
        <pc:sldMkLst>
          <pc:docMk/>
          <pc:sldMk cId="295694982" sldId="318"/>
        </pc:sldMkLst>
      </pc:sldChg>
      <pc:sldChg chg="modSp add mod">
        <pc:chgData name="Eric Lu" userId="3aa406f68f5e5191" providerId="LiveId" clId="{A6E99606-A6A7-408D-8F69-0BA8607D50DD}" dt="2021-02-21T01:41:35.606" v="4782" actId="108"/>
        <pc:sldMkLst>
          <pc:docMk/>
          <pc:sldMk cId="3324059257" sldId="318"/>
        </pc:sldMkLst>
        <pc:spChg chg="mod">
          <ac:chgData name="Eric Lu" userId="3aa406f68f5e5191" providerId="LiveId" clId="{A6E99606-A6A7-408D-8F69-0BA8607D50DD}" dt="2021-02-21T01:37:43.369" v="4477" actId="20577"/>
          <ac:spMkLst>
            <pc:docMk/>
            <pc:sldMk cId="3324059257" sldId="318"/>
            <ac:spMk id="2" creationId="{00000000-0000-0000-0000-000000000000}"/>
          </ac:spMkLst>
        </pc:spChg>
        <pc:spChg chg="mod">
          <ac:chgData name="Eric Lu" userId="3aa406f68f5e5191" providerId="LiveId" clId="{A6E99606-A6A7-408D-8F69-0BA8607D50DD}" dt="2021-02-21T01:41:35.606" v="4782" actId="108"/>
          <ac:spMkLst>
            <pc:docMk/>
            <pc:sldMk cId="3324059257" sldId="318"/>
            <ac:spMk id="10" creationId="{AFCB5A50-DECF-4D0A-A2F7-459D28AE87A5}"/>
          </ac:spMkLst>
        </pc:spChg>
      </pc:sldChg>
      <pc:sldChg chg="modSp add mod">
        <pc:chgData name="Eric Lu" userId="3aa406f68f5e5191" providerId="LiveId" clId="{A6E99606-A6A7-408D-8F69-0BA8607D50DD}" dt="2021-02-21T01:51:22.880" v="5322" actId="20577"/>
        <pc:sldMkLst>
          <pc:docMk/>
          <pc:sldMk cId="1339091750" sldId="319"/>
        </pc:sldMkLst>
        <pc:spChg chg="mod">
          <ac:chgData name="Eric Lu" userId="3aa406f68f5e5191" providerId="LiveId" clId="{A6E99606-A6A7-408D-8F69-0BA8607D50DD}" dt="2021-02-21T01:37:49.997" v="4478"/>
          <ac:spMkLst>
            <pc:docMk/>
            <pc:sldMk cId="1339091750" sldId="319"/>
            <ac:spMk id="2" creationId="{00000000-0000-0000-0000-000000000000}"/>
          </ac:spMkLst>
        </pc:spChg>
        <pc:spChg chg="mod">
          <ac:chgData name="Eric Lu" userId="3aa406f68f5e5191" providerId="LiveId" clId="{A6E99606-A6A7-408D-8F69-0BA8607D50DD}" dt="2021-02-21T01:51:22.880" v="5322" actId="20577"/>
          <ac:spMkLst>
            <pc:docMk/>
            <pc:sldMk cId="1339091750" sldId="319"/>
            <ac:spMk id="10" creationId="{AFCB5A50-DECF-4D0A-A2F7-459D28AE87A5}"/>
          </ac:spMkLst>
        </pc:spChg>
      </pc:sldChg>
      <pc:sldChg chg="del">
        <pc:chgData name="Eric Lu" userId="3aa406f68f5e5191" providerId="LiveId" clId="{A6E99606-A6A7-408D-8F69-0BA8607D50DD}" dt="2021-02-20T18:21:47.029" v="169" actId="47"/>
        <pc:sldMkLst>
          <pc:docMk/>
          <pc:sldMk cId="1951502536" sldId="319"/>
        </pc:sldMkLst>
      </pc:sldChg>
      <pc:sldChg chg="del">
        <pc:chgData name="Eric Lu" userId="3aa406f68f5e5191" providerId="LiveId" clId="{A6E99606-A6A7-408D-8F69-0BA8607D50DD}" dt="2021-02-20T18:21:47.029" v="169" actId="47"/>
        <pc:sldMkLst>
          <pc:docMk/>
          <pc:sldMk cId="1048208831" sldId="320"/>
        </pc:sldMkLst>
      </pc:sldChg>
      <pc:sldChg chg="addSp modSp add mod">
        <pc:chgData name="Eric Lu" userId="3aa406f68f5e5191" providerId="LiveId" clId="{A6E99606-A6A7-408D-8F69-0BA8607D50DD}" dt="2021-02-21T01:57:04.383" v="5640" actId="113"/>
        <pc:sldMkLst>
          <pc:docMk/>
          <pc:sldMk cId="1395481257" sldId="320"/>
        </pc:sldMkLst>
        <pc:spChg chg="mod">
          <ac:chgData name="Eric Lu" userId="3aa406f68f5e5191" providerId="LiveId" clId="{A6E99606-A6A7-408D-8F69-0BA8607D50DD}" dt="2021-02-21T01:38:26.164" v="4482" actId="20577"/>
          <ac:spMkLst>
            <pc:docMk/>
            <pc:sldMk cId="1395481257" sldId="320"/>
            <ac:spMk id="2" creationId="{00000000-0000-0000-0000-000000000000}"/>
          </ac:spMkLst>
        </pc:spChg>
        <pc:spChg chg="add mod">
          <ac:chgData name="Eric Lu" userId="3aa406f68f5e5191" providerId="LiveId" clId="{A6E99606-A6A7-408D-8F69-0BA8607D50DD}" dt="2021-02-21T01:56:29.977" v="5551" actId="20577"/>
          <ac:spMkLst>
            <pc:docMk/>
            <pc:sldMk cId="1395481257" sldId="320"/>
            <ac:spMk id="3" creationId="{CA57EF8B-054A-4536-9905-457DA04B877E}"/>
          </ac:spMkLst>
        </pc:spChg>
        <pc:spChg chg="mod">
          <ac:chgData name="Eric Lu" userId="3aa406f68f5e5191" providerId="LiveId" clId="{A6E99606-A6A7-408D-8F69-0BA8607D50DD}" dt="2021-02-21T01:57:04.383" v="5640" actId="113"/>
          <ac:spMkLst>
            <pc:docMk/>
            <pc:sldMk cId="1395481257" sldId="320"/>
            <ac:spMk id="10" creationId="{AFCB5A50-DECF-4D0A-A2F7-459D28AE87A5}"/>
          </ac:spMkLst>
        </pc:spChg>
      </pc:sldChg>
      <pc:sldChg chg="addSp modSp add mod">
        <pc:chgData name="Eric Lu" userId="3aa406f68f5e5191" providerId="LiveId" clId="{A6E99606-A6A7-408D-8F69-0BA8607D50DD}" dt="2021-02-21T01:57:51.640" v="5757" actId="20577"/>
        <pc:sldMkLst>
          <pc:docMk/>
          <pc:sldMk cId="2919950865" sldId="321"/>
        </pc:sldMkLst>
        <pc:spChg chg="mod">
          <ac:chgData name="Eric Lu" userId="3aa406f68f5e5191" providerId="LiveId" clId="{A6E99606-A6A7-408D-8F69-0BA8607D50DD}" dt="2021-02-21T01:57:51.640" v="5757" actId="20577"/>
          <ac:spMkLst>
            <pc:docMk/>
            <pc:sldMk cId="2919950865" sldId="321"/>
            <ac:spMk id="10" creationId="{AFCB5A50-DECF-4D0A-A2F7-459D28AE87A5}"/>
          </ac:spMkLst>
        </pc:spChg>
        <pc:picChg chg="add mod">
          <ac:chgData name="Eric Lu" userId="3aa406f68f5e5191" providerId="LiveId" clId="{A6E99606-A6A7-408D-8F69-0BA8607D50DD}" dt="2021-02-21T01:47:20.304" v="5214" actId="14100"/>
          <ac:picMkLst>
            <pc:docMk/>
            <pc:sldMk cId="2919950865" sldId="321"/>
            <ac:picMk id="4" creationId="{B29D1D96-AB4C-44F4-AEEF-1A0795751EDF}"/>
          </ac:picMkLst>
        </pc:picChg>
      </pc:sldChg>
      <pc:sldChg chg="addSp delSp modSp add mod setBg">
        <pc:chgData name="Eric Lu" userId="3aa406f68f5e5191" providerId="LiveId" clId="{A6E99606-A6A7-408D-8F69-0BA8607D50DD}" dt="2021-02-21T02:23:12.557" v="6627" actId="20577"/>
        <pc:sldMkLst>
          <pc:docMk/>
          <pc:sldMk cId="2786587552" sldId="322"/>
        </pc:sldMkLst>
        <pc:spChg chg="mod">
          <ac:chgData name="Eric Lu" userId="3aa406f68f5e5191" providerId="LiveId" clId="{A6E99606-A6A7-408D-8F69-0BA8607D50DD}" dt="2021-02-21T02:06:37.765" v="5795" actId="108"/>
          <ac:spMkLst>
            <pc:docMk/>
            <pc:sldMk cId="2786587552" sldId="322"/>
            <ac:spMk id="2" creationId="{00000000-0000-0000-0000-000000000000}"/>
          </ac:spMkLst>
        </pc:spChg>
        <pc:spChg chg="mod ord">
          <ac:chgData name="Eric Lu" userId="3aa406f68f5e5191" providerId="LiveId" clId="{A6E99606-A6A7-408D-8F69-0BA8607D50DD}" dt="2021-02-21T02:06:09.774" v="5793" actId="26606"/>
          <ac:spMkLst>
            <pc:docMk/>
            <pc:sldMk cId="2786587552" sldId="322"/>
            <ac:spMk id="7" creationId="{00000000-0000-0000-0000-000000000000}"/>
          </ac:spMkLst>
        </pc:spChg>
        <pc:spChg chg="mod ord">
          <ac:chgData name="Eric Lu" userId="3aa406f68f5e5191" providerId="LiveId" clId="{A6E99606-A6A7-408D-8F69-0BA8607D50DD}" dt="2021-02-21T02:06:09.774" v="5793" actId="26606"/>
          <ac:spMkLst>
            <pc:docMk/>
            <pc:sldMk cId="2786587552" sldId="322"/>
            <ac:spMk id="8" creationId="{00000000-0000-0000-0000-000000000000}"/>
          </ac:spMkLst>
        </pc:spChg>
        <pc:spChg chg="mod ord">
          <ac:chgData name="Eric Lu" userId="3aa406f68f5e5191" providerId="LiveId" clId="{A6E99606-A6A7-408D-8F69-0BA8607D50DD}" dt="2021-02-21T02:06:09.774" v="5793" actId="26606"/>
          <ac:spMkLst>
            <pc:docMk/>
            <pc:sldMk cId="2786587552" sldId="322"/>
            <ac:spMk id="9" creationId="{00000000-0000-0000-0000-000000000000}"/>
          </ac:spMkLst>
        </pc:spChg>
        <pc:spChg chg="mod ord">
          <ac:chgData name="Eric Lu" userId="3aa406f68f5e5191" providerId="LiveId" clId="{A6E99606-A6A7-408D-8F69-0BA8607D50DD}" dt="2021-02-21T02:23:12.557" v="6627" actId="20577"/>
          <ac:spMkLst>
            <pc:docMk/>
            <pc:sldMk cId="2786587552" sldId="322"/>
            <ac:spMk id="10" creationId="{AFCB5A50-DECF-4D0A-A2F7-459D28AE87A5}"/>
          </ac:spMkLst>
        </pc:spChg>
        <pc:spChg chg="add mod">
          <ac:chgData name="Eric Lu" userId="3aa406f68f5e5191" providerId="LiveId" clId="{A6E99606-A6A7-408D-8F69-0BA8607D50DD}" dt="2021-02-21T02:10:29.470" v="6289" actId="20577"/>
          <ac:spMkLst>
            <pc:docMk/>
            <pc:sldMk cId="2786587552" sldId="322"/>
            <ac:spMk id="17" creationId="{C0D54818-17A9-4DF2-ABC3-A89E9CBE9CB3}"/>
          </ac:spMkLst>
        </pc:spChg>
        <pc:spChg chg="add del">
          <ac:chgData name="Eric Lu" userId="3aa406f68f5e5191" providerId="LiveId" clId="{A6E99606-A6A7-408D-8F69-0BA8607D50DD}" dt="2021-02-21T02:05:59.232" v="5786" actId="26606"/>
          <ac:spMkLst>
            <pc:docMk/>
            <pc:sldMk cId="2786587552" sldId="322"/>
            <ac:spMk id="21" creationId="{AEF35B37-8197-4509-927A-2890E75FB318}"/>
          </ac:spMkLst>
        </pc:spChg>
        <pc:spChg chg="add del">
          <ac:chgData name="Eric Lu" userId="3aa406f68f5e5191" providerId="LiveId" clId="{A6E99606-A6A7-408D-8F69-0BA8607D50DD}" dt="2021-02-21T02:05:59.232" v="5786" actId="26606"/>
          <ac:spMkLst>
            <pc:docMk/>
            <pc:sldMk cId="2786587552" sldId="322"/>
            <ac:spMk id="23" creationId="{986D8934-279C-478E-9988-71EA03246BFC}"/>
          </ac:spMkLst>
        </pc:spChg>
        <pc:spChg chg="add del">
          <ac:chgData name="Eric Lu" userId="3aa406f68f5e5191" providerId="LiveId" clId="{A6E99606-A6A7-408D-8F69-0BA8607D50DD}" dt="2021-02-21T02:05:59.232" v="5786" actId="26606"/>
          <ac:spMkLst>
            <pc:docMk/>
            <pc:sldMk cId="2786587552" sldId="322"/>
            <ac:spMk id="25" creationId="{1D1D30DA-ABBB-4A55-88D9-44086395F5FA}"/>
          </ac:spMkLst>
        </pc:spChg>
        <pc:spChg chg="add del">
          <ac:chgData name="Eric Lu" userId="3aa406f68f5e5191" providerId="LiveId" clId="{A6E99606-A6A7-408D-8F69-0BA8607D50DD}" dt="2021-02-21T02:06:03.228" v="5788" actId="26606"/>
          <ac:spMkLst>
            <pc:docMk/>
            <pc:sldMk cId="2786587552" sldId="322"/>
            <ac:spMk id="27" creationId="{0A913F90-4522-4E66-98B7-DC02FD8BBE9F}"/>
          </ac:spMkLst>
        </pc:spChg>
        <pc:spChg chg="add del">
          <ac:chgData name="Eric Lu" userId="3aa406f68f5e5191" providerId="LiveId" clId="{A6E99606-A6A7-408D-8F69-0BA8607D50DD}" dt="2021-02-21T02:06:03.228" v="5788" actId="26606"/>
          <ac:spMkLst>
            <pc:docMk/>
            <pc:sldMk cId="2786587552" sldId="322"/>
            <ac:spMk id="28" creationId="{18BE9FB2-E84F-4594-93B7-BB203A20E5DA}"/>
          </ac:spMkLst>
        </pc:spChg>
        <pc:spChg chg="add del">
          <ac:chgData name="Eric Lu" userId="3aa406f68f5e5191" providerId="LiveId" clId="{A6E99606-A6A7-408D-8F69-0BA8607D50DD}" dt="2021-02-21T02:06:03.228" v="5788" actId="26606"/>
          <ac:spMkLst>
            <pc:docMk/>
            <pc:sldMk cId="2786587552" sldId="322"/>
            <ac:spMk id="29" creationId="{449A5B82-3ED2-4FE6-86BD-BA88CC541968}"/>
          </ac:spMkLst>
        </pc:spChg>
        <pc:spChg chg="add del">
          <ac:chgData name="Eric Lu" userId="3aa406f68f5e5191" providerId="LiveId" clId="{A6E99606-A6A7-408D-8F69-0BA8607D50DD}" dt="2021-02-21T02:06:06.783" v="5790" actId="26606"/>
          <ac:spMkLst>
            <pc:docMk/>
            <pc:sldMk cId="2786587552" sldId="322"/>
            <ac:spMk id="31" creationId="{0A913F90-4522-4E66-98B7-DC02FD8BBE9F}"/>
          </ac:spMkLst>
        </pc:spChg>
        <pc:spChg chg="add del">
          <ac:chgData name="Eric Lu" userId="3aa406f68f5e5191" providerId="LiveId" clId="{A6E99606-A6A7-408D-8F69-0BA8607D50DD}" dt="2021-02-21T02:06:06.783" v="5790" actId="26606"/>
          <ac:spMkLst>
            <pc:docMk/>
            <pc:sldMk cId="2786587552" sldId="322"/>
            <ac:spMk id="33" creationId="{18BE9FB2-E84F-4594-93B7-BB203A20E5DA}"/>
          </ac:spMkLst>
        </pc:spChg>
        <pc:spChg chg="add del">
          <ac:chgData name="Eric Lu" userId="3aa406f68f5e5191" providerId="LiveId" clId="{A6E99606-A6A7-408D-8F69-0BA8607D50DD}" dt="2021-02-21T02:06:06.783" v="5790" actId="26606"/>
          <ac:spMkLst>
            <pc:docMk/>
            <pc:sldMk cId="2786587552" sldId="322"/>
            <ac:spMk id="34" creationId="{449A5B82-3ED2-4FE6-86BD-BA88CC541968}"/>
          </ac:spMkLst>
        </pc:spChg>
        <pc:spChg chg="add mod">
          <ac:chgData name="Eric Lu" userId="3aa406f68f5e5191" providerId="LiveId" clId="{A6E99606-A6A7-408D-8F69-0BA8607D50DD}" dt="2021-02-21T02:11:46.917" v="6304" actId="1076"/>
          <ac:spMkLst>
            <pc:docMk/>
            <pc:sldMk cId="2786587552" sldId="322"/>
            <ac:spMk id="35" creationId="{A10D3636-4963-48DB-8C5C-863D11D107E2}"/>
          </ac:spMkLst>
        </pc:spChg>
        <pc:spChg chg="add del">
          <ac:chgData name="Eric Lu" userId="3aa406f68f5e5191" providerId="LiveId" clId="{A6E99606-A6A7-408D-8F69-0BA8607D50DD}" dt="2021-02-21T02:06:09.742" v="5792" actId="26606"/>
          <ac:spMkLst>
            <pc:docMk/>
            <pc:sldMk cId="2786587552" sldId="322"/>
            <ac:spMk id="36" creationId="{0A913F90-4522-4E66-98B7-DC02FD8BBE9F}"/>
          </ac:spMkLst>
        </pc:spChg>
        <pc:spChg chg="add del">
          <ac:chgData name="Eric Lu" userId="3aa406f68f5e5191" providerId="LiveId" clId="{A6E99606-A6A7-408D-8F69-0BA8607D50DD}" dt="2021-02-21T02:06:09.742" v="5792" actId="26606"/>
          <ac:spMkLst>
            <pc:docMk/>
            <pc:sldMk cId="2786587552" sldId="322"/>
            <ac:spMk id="37" creationId="{18BE9FB2-E84F-4594-93B7-BB203A20E5DA}"/>
          </ac:spMkLst>
        </pc:spChg>
        <pc:spChg chg="add del">
          <ac:chgData name="Eric Lu" userId="3aa406f68f5e5191" providerId="LiveId" clId="{A6E99606-A6A7-408D-8F69-0BA8607D50DD}" dt="2021-02-21T02:06:09.742" v="5792" actId="26606"/>
          <ac:spMkLst>
            <pc:docMk/>
            <pc:sldMk cId="2786587552" sldId="322"/>
            <ac:spMk id="38" creationId="{449A5B82-3ED2-4FE6-86BD-BA88CC541968}"/>
          </ac:spMkLst>
        </pc:spChg>
        <pc:spChg chg="add mod">
          <ac:chgData name="Eric Lu" userId="3aa406f68f5e5191" providerId="LiveId" clId="{A6E99606-A6A7-408D-8F69-0BA8607D50DD}" dt="2021-02-21T02:11:48.664" v="6305" actId="1076"/>
          <ac:spMkLst>
            <pc:docMk/>
            <pc:sldMk cId="2786587552" sldId="322"/>
            <ac:spMk id="39" creationId="{F106A1BA-7937-4672-82E3-5A33395FEC51}"/>
          </ac:spMkLst>
        </pc:spChg>
        <pc:spChg chg="add">
          <ac:chgData name="Eric Lu" userId="3aa406f68f5e5191" providerId="LiveId" clId="{A6E99606-A6A7-408D-8F69-0BA8607D50DD}" dt="2021-02-21T02:06:09.774" v="5793" actId="26606"/>
          <ac:spMkLst>
            <pc:docMk/>
            <pc:sldMk cId="2786587552" sldId="322"/>
            <ac:spMk id="40" creationId="{AEF35B37-8197-4509-927A-2890E75FB318}"/>
          </ac:spMkLst>
        </pc:spChg>
        <pc:spChg chg="add">
          <ac:chgData name="Eric Lu" userId="3aa406f68f5e5191" providerId="LiveId" clId="{A6E99606-A6A7-408D-8F69-0BA8607D50DD}" dt="2021-02-21T02:06:09.774" v="5793" actId="26606"/>
          <ac:spMkLst>
            <pc:docMk/>
            <pc:sldMk cId="2786587552" sldId="322"/>
            <ac:spMk id="41" creationId="{986D8934-279C-478E-9988-71EA03246BFC}"/>
          </ac:spMkLst>
        </pc:spChg>
        <pc:spChg chg="add">
          <ac:chgData name="Eric Lu" userId="3aa406f68f5e5191" providerId="LiveId" clId="{A6E99606-A6A7-408D-8F69-0BA8607D50DD}" dt="2021-02-21T02:06:09.774" v="5793" actId="26606"/>
          <ac:spMkLst>
            <pc:docMk/>
            <pc:sldMk cId="2786587552" sldId="322"/>
            <ac:spMk id="42" creationId="{1D1D30DA-ABBB-4A55-88D9-44086395F5FA}"/>
          </ac:spMkLst>
        </pc:spChg>
        <pc:picChg chg="add del mod">
          <ac:chgData name="Eric Lu" userId="3aa406f68f5e5191" providerId="LiveId" clId="{A6E99606-A6A7-408D-8F69-0BA8607D50DD}" dt="2021-02-21T02:01:40.957" v="5762" actId="478"/>
          <ac:picMkLst>
            <pc:docMk/>
            <pc:sldMk cId="2786587552" sldId="322"/>
            <ac:picMk id="4" creationId="{C9A8D2B8-7276-4C4E-ADEF-9340D781DDDC}"/>
          </ac:picMkLst>
        </pc:picChg>
        <pc:picChg chg="add del mod">
          <ac:chgData name="Eric Lu" userId="3aa406f68f5e5191" providerId="LiveId" clId="{A6E99606-A6A7-408D-8F69-0BA8607D50DD}" dt="2021-02-21T02:02:11.396" v="5772" actId="22"/>
          <ac:picMkLst>
            <pc:docMk/>
            <pc:sldMk cId="2786587552" sldId="322"/>
            <ac:picMk id="6" creationId="{5A4F7FBA-F7E9-4757-953F-BDD850EFF4D8}"/>
          </ac:picMkLst>
        </pc:picChg>
        <pc:picChg chg="add mod ord">
          <ac:chgData name="Eric Lu" userId="3aa406f68f5e5191" providerId="LiveId" clId="{A6E99606-A6A7-408D-8F69-0BA8607D50DD}" dt="2021-02-21T02:07:25.947" v="5811" actId="1076"/>
          <ac:picMkLst>
            <pc:docMk/>
            <pc:sldMk cId="2786587552" sldId="322"/>
            <ac:picMk id="12" creationId="{38CA53ED-5E51-4750-A5C7-5A8522EB2903}"/>
          </ac:picMkLst>
        </pc:picChg>
        <pc:picChg chg="add mod ord">
          <ac:chgData name="Eric Lu" userId="3aa406f68f5e5191" providerId="LiveId" clId="{A6E99606-A6A7-408D-8F69-0BA8607D50DD}" dt="2021-02-21T02:11:31.752" v="6300" actId="1076"/>
          <ac:picMkLst>
            <pc:docMk/>
            <pc:sldMk cId="2786587552" sldId="322"/>
            <ac:picMk id="14" creationId="{7F72DBFF-0C40-495B-8F82-F74757F9336E}"/>
          </ac:picMkLst>
        </pc:picChg>
        <pc:picChg chg="add mod ord">
          <ac:chgData name="Eric Lu" userId="3aa406f68f5e5191" providerId="LiveId" clId="{A6E99606-A6A7-408D-8F69-0BA8607D50DD}" dt="2021-02-21T02:11:35.144" v="6301" actId="1076"/>
          <ac:picMkLst>
            <pc:docMk/>
            <pc:sldMk cId="2786587552" sldId="322"/>
            <ac:picMk id="16" creationId="{A4736FCC-528C-45FD-8E74-1A7A66E263CE}"/>
          </ac:picMkLst>
        </pc:picChg>
        <pc:picChg chg="add mod">
          <ac:chgData name="Eric Lu" userId="3aa406f68f5e5191" providerId="LiveId" clId="{A6E99606-A6A7-408D-8F69-0BA8607D50DD}" dt="2021-02-21T02:12:46.697" v="6319" actId="1076"/>
          <ac:picMkLst>
            <pc:docMk/>
            <pc:sldMk cId="2786587552" sldId="322"/>
            <ac:picMk id="1026" creationId="{AA0F5715-8C53-4BA3-BAA6-6B9D27C840A9}"/>
          </ac:picMkLst>
        </pc:picChg>
        <pc:cxnChg chg="add del">
          <ac:chgData name="Eric Lu" userId="3aa406f68f5e5191" providerId="LiveId" clId="{A6E99606-A6A7-408D-8F69-0BA8607D50DD}" dt="2021-02-21T02:06:06.783" v="5790" actId="26606"/>
          <ac:cxnSpMkLst>
            <pc:docMk/>
            <pc:sldMk cId="2786587552" sldId="322"/>
            <ac:cxnSpMk id="32" creationId="{74E369E2-CE06-4376-B557-4B5FE5B4145C}"/>
          </ac:cxnSpMkLst>
        </pc:cxnChg>
      </pc:sldChg>
      <pc:sldChg chg="addSp delSp modSp add mod">
        <pc:chgData name="Eric Lu" userId="3aa406f68f5e5191" providerId="LiveId" clId="{A6E99606-A6A7-408D-8F69-0BA8607D50DD}" dt="2021-02-21T02:23:23.529" v="6646" actId="20577"/>
        <pc:sldMkLst>
          <pc:docMk/>
          <pc:sldMk cId="1723580789" sldId="323"/>
        </pc:sldMkLst>
        <pc:spChg chg="mod">
          <ac:chgData name="Eric Lu" userId="3aa406f68f5e5191" providerId="LiveId" clId="{A6E99606-A6A7-408D-8F69-0BA8607D50DD}" dt="2021-02-21T02:23:23.529" v="6646" actId="20577"/>
          <ac:spMkLst>
            <pc:docMk/>
            <pc:sldMk cId="1723580789" sldId="323"/>
            <ac:spMk id="10" creationId="{AFCB5A50-DECF-4D0A-A2F7-459D28AE87A5}"/>
          </ac:spMkLst>
        </pc:spChg>
        <pc:spChg chg="mod">
          <ac:chgData name="Eric Lu" userId="3aa406f68f5e5191" providerId="LiveId" clId="{A6E99606-A6A7-408D-8F69-0BA8607D50DD}" dt="2021-02-21T02:16:57.033" v="6514" actId="20577"/>
          <ac:spMkLst>
            <pc:docMk/>
            <pc:sldMk cId="1723580789" sldId="323"/>
            <ac:spMk id="17" creationId="{C0D54818-17A9-4DF2-ABC3-A89E9CBE9CB3}"/>
          </ac:spMkLst>
        </pc:spChg>
        <pc:spChg chg="mod">
          <ac:chgData name="Eric Lu" userId="3aa406f68f5e5191" providerId="LiveId" clId="{A6E99606-A6A7-408D-8F69-0BA8607D50DD}" dt="2021-02-21T02:17:06.282" v="6536" actId="20577"/>
          <ac:spMkLst>
            <pc:docMk/>
            <pc:sldMk cId="1723580789" sldId="323"/>
            <ac:spMk id="35" creationId="{A10D3636-4963-48DB-8C5C-863D11D107E2}"/>
          </ac:spMkLst>
        </pc:spChg>
        <pc:spChg chg="mod">
          <ac:chgData name="Eric Lu" userId="3aa406f68f5e5191" providerId="LiveId" clId="{A6E99606-A6A7-408D-8F69-0BA8607D50DD}" dt="2021-02-21T02:17:12.148" v="6548" actId="20577"/>
          <ac:spMkLst>
            <pc:docMk/>
            <pc:sldMk cId="1723580789" sldId="323"/>
            <ac:spMk id="39" creationId="{F106A1BA-7937-4672-82E3-5A33395FEC51}"/>
          </ac:spMkLst>
        </pc:spChg>
        <pc:picChg chg="add mod">
          <ac:chgData name="Eric Lu" userId="3aa406f68f5e5191" providerId="LiveId" clId="{A6E99606-A6A7-408D-8F69-0BA8607D50DD}" dt="2021-02-21T02:21:52.723" v="6580" actId="1037"/>
          <ac:picMkLst>
            <pc:docMk/>
            <pc:sldMk cId="1723580789" sldId="323"/>
            <ac:picMk id="4" creationId="{741247C7-0979-4216-9447-92D278FBB855}"/>
          </ac:picMkLst>
        </pc:picChg>
        <pc:picChg chg="add mod">
          <ac:chgData name="Eric Lu" userId="3aa406f68f5e5191" providerId="LiveId" clId="{A6E99606-A6A7-408D-8F69-0BA8607D50DD}" dt="2021-02-21T02:22:25.979" v="6590" actId="14100"/>
          <ac:picMkLst>
            <pc:docMk/>
            <pc:sldMk cId="1723580789" sldId="323"/>
            <ac:picMk id="6" creationId="{E22B288D-B990-4ADA-BE56-227F69104508}"/>
          </ac:picMkLst>
        </pc:picChg>
        <pc:picChg chg="del">
          <ac:chgData name="Eric Lu" userId="3aa406f68f5e5191" providerId="LiveId" clId="{A6E99606-A6A7-408D-8F69-0BA8607D50DD}" dt="2021-02-21T02:19:44.219" v="6549" actId="478"/>
          <ac:picMkLst>
            <pc:docMk/>
            <pc:sldMk cId="1723580789" sldId="323"/>
            <ac:picMk id="12" creationId="{38CA53ED-5E51-4750-A5C7-5A8522EB2903}"/>
          </ac:picMkLst>
        </pc:picChg>
        <pc:picChg chg="add mod">
          <ac:chgData name="Eric Lu" userId="3aa406f68f5e5191" providerId="LiveId" clId="{A6E99606-A6A7-408D-8F69-0BA8607D50DD}" dt="2021-02-21T02:22:49.175" v="6597" actId="1038"/>
          <ac:picMkLst>
            <pc:docMk/>
            <pc:sldMk cId="1723580789" sldId="323"/>
            <ac:picMk id="13" creationId="{B2D05663-0295-40C5-B6BB-650B05B58C4B}"/>
          </ac:picMkLst>
        </pc:picChg>
        <pc:picChg chg="del">
          <ac:chgData name="Eric Lu" userId="3aa406f68f5e5191" providerId="LiveId" clId="{A6E99606-A6A7-408D-8F69-0BA8607D50DD}" dt="2021-02-21T02:19:54.611" v="6552" actId="478"/>
          <ac:picMkLst>
            <pc:docMk/>
            <pc:sldMk cId="1723580789" sldId="323"/>
            <ac:picMk id="14" creationId="{7F72DBFF-0C40-495B-8F82-F74757F9336E}"/>
          </ac:picMkLst>
        </pc:picChg>
        <pc:picChg chg="del">
          <ac:chgData name="Eric Lu" userId="3aa406f68f5e5191" providerId="LiveId" clId="{A6E99606-A6A7-408D-8F69-0BA8607D50DD}" dt="2021-02-21T02:20:30.089" v="6555" actId="478"/>
          <ac:picMkLst>
            <pc:docMk/>
            <pc:sldMk cId="1723580789" sldId="323"/>
            <ac:picMk id="16" creationId="{A4736FCC-528C-45FD-8E74-1A7A66E263CE}"/>
          </ac:picMkLst>
        </pc:picChg>
        <pc:picChg chg="add del mod">
          <ac:chgData name="Eric Lu" userId="3aa406f68f5e5191" providerId="LiveId" clId="{A6E99606-A6A7-408D-8F69-0BA8607D50DD}" dt="2021-02-21T02:21:50.588" v="6579" actId="478"/>
          <ac:picMkLst>
            <pc:docMk/>
            <pc:sldMk cId="1723580789" sldId="323"/>
            <ac:picMk id="23" creationId="{974FDE10-0D1F-4857-BB96-AF4806E9C326}"/>
          </ac:picMkLst>
        </pc:picChg>
      </pc:sldChg>
      <pc:sldChg chg="modSp add mod modNotesTx">
        <pc:chgData name="Eric Lu" userId="3aa406f68f5e5191" providerId="LiveId" clId="{A6E99606-A6A7-408D-8F69-0BA8607D50DD}" dt="2021-02-21T02:37:23.608" v="7762" actId="20577"/>
        <pc:sldMkLst>
          <pc:docMk/>
          <pc:sldMk cId="2157174648" sldId="324"/>
        </pc:sldMkLst>
        <pc:spChg chg="mod">
          <ac:chgData name="Eric Lu" userId="3aa406f68f5e5191" providerId="LiveId" clId="{A6E99606-A6A7-408D-8F69-0BA8607D50DD}" dt="2021-02-21T02:37:23.608" v="7762" actId="20577"/>
          <ac:spMkLst>
            <pc:docMk/>
            <pc:sldMk cId="2157174648" sldId="324"/>
            <ac:spMk id="2" creationId="{00000000-0000-0000-0000-000000000000}"/>
          </ac:spMkLst>
        </pc:spChg>
        <pc:spChg chg="mod">
          <ac:chgData name="Eric Lu" userId="3aa406f68f5e5191" providerId="LiveId" clId="{A6E99606-A6A7-408D-8F69-0BA8607D50DD}" dt="2021-02-21T02:36:44.790" v="7733" actId="20577"/>
          <ac:spMkLst>
            <pc:docMk/>
            <pc:sldMk cId="2157174648" sldId="324"/>
            <ac:spMk id="12" creationId="{29C4F1A4-18D8-4E39-BEED-A1230B177B90}"/>
          </ac:spMkLst>
        </pc:spChg>
      </pc:sldChg>
    </pc:docChg>
  </pc:docChgLst>
  <pc:docChgLst>
    <pc:chgData name="Eric Lu" userId="3aa406f68f5e5191" providerId="LiveId" clId="{DB5A25FA-8BFB-457D-A525-8DB7BA112262}"/>
    <pc:docChg chg="undo custSel addSld delSld modSld sldOrd">
      <pc:chgData name="Eric Lu" userId="3aa406f68f5e5191" providerId="LiveId" clId="{DB5A25FA-8BFB-457D-A525-8DB7BA112262}" dt="2018-12-07T17:49:45.026" v="941" actId="14100"/>
      <pc:docMkLst>
        <pc:docMk/>
      </pc:docMkLst>
      <pc:sldChg chg="delSp modSp">
        <pc:chgData name="Eric Lu" userId="3aa406f68f5e5191" providerId="LiveId" clId="{DB5A25FA-8BFB-457D-A525-8DB7BA112262}" dt="2018-12-07T02:05:55.816" v="337" actId="20577"/>
        <pc:sldMkLst>
          <pc:docMk/>
          <pc:sldMk cId="2035626310" sldId="256"/>
        </pc:sldMkLst>
        <pc:spChg chg="mod">
          <ac:chgData name="Eric Lu" userId="3aa406f68f5e5191" providerId="LiveId" clId="{DB5A25FA-8BFB-457D-A525-8DB7BA112262}" dt="2018-12-07T02:04:25.054" v="298" actId="14100"/>
          <ac:spMkLst>
            <pc:docMk/>
            <pc:sldMk cId="2035626310" sldId="256"/>
            <ac:spMk id="2" creationId="{00000000-0000-0000-0000-000000000000}"/>
          </ac:spMkLst>
        </pc:spChg>
        <pc:spChg chg="mod">
          <ac:chgData name="Eric Lu" userId="3aa406f68f5e5191" providerId="LiveId" clId="{DB5A25FA-8BFB-457D-A525-8DB7BA112262}" dt="2018-12-07T02:04:35.353" v="299" actId="20577"/>
          <ac:spMkLst>
            <pc:docMk/>
            <pc:sldMk cId="2035626310" sldId="256"/>
            <ac:spMk id="3" creationId="{00000000-0000-0000-0000-000000000000}"/>
          </ac:spMkLst>
        </pc:spChg>
        <pc:spChg chg="mod">
          <ac:chgData name="Eric Lu" userId="3aa406f68f5e5191" providerId="LiveId" clId="{DB5A25FA-8BFB-457D-A525-8DB7BA112262}" dt="2018-12-07T02:05:55.816" v="337" actId="20577"/>
          <ac:spMkLst>
            <pc:docMk/>
            <pc:sldMk cId="2035626310" sldId="256"/>
            <ac:spMk id="9" creationId="{00000000-0000-0000-0000-000000000000}"/>
          </ac:spMkLst>
        </pc:spChg>
        <pc:picChg chg="del">
          <ac:chgData name="Eric Lu" userId="3aa406f68f5e5191" providerId="LiveId" clId="{DB5A25FA-8BFB-457D-A525-8DB7BA112262}" dt="2018-12-07T02:02:17.594" v="268" actId="478"/>
          <ac:picMkLst>
            <pc:docMk/>
            <pc:sldMk cId="2035626310" sldId="256"/>
            <ac:picMk id="10" creationId="{3017FB9C-3EA4-41AF-A913-C01639D72393}"/>
          </ac:picMkLst>
        </pc:picChg>
      </pc:sldChg>
      <pc:sldChg chg="addSp delSp modSp">
        <pc:chgData name="Eric Lu" userId="3aa406f68f5e5191" providerId="LiveId" clId="{DB5A25FA-8BFB-457D-A525-8DB7BA112262}" dt="2018-12-07T02:22:20.276" v="887" actId="208"/>
        <pc:sldMkLst>
          <pc:docMk/>
          <pc:sldMk cId="1569603146" sldId="257"/>
        </pc:sldMkLst>
        <pc:spChg chg="mod">
          <ac:chgData name="Eric Lu" userId="3aa406f68f5e5191" providerId="LiveId" clId="{DB5A25FA-8BFB-457D-A525-8DB7BA112262}" dt="2018-12-07T02:13:07.199" v="494" actId="27636"/>
          <ac:spMkLst>
            <pc:docMk/>
            <pc:sldMk cId="1569603146" sldId="257"/>
            <ac:spMk id="2" creationId="{00000000-0000-0000-0000-000000000000}"/>
          </ac:spMkLst>
        </pc:spChg>
        <pc:spChg chg="add del mod">
          <ac:chgData name="Eric Lu" userId="3aa406f68f5e5191" providerId="LiveId" clId="{DB5A25FA-8BFB-457D-A525-8DB7BA112262}" dt="2018-12-07T02:16:13.005" v="497" actId="478"/>
          <ac:spMkLst>
            <pc:docMk/>
            <pc:sldMk cId="1569603146" sldId="257"/>
            <ac:spMk id="4" creationId="{6017934E-2246-4946-8314-C25C6C7F7293}"/>
          </ac:spMkLst>
        </pc:spChg>
        <pc:spChg chg="mod">
          <ac:chgData name="Eric Lu" userId="3aa406f68f5e5191" providerId="LiveId" clId="{DB5A25FA-8BFB-457D-A525-8DB7BA112262}" dt="2018-12-07T02:17:48.086" v="508" actId="20577"/>
          <ac:spMkLst>
            <pc:docMk/>
            <pc:sldMk cId="1569603146" sldId="257"/>
            <ac:spMk id="9" creationId="{00000000-0000-0000-0000-000000000000}"/>
          </ac:spMkLst>
        </pc:spChg>
        <pc:spChg chg="del">
          <ac:chgData name="Eric Lu" userId="3aa406f68f5e5191" providerId="LiveId" clId="{DB5A25FA-8BFB-457D-A525-8DB7BA112262}" dt="2018-12-07T02:13:37.825" v="496" actId="478"/>
          <ac:spMkLst>
            <pc:docMk/>
            <pc:sldMk cId="1569603146" sldId="257"/>
            <ac:spMk id="10" creationId="{A62D0F7D-E19D-43C8-B91B-E066D3B41072}"/>
          </ac:spMkLst>
        </pc:spChg>
        <pc:spChg chg="add mod ord">
          <ac:chgData name="Eric Lu" userId="3aa406f68f5e5191" providerId="LiveId" clId="{DB5A25FA-8BFB-457D-A525-8DB7BA112262}" dt="2018-12-07T02:22:20.276" v="887" actId="208"/>
          <ac:spMkLst>
            <pc:docMk/>
            <pc:sldMk cId="1569603146" sldId="257"/>
            <ac:spMk id="11" creationId="{B754B393-38B0-4116-AC87-B51FB8750331}"/>
          </ac:spMkLst>
        </pc:spChg>
        <pc:picChg chg="add del mod">
          <ac:chgData name="Eric Lu" userId="3aa406f68f5e5191" providerId="LiveId" clId="{DB5A25FA-8BFB-457D-A525-8DB7BA112262}" dt="2018-12-07T02:19:42.294" v="871" actId="478"/>
          <ac:picMkLst>
            <pc:docMk/>
            <pc:sldMk cId="1569603146" sldId="257"/>
            <ac:picMk id="5" creationId="{288251A4-E67E-43B0-B526-00AC548B0643}"/>
          </ac:picMkLst>
        </pc:picChg>
        <pc:picChg chg="add mod ord">
          <ac:chgData name="Eric Lu" userId="3aa406f68f5e5191" providerId="LiveId" clId="{DB5A25FA-8BFB-457D-A525-8DB7BA112262}" dt="2018-12-07T02:22:14.855" v="886" actId="166"/>
          <ac:picMkLst>
            <pc:docMk/>
            <pc:sldMk cId="1569603146" sldId="257"/>
            <ac:picMk id="6" creationId="{53B32DDD-6089-4216-AFA7-418D9DE2B6A0}"/>
          </ac:picMkLst>
        </pc:picChg>
      </pc:sldChg>
      <pc:sldChg chg="modSp del">
        <pc:chgData name="Eric Lu" userId="3aa406f68f5e5191" providerId="LiveId" clId="{DB5A25FA-8BFB-457D-A525-8DB7BA112262}" dt="2018-12-07T02:13:14.463" v="495" actId="2696"/>
        <pc:sldMkLst>
          <pc:docMk/>
          <pc:sldMk cId="2833827097" sldId="263"/>
        </pc:sldMkLst>
        <pc:spChg chg="mod">
          <ac:chgData name="Eric Lu" userId="3aa406f68f5e5191" providerId="LiveId" clId="{DB5A25FA-8BFB-457D-A525-8DB7BA112262}" dt="2018-12-07T02:12:30.966" v="490" actId="1076"/>
          <ac:spMkLst>
            <pc:docMk/>
            <pc:sldMk cId="2833827097" sldId="263"/>
            <ac:spMk id="2" creationId="{00000000-0000-0000-0000-000000000000}"/>
          </ac:spMkLst>
        </pc:spChg>
      </pc:sldChg>
      <pc:sldChg chg="modSp">
        <pc:chgData name="Eric Lu" userId="3aa406f68f5e5191" providerId="LiveId" clId="{DB5A25FA-8BFB-457D-A525-8DB7BA112262}" dt="2018-12-07T02:12:02.481" v="487" actId="2711"/>
        <pc:sldMkLst>
          <pc:docMk/>
          <pc:sldMk cId="2361072511" sldId="272"/>
        </pc:sldMkLst>
        <pc:spChg chg="mod">
          <ac:chgData name="Eric Lu" userId="3aa406f68f5e5191" providerId="LiveId" clId="{DB5A25FA-8BFB-457D-A525-8DB7BA112262}" dt="2018-12-07T02:12:02.481" v="487" actId="2711"/>
          <ac:spMkLst>
            <pc:docMk/>
            <pc:sldMk cId="2361072511" sldId="272"/>
            <ac:spMk id="10" creationId="{00000000-0000-0000-0000-000000000000}"/>
          </ac:spMkLst>
        </pc:spChg>
      </pc:sldChg>
      <pc:sldChg chg="add ord modNotesTx">
        <pc:chgData name="Eric Lu" userId="3aa406f68f5e5191" providerId="LiveId" clId="{DB5A25FA-8BFB-457D-A525-8DB7BA112262}" dt="2018-12-07T02:22:40.811" v="888" actId="20577"/>
        <pc:sldMkLst>
          <pc:docMk/>
          <pc:sldMk cId="4068398302" sldId="306"/>
        </pc:sldMkLst>
      </pc:sldChg>
      <pc:sldChg chg="add">
        <pc:chgData name="Eric Lu" userId="3aa406f68f5e5191" providerId="LiveId" clId="{DB5A25FA-8BFB-457D-A525-8DB7BA112262}" dt="2018-12-07T02:23:07.410" v="889"/>
        <pc:sldMkLst>
          <pc:docMk/>
          <pc:sldMk cId="2472932478" sldId="307"/>
        </pc:sldMkLst>
      </pc:sldChg>
      <pc:sldChg chg="addSp delSp modSp">
        <pc:chgData name="Eric Lu" userId="3aa406f68f5e5191" providerId="LiveId" clId="{DB5A25FA-8BFB-457D-A525-8DB7BA112262}" dt="2018-12-07T17:18:58.129" v="909" actId="1076"/>
        <pc:sldMkLst>
          <pc:docMk/>
          <pc:sldMk cId="477414192" sldId="312"/>
        </pc:sldMkLst>
        <pc:spChg chg="del">
          <ac:chgData name="Eric Lu" userId="3aa406f68f5e5191" providerId="LiveId" clId="{DB5A25FA-8BFB-457D-A525-8DB7BA112262}" dt="2018-12-07T17:18:45.234" v="901" actId="478"/>
          <ac:spMkLst>
            <pc:docMk/>
            <pc:sldMk cId="477414192" sldId="312"/>
            <ac:spMk id="6" creationId="{736C360C-39E9-4058-B2F4-FA458F1DAF91}"/>
          </ac:spMkLst>
        </pc:spChg>
        <pc:picChg chg="del">
          <ac:chgData name="Eric Lu" userId="3aa406f68f5e5191" providerId="LiveId" clId="{DB5A25FA-8BFB-457D-A525-8DB7BA112262}" dt="2018-12-07T17:18:42.022" v="900" actId="478"/>
          <ac:picMkLst>
            <pc:docMk/>
            <pc:sldMk cId="477414192" sldId="312"/>
            <ac:picMk id="5" creationId="{6550859A-3F9D-4528-9ABB-DC5A37BD9964}"/>
          </ac:picMkLst>
        </pc:picChg>
        <pc:picChg chg="add mod">
          <ac:chgData name="Eric Lu" userId="3aa406f68f5e5191" providerId="LiveId" clId="{DB5A25FA-8BFB-457D-A525-8DB7BA112262}" dt="2018-12-07T17:18:58.129" v="909" actId="1076"/>
          <ac:picMkLst>
            <pc:docMk/>
            <pc:sldMk cId="477414192" sldId="312"/>
            <ac:picMk id="11" creationId="{94897412-760F-41CF-B991-DD68BA1A919A}"/>
          </ac:picMkLst>
        </pc:picChg>
      </pc:sldChg>
      <pc:sldChg chg="addSp delSp modSp">
        <pc:chgData name="Eric Lu" userId="3aa406f68f5e5191" providerId="LiveId" clId="{DB5A25FA-8BFB-457D-A525-8DB7BA112262}" dt="2018-12-07T17:49:45.026" v="941" actId="14100"/>
        <pc:sldMkLst>
          <pc:docMk/>
          <pc:sldMk cId="2551196415" sldId="317"/>
        </pc:sldMkLst>
        <pc:picChg chg="add mod">
          <ac:chgData name="Eric Lu" userId="3aa406f68f5e5191" providerId="LiveId" clId="{DB5A25FA-8BFB-457D-A525-8DB7BA112262}" dt="2018-12-07T17:49:45.026" v="941" actId="14100"/>
          <ac:picMkLst>
            <pc:docMk/>
            <pc:sldMk cId="2551196415" sldId="317"/>
            <ac:picMk id="5" creationId="{8507DFC6-E7FB-4502-9F18-6EC4EC341900}"/>
          </ac:picMkLst>
        </pc:picChg>
        <pc:picChg chg="add del mod">
          <ac:chgData name="Eric Lu" userId="3aa406f68f5e5191" providerId="LiveId" clId="{DB5A25FA-8BFB-457D-A525-8DB7BA112262}" dt="2018-12-07T17:48:48.048" v="925" actId="478"/>
          <ac:picMkLst>
            <pc:docMk/>
            <pc:sldMk cId="2551196415" sldId="317"/>
            <ac:picMk id="10" creationId="{38BF6BA9-5DCB-47D1-847B-B8804338A030}"/>
          </ac:picMkLst>
        </pc:picChg>
        <pc:picChg chg="del">
          <ac:chgData name="Eric Lu" userId="3aa406f68f5e5191" providerId="LiveId" clId="{DB5A25FA-8BFB-457D-A525-8DB7BA112262}" dt="2018-12-07T17:17:52.724" v="890" actId="478"/>
          <ac:picMkLst>
            <pc:docMk/>
            <pc:sldMk cId="2551196415" sldId="317"/>
            <ac:picMk id="11" creationId="{69DE5D94-6A89-4B59-8328-B899D8EE7BCD}"/>
          </ac:picMkLst>
        </pc:picChg>
        <pc:picChg chg="add del mod">
          <ac:chgData name="Eric Lu" userId="3aa406f68f5e5191" providerId="LiveId" clId="{DB5A25FA-8BFB-457D-A525-8DB7BA112262}" dt="2018-12-07T17:49:10.115" v="933" actId="478"/>
          <ac:picMkLst>
            <pc:docMk/>
            <pc:sldMk cId="2551196415" sldId="317"/>
            <ac:picMk id="13" creationId="{8DA6A01B-A6F5-48CD-990F-ADEF72A923B7}"/>
          </ac:picMkLst>
        </pc:picChg>
        <pc:picChg chg="add mod">
          <ac:chgData name="Eric Lu" userId="3aa406f68f5e5191" providerId="LiveId" clId="{DB5A25FA-8BFB-457D-A525-8DB7BA112262}" dt="2018-12-07T17:49:37.037" v="938" actId="1076"/>
          <ac:picMkLst>
            <pc:docMk/>
            <pc:sldMk cId="2551196415" sldId="317"/>
            <ac:picMk id="15" creationId="{DCF41AB5-E38D-4514-8C90-E58B2713A092}"/>
          </ac:picMkLst>
        </pc:picChg>
      </pc:sldChg>
      <pc:sldChg chg="addSp delSp modSp">
        <pc:chgData name="Eric Lu" userId="3aa406f68f5e5191" providerId="LiveId" clId="{DB5A25FA-8BFB-457D-A525-8DB7BA112262}" dt="2018-12-07T17:20:48.345" v="919" actId="14100"/>
        <pc:sldMkLst>
          <pc:docMk/>
          <pc:sldMk cId="2952892071" sldId="318"/>
        </pc:sldMkLst>
        <pc:picChg chg="del">
          <ac:chgData name="Eric Lu" userId="3aa406f68f5e5191" providerId="LiveId" clId="{DB5A25FA-8BFB-457D-A525-8DB7BA112262}" dt="2018-12-07T17:20:20.102" v="910" actId="478"/>
          <ac:picMkLst>
            <pc:docMk/>
            <pc:sldMk cId="2952892071" sldId="318"/>
            <ac:picMk id="5" creationId="{6550859A-3F9D-4528-9ABB-DC5A37BD9964}"/>
          </ac:picMkLst>
        </pc:picChg>
        <pc:picChg chg="add mod">
          <ac:chgData name="Eric Lu" userId="3aa406f68f5e5191" providerId="LiveId" clId="{DB5A25FA-8BFB-457D-A525-8DB7BA112262}" dt="2018-12-07T17:20:48.345" v="919" actId="14100"/>
          <ac:picMkLst>
            <pc:docMk/>
            <pc:sldMk cId="2952892071" sldId="318"/>
            <ac:picMk id="6" creationId="{E9C01FA1-3F9D-4471-9BAB-C2A838D9C74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Prelimiary Design Review</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FE3EAF-B7D1-475D-B0EA-F510050EEFAF}" type="datetime1">
              <a:rPr lang="en-US" smtClean="0"/>
              <a:t>2/20/2021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AER406 Aircraft Design</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40788D-C840-4B4E-BD13-391D2531D566}" type="slidenum">
              <a:rPr lang="en-US" smtClean="0"/>
              <a:t>‹#›</a:t>
            </a:fld>
            <a:endParaRPr lang="en-US"/>
          </a:p>
        </p:txBody>
      </p:sp>
    </p:spTree>
    <p:extLst>
      <p:ext uri="{BB962C8B-B14F-4D97-AF65-F5344CB8AC3E}">
        <p14:creationId xmlns:p14="http://schemas.microsoft.com/office/powerpoint/2010/main" val="127769421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Prelimiary Design Review</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48F16C-BF6C-4C2D-9E90-39FCF58BC08D}" type="datetime1">
              <a:rPr lang="en-US" smtClean="0"/>
              <a:t>2/20/2021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AER406 Aircraft Design</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11F83A-016E-4BE9-93EB-480E433855A7}" type="slidenum">
              <a:rPr lang="en-US" smtClean="0"/>
              <a:t>‹#›</a:t>
            </a:fld>
            <a:endParaRPr lang="en-US"/>
          </a:p>
        </p:txBody>
      </p:sp>
    </p:spTree>
    <p:extLst>
      <p:ext uri="{BB962C8B-B14F-4D97-AF65-F5344CB8AC3E}">
        <p14:creationId xmlns:p14="http://schemas.microsoft.com/office/powerpoint/2010/main" val="65172706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a:t>
            </a:r>
            <a:r>
              <a:rPr lang="en-US" baseline="0" dirty="0"/>
              <a:t> minutes</a:t>
            </a:r>
            <a:endParaRPr lang="en-US" dirty="0"/>
          </a:p>
        </p:txBody>
      </p:sp>
      <p:sp>
        <p:nvSpPr>
          <p:cNvPr id="4" name="Header Placeholder 3"/>
          <p:cNvSpPr>
            <a:spLocks noGrp="1"/>
          </p:cNvSpPr>
          <p:nvPr>
            <p:ph type="hdr" sz="quarter" idx="10"/>
          </p:nvPr>
        </p:nvSpPr>
        <p:spPr/>
        <p:txBody>
          <a:bodyPr/>
          <a:lstStyle/>
          <a:p>
            <a:r>
              <a:rPr lang="en-US"/>
              <a:t>Prelimiary Design Review</a:t>
            </a:r>
          </a:p>
        </p:txBody>
      </p:sp>
      <p:sp>
        <p:nvSpPr>
          <p:cNvPr id="5" name="Date Placeholder 4"/>
          <p:cNvSpPr>
            <a:spLocks noGrp="1"/>
          </p:cNvSpPr>
          <p:nvPr>
            <p:ph type="dt" idx="11"/>
          </p:nvPr>
        </p:nvSpPr>
        <p:spPr/>
        <p:txBody>
          <a:bodyPr/>
          <a:lstStyle/>
          <a:p>
            <a:fld id="{C248F16C-BF6C-4C2D-9E90-39FCF58BC08D}" type="datetime1">
              <a:rPr lang="en-US" smtClean="0"/>
              <a:t>2/20/2021</a:t>
            </a:fld>
            <a:endParaRPr lang="en-US"/>
          </a:p>
        </p:txBody>
      </p:sp>
      <p:sp>
        <p:nvSpPr>
          <p:cNvPr id="6" name="Footer Placeholder 5"/>
          <p:cNvSpPr>
            <a:spLocks noGrp="1"/>
          </p:cNvSpPr>
          <p:nvPr>
            <p:ph type="ftr" sz="quarter" idx="12"/>
          </p:nvPr>
        </p:nvSpPr>
        <p:spPr/>
        <p:txBody>
          <a:bodyPr/>
          <a:lstStyle/>
          <a:p>
            <a:r>
              <a:rPr lang="en-US"/>
              <a:t>AER406 Aircraft Design</a:t>
            </a:r>
          </a:p>
        </p:txBody>
      </p:sp>
      <p:sp>
        <p:nvSpPr>
          <p:cNvPr id="7" name="Slide Number Placeholder 6"/>
          <p:cNvSpPr>
            <a:spLocks noGrp="1"/>
          </p:cNvSpPr>
          <p:nvPr>
            <p:ph type="sldNum" sz="quarter" idx="13"/>
          </p:nvPr>
        </p:nvSpPr>
        <p:spPr/>
        <p:txBody>
          <a:bodyPr/>
          <a:lstStyle/>
          <a:p>
            <a:fld id="{1E11F83A-016E-4BE9-93EB-480E433855A7}" type="slidenum">
              <a:rPr lang="en-US" smtClean="0"/>
              <a:t>1</a:t>
            </a:fld>
            <a:endParaRPr lang="en-US"/>
          </a:p>
        </p:txBody>
      </p:sp>
    </p:spTree>
    <p:extLst>
      <p:ext uri="{BB962C8B-B14F-4D97-AF65-F5344CB8AC3E}">
        <p14:creationId xmlns:p14="http://schemas.microsoft.com/office/powerpoint/2010/main" val="11597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Prelimiary Design Review</a:t>
            </a:r>
          </a:p>
        </p:txBody>
      </p:sp>
      <p:sp>
        <p:nvSpPr>
          <p:cNvPr id="5" name="Date Placeholder 4"/>
          <p:cNvSpPr>
            <a:spLocks noGrp="1"/>
          </p:cNvSpPr>
          <p:nvPr>
            <p:ph type="dt" idx="11"/>
          </p:nvPr>
        </p:nvSpPr>
        <p:spPr/>
        <p:txBody>
          <a:bodyPr/>
          <a:lstStyle/>
          <a:p>
            <a:fld id="{C248F16C-BF6C-4C2D-9E90-39FCF58BC08D}" type="datetime1">
              <a:rPr lang="en-US" smtClean="0"/>
              <a:t>2/20/2021</a:t>
            </a:fld>
            <a:endParaRPr lang="en-US"/>
          </a:p>
        </p:txBody>
      </p:sp>
      <p:sp>
        <p:nvSpPr>
          <p:cNvPr id="6" name="Footer Placeholder 5"/>
          <p:cNvSpPr>
            <a:spLocks noGrp="1"/>
          </p:cNvSpPr>
          <p:nvPr>
            <p:ph type="ftr" sz="quarter" idx="12"/>
          </p:nvPr>
        </p:nvSpPr>
        <p:spPr/>
        <p:txBody>
          <a:bodyPr/>
          <a:lstStyle/>
          <a:p>
            <a:r>
              <a:rPr lang="en-US"/>
              <a:t>AER406 Aircraft Design</a:t>
            </a:r>
          </a:p>
        </p:txBody>
      </p:sp>
      <p:sp>
        <p:nvSpPr>
          <p:cNvPr id="7" name="Slide Number Placeholder 6"/>
          <p:cNvSpPr>
            <a:spLocks noGrp="1"/>
          </p:cNvSpPr>
          <p:nvPr>
            <p:ph type="sldNum" sz="quarter" idx="13"/>
          </p:nvPr>
        </p:nvSpPr>
        <p:spPr/>
        <p:txBody>
          <a:bodyPr/>
          <a:lstStyle/>
          <a:p>
            <a:fld id="{1E11F83A-016E-4BE9-93EB-480E433855A7}" type="slidenum">
              <a:rPr lang="en-US" smtClean="0"/>
              <a:t>10</a:t>
            </a:fld>
            <a:endParaRPr lang="en-US"/>
          </a:p>
        </p:txBody>
      </p:sp>
    </p:spTree>
    <p:extLst>
      <p:ext uri="{BB962C8B-B14F-4D97-AF65-F5344CB8AC3E}">
        <p14:creationId xmlns:p14="http://schemas.microsoft.com/office/powerpoint/2010/main" val="224473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Prelimiary Design Review</a:t>
            </a:r>
          </a:p>
        </p:txBody>
      </p:sp>
      <p:sp>
        <p:nvSpPr>
          <p:cNvPr id="5" name="Date Placeholder 4"/>
          <p:cNvSpPr>
            <a:spLocks noGrp="1"/>
          </p:cNvSpPr>
          <p:nvPr>
            <p:ph type="dt" idx="11"/>
          </p:nvPr>
        </p:nvSpPr>
        <p:spPr/>
        <p:txBody>
          <a:bodyPr/>
          <a:lstStyle/>
          <a:p>
            <a:fld id="{C248F16C-BF6C-4C2D-9E90-39FCF58BC08D}" type="datetime1">
              <a:rPr lang="en-US" smtClean="0"/>
              <a:t>2/20/2021</a:t>
            </a:fld>
            <a:endParaRPr lang="en-US"/>
          </a:p>
        </p:txBody>
      </p:sp>
      <p:sp>
        <p:nvSpPr>
          <p:cNvPr id="6" name="Footer Placeholder 5"/>
          <p:cNvSpPr>
            <a:spLocks noGrp="1"/>
          </p:cNvSpPr>
          <p:nvPr>
            <p:ph type="ftr" sz="quarter" idx="12"/>
          </p:nvPr>
        </p:nvSpPr>
        <p:spPr/>
        <p:txBody>
          <a:bodyPr/>
          <a:lstStyle/>
          <a:p>
            <a:r>
              <a:rPr lang="en-US"/>
              <a:t>AER406 Aircraft Design</a:t>
            </a:r>
          </a:p>
        </p:txBody>
      </p:sp>
      <p:sp>
        <p:nvSpPr>
          <p:cNvPr id="7" name="Slide Number Placeholder 6"/>
          <p:cNvSpPr>
            <a:spLocks noGrp="1"/>
          </p:cNvSpPr>
          <p:nvPr>
            <p:ph type="sldNum" sz="quarter" idx="13"/>
          </p:nvPr>
        </p:nvSpPr>
        <p:spPr/>
        <p:txBody>
          <a:bodyPr/>
          <a:lstStyle/>
          <a:p>
            <a:fld id="{1E11F83A-016E-4BE9-93EB-480E433855A7}" type="slidenum">
              <a:rPr lang="en-US" smtClean="0"/>
              <a:t>11</a:t>
            </a:fld>
            <a:endParaRPr lang="en-US"/>
          </a:p>
        </p:txBody>
      </p:sp>
    </p:spTree>
    <p:extLst>
      <p:ext uri="{BB962C8B-B14F-4D97-AF65-F5344CB8AC3E}">
        <p14:creationId xmlns:p14="http://schemas.microsoft.com/office/powerpoint/2010/main" val="3037891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Prelimiary Design Review</a:t>
            </a:r>
          </a:p>
        </p:txBody>
      </p:sp>
      <p:sp>
        <p:nvSpPr>
          <p:cNvPr id="5" name="Date Placeholder 4"/>
          <p:cNvSpPr>
            <a:spLocks noGrp="1"/>
          </p:cNvSpPr>
          <p:nvPr>
            <p:ph type="dt" idx="11"/>
          </p:nvPr>
        </p:nvSpPr>
        <p:spPr/>
        <p:txBody>
          <a:bodyPr/>
          <a:lstStyle/>
          <a:p>
            <a:fld id="{C248F16C-BF6C-4C2D-9E90-39FCF58BC08D}" type="datetime1">
              <a:rPr lang="en-US" smtClean="0"/>
              <a:t>2/20/2021</a:t>
            </a:fld>
            <a:endParaRPr lang="en-US"/>
          </a:p>
        </p:txBody>
      </p:sp>
      <p:sp>
        <p:nvSpPr>
          <p:cNvPr id="6" name="Footer Placeholder 5"/>
          <p:cNvSpPr>
            <a:spLocks noGrp="1"/>
          </p:cNvSpPr>
          <p:nvPr>
            <p:ph type="ftr" sz="quarter" idx="12"/>
          </p:nvPr>
        </p:nvSpPr>
        <p:spPr/>
        <p:txBody>
          <a:bodyPr/>
          <a:lstStyle/>
          <a:p>
            <a:r>
              <a:rPr lang="en-US"/>
              <a:t>AER406 Aircraft Design</a:t>
            </a:r>
          </a:p>
        </p:txBody>
      </p:sp>
      <p:sp>
        <p:nvSpPr>
          <p:cNvPr id="7" name="Slide Number Placeholder 6"/>
          <p:cNvSpPr>
            <a:spLocks noGrp="1"/>
          </p:cNvSpPr>
          <p:nvPr>
            <p:ph type="sldNum" sz="quarter" idx="13"/>
          </p:nvPr>
        </p:nvSpPr>
        <p:spPr/>
        <p:txBody>
          <a:bodyPr/>
          <a:lstStyle/>
          <a:p>
            <a:fld id="{1E11F83A-016E-4BE9-93EB-480E433855A7}" type="slidenum">
              <a:rPr lang="en-US" smtClean="0"/>
              <a:t>12</a:t>
            </a:fld>
            <a:endParaRPr lang="en-US"/>
          </a:p>
        </p:txBody>
      </p:sp>
    </p:spTree>
    <p:extLst>
      <p:ext uri="{BB962C8B-B14F-4D97-AF65-F5344CB8AC3E}">
        <p14:creationId xmlns:p14="http://schemas.microsoft.com/office/powerpoint/2010/main" val="3160132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Prelimiary Design Review</a:t>
            </a:r>
          </a:p>
        </p:txBody>
      </p:sp>
      <p:sp>
        <p:nvSpPr>
          <p:cNvPr id="5" name="Date Placeholder 4"/>
          <p:cNvSpPr>
            <a:spLocks noGrp="1"/>
          </p:cNvSpPr>
          <p:nvPr>
            <p:ph type="dt" idx="11"/>
          </p:nvPr>
        </p:nvSpPr>
        <p:spPr/>
        <p:txBody>
          <a:bodyPr/>
          <a:lstStyle/>
          <a:p>
            <a:fld id="{C248F16C-BF6C-4C2D-9E90-39FCF58BC08D}" type="datetime1">
              <a:rPr lang="en-US" smtClean="0"/>
              <a:t>2/20/2021</a:t>
            </a:fld>
            <a:endParaRPr lang="en-US"/>
          </a:p>
        </p:txBody>
      </p:sp>
      <p:sp>
        <p:nvSpPr>
          <p:cNvPr id="6" name="Footer Placeholder 5"/>
          <p:cNvSpPr>
            <a:spLocks noGrp="1"/>
          </p:cNvSpPr>
          <p:nvPr>
            <p:ph type="ftr" sz="quarter" idx="12"/>
          </p:nvPr>
        </p:nvSpPr>
        <p:spPr/>
        <p:txBody>
          <a:bodyPr/>
          <a:lstStyle/>
          <a:p>
            <a:r>
              <a:rPr lang="en-US"/>
              <a:t>AER406 Aircraft Design</a:t>
            </a:r>
          </a:p>
        </p:txBody>
      </p:sp>
      <p:sp>
        <p:nvSpPr>
          <p:cNvPr id="7" name="Slide Number Placeholder 6"/>
          <p:cNvSpPr>
            <a:spLocks noGrp="1"/>
          </p:cNvSpPr>
          <p:nvPr>
            <p:ph type="sldNum" sz="quarter" idx="13"/>
          </p:nvPr>
        </p:nvSpPr>
        <p:spPr/>
        <p:txBody>
          <a:bodyPr/>
          <a:lstStyle/>
          <a:p>
            <a:fld id="{1E11F83A-016E-4BE9-93EB-480E433855A7}" type="slidenum">
              <a:rPr lang="en-US" smtClean="0"/>
              <a:t>13</a:t>
            </a:fld>
            <a:endParaRPr lang="en-US"/>
          </a:p>
        </p:txBody>
      </p:sp>
    </p:spTree>
    <p:extLst>
      <p:ext uri="{BB962C8B-B14F-4D97-AF65-F5344CB8AC3E}">
        <p14:creationId xmlns:p14="http://schemas.microsoft.com/office/powerpoint/2010/main" val="1122537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Prelimiary Design Review</a:t>
            </a:r>
          </a:p>
        </p:txBody>
      </p:sp>
      <p:sp>
        <p:nvSpPr>
          <p:cNvPr id="5" name="Date Placeholder 4"/>
          <p:cNvSpPr>
            <a:spLocks noGrp="1"/>
          </p:cNvSpPr>
          <p:nvPr>
            <p:ph type="dt" idx="11"/>
          </p:nvPr>
        </p:nvSpPr>
        <p:spPr/>
        <p:txBody>
          <a:bodyPr/>
          <a:lstStyle/>
          <a:p>
            <a:fld id="{C248F16C-BF6C-4C2D-9E90-39FCF58BC08D}" type="datetime1">
              <a:rPr lang="en-US" smtClean="0"/>
              <a:t>2/20/2021</a:t>
            </a:fld>
            <a:endParaRPr lang="en-US"/>
          </a:p>
        </p:txBody>
      </p:sp>
      <p:sp>
        <p:nvSpPr>
          <p:cNvPr id="6" name="Footer Placeholder 5"/>
          <p:cNvSpPr>
            <a:spLocks noGrp="1"/>
          </p:cNvSpPr>
          <p:nvPr>
            <p:ph type="ftr" sz="quarter" idx="12"/>
          </p:nvPr>
        </p:nvSpPr>
        <p:spPr/>
        <p:txBody>
          <a:bodyPr/>
          <a:lstStyle/>
          <a:p>
            <a:r>
              <a:rPr lang="en-US"/>
              <a:t>AER406 Aircraft Design</a:t>
            </a:r>
          </a:p>
        </p:txBody>
      </p:sp>
      <p:sp>
        <p:nvSpPr>
          <p:cNvPr id="7" name="Slide Number Placeholder 6"/>
          <p:cNvSpPr>
            <a:spLocks noGrp="1"/>
          </p:cNvSpPr>
          <p:nvPr>
            <p:ph type="sldNum" sz="quarter" idx="13"/>
          </p:nvPr>
        </p:nvSpPr>
        <p:spPr/>
        <p:txBody>
          <a:bodyPr/>
          <a:lstStyle/>
          <a:p>
            <a:fld id="{1E11F83A-016E-4BE9-93EB-480E433855A7}" type="slidenum">
              <a:rPr lang="en-US" smtClean="0"/>
              <a:t>14</a:t>
            </a:fld>
            <a:endParaRPr lang="en-US"/>
          </a:p>
        </p:txBody>
      </p:sp>
    </p:spTree>
    <p:extLst>
      <p:ext uri="{BB962C8B-B14F-4D97-AF65-F5344CB8AC3E}">
        <p14:creationId xmlns:p14="http://schemas.microsoft.com/office/powerpoint/2010/main" val="546146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a:t>
            </a:r>
            <a:r>
              <a:rPr lang="en-US" baseline="0" dirty="0"/>
              <a:t> minutes</a:t>
            </a:r>
            <a:endParaRPr lang="en-US" dirty="0"/>
          </a:p>
          <a:p>
            <a:endParaRPr lang="en-GB" dirty="0"/>
          </a:p>
        </p:txBody>
      </p:sp>
      <p:sp>
        <p:nvSpPr>
          <p:cNvPr id="4" name="Header Placeholder 3"/>
          <p:cNvSpPr>
            <a:spLocks noGrp="1"/>
          </p:cNvSpPr>
          <p:nvPr>
            <p:ph type="hdr" sz="quarter" idx="10"/>
          </p:nvPr>
        </p:nvSpPr>
        <p:spPr/>
        <p:txBody>
          <a:bodyPr/>
          <a:lstStyle/>
          <a:p>
            <a:r>
              <a:rPr lang="en-US"/>
              <a:t>Prelimiary Design Review</a:t>
            </a:r>
          </a:p>
        </p:txBody>
      </p:sp>
      <p:sp>
        <p:nvSpPr>
          <p:cNvPr id="5" name="Date Placeholder 4"/>
          <p:cNvSpPr>
            <a:spLocks noGrp="1"/>
          </p:cNvSpPr>
          <p:nvPr>
            <p:ph type="dt" idx="11"/>
          </p:nvPr>
        </p:nvSpPr>
        <p:spPr/>
        <p:txBody>
          <a:bodyPr/>
          <a:lstStyle/>
          <a:p>
            <a:fld id="{C248F16C-BF6C-4C2D-9E90-39FCF58BC08D}" type="datetime1">
              <a:rPr lang="en-US" smtClean="0"/>
              <a:t>2/20/2021</a:t>
            </a:fld>
            <a:endParaRPr lang="en-US"/>
          </a:p>
        </p:txBody>
      </p:sp>
      <p:sp>
        <p:nvSpPr>
          <p:cNvPr id="6" name="Footer Placeholder 5"/>
          <p:cNvSpPr>
            <a:spLocks noGrp="1"/>
          </p:cNvSpPr>
          <p:nvPr>
            <p:ph type="ftr" sz="quarter" idx="12"/>
          </p:nvPr>
        </p:nvSpPr>
        <p:spPr/>
        <p:txBody>
          <a:bodyPr/>
          <a:lstStyle/>
          <a:p>
            <a:r>
              <a:rPr lang="en-US"/>
              <a:t>AER406 Aircraft Design</a:t>
            </a:r>
          </a:p>
        </p:txBody>
      </p:sp>
      <p:sp>
        <p:nvSpPr>
          <p:cNvPr id="7" name="Slide Number Placeholder 6"/>
          <p:cNvSpPr>
            <a:spLocks noGrp="1"/>
          </p:cNvSpPr>
          <p:nvPr>
            <p:ph type="sldNum" sz="quarter" idx="13"/>
          </p:nvPr>
        </p:nvSpPr>
        <p:spPr/>
        <p:txBody>
          <a:bodyPr/>
          <a:lstStyle/>
          <a:p>
            <a:fld id="{1E11F83A-016E-4BE9-93EB-480E433855A7}" type="slidenum">
              <a:rPr lang="en-US" smtClean="0"/>
              <a:t>2</a:t>
            </a:fld>
            <a:endParaRPr lang="en-US"/>
          </a:p>
        </p:txBody>
      </p:sp>
    </p:spTree>
    <p:extLst>
      <p:ext uri="{BB962C8B-B14F-4D97-AF65-F5344CB8AC3E}">
        <p14:creationId xmlns:p14="http://schemas.microsoft.com/office/powerpoint/2010/main" val="72437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Prelimiary Design Review</a:t>
            </a:r>
          </a:p>
        </p:txBody>
      </p:sp>
      <p:sp>
        <p:nvSpPr>
          <p:cNvPr id="5" name="Date Placeholder 4"/>
          <p:cNvSpPr>
            <a:spLocks noGrp="1"/>
          </p:cNvSpPr>
          <p:nvPr>
            <p:ph type="dt" idx="11"/>
          </p:nvPr>
        </p:nvSpPr>
        <p:spPr/>
        <p:txBody>
          <a:bodyPr/>
          <a:lstStyle/>
          <a:p>
            <a:fld id="{C248F16C-BF6C-4C2D-9E90-39FCF58BC08D}" type="datetime1">
              <a:rPr lang="en-US" smtClean="0"/>
              <a:t>2/20/2021</a:t>
            </a:fld>
            <a:endParaRPr lang="en-US"/>
          </a:p>
        </p:txBody>
      </p:sp>
      <p:sp>
        <p:nvSpPr>
          <p:cNvPr id="6" name="Footer Placeholder 5"/>
          <p:cNvSpPr>
            <a:spLocks noGrp="1"/>
          </p:cNvSpPr>
          <p:nvPr>
            <p:ph type="ftr" sz="quarter" idx="12"/>
          </p:nvPr>
        </p:nvSpPr>
        <p:spPr/>
        <p:txBody>
          <a:bodyPr/>
          <a:lstStyle/>
          <a:p>
            <a:r>
              <a:rPr lang="en-US"/>
              <a:t>AER406 Aircraft Design</a:t>
            </a:r>
          </a:p>
        </p:txBody>
      </p:sp>
      <p:sp>
        <p:nvSpPr>
          <p:cNvPr id="7" name="Slide Number Placeholder 6"/>
          <p:cNvSpPr>
            <a:spLocks noGrp="1"/>
          </p:cNvSpPr>
          <p:nvPr>
            <p:ph type="sldNum" sz="quarter" idx="13"/>
          </p:nvPr>
        </p:nvSpPr>
        <p:spPr/>
        <p:txBody>
          <a:bodyPr/>
          <a:lstStyle/>
          <a:p>
            <a:fld id="{1E11F83A-016E-4BE9-93EB-480E433855A7}" type="slidenum">
              <a:rPr lang="en-US" smtClean="0"/>
              <a:t>3</a:t>
            </a:fld>
            <a:endParaRPr lang="en-US"/>
          </a:p>
        </p:txBody>
      </p:sp>
    </p:spTree>
    <p:extLst>
      <p:ext uri="{BB962C8B-B14F-4D97-AF65-F5344CB8AC3E}">
        <p14:creationId xmlns:p14="http://schemas.microsoft.com/office/powerpoint/2010/main" val="309061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Prelimiary Design Review</a:t>
            </a:r>
          </a:p>
        </p:txBody>
      </p:sp>
      <p:sp>
        <p:nvSpPr>
          <p:cNvPr id="5" name="Date Placeholder 4"/>
          <p:cNvSpPr>
            <a:spLocks noGrp="1"/>
          </p:cNvSpPr>
          <p:nvPr>
            <p:ph type="dt" idx="11"/>
          </p:nvPr>
        </p:nvSpPr>
        <p:spPr/>
        <p:txBody>
          <a:bodyPr/>
          <a:lstStyle/>
          <a:p>
            <a:fld id="{C248F16C-BF6C-4C2D-9E90-39FCF58BC08D}" type="datetime1">
              <a:rPr lang="en-US" smtClean="0"/>
              <a:t>2/20/2021</a:t>
            </a:fld>
            <a:endParaRPr lang="en-US"/>
          </a:p>
        </p:txBody>
      </p:sp>
      <p:sp>
        <p:nvSpPr>
          <p:cNvPr id="6" name="Footer Placeholder 5"/>
          <p:cNvSpPr>
            <a:spLocks noGrp="1"/>
          </p:cNvSpPr>
          <p:nvPr>
            <p:ph type="ftr" sz="quarter" idx="12"/>
          </p:nvPr>
        </p:nvSpPr>
        <p:spPr/>
        <p:txBody>
          <a:bodyPr/>
          <a:lstStyle/>
          <a:p>
            <a:r>
              <a:rPr lang="en-US"/>
              <a:t>AER406 Aircraft Design</a:t>
            </a:r>
          </a:p>
        </p:txBody>
      </p:sp>
      <p:sp>
        <p:nvSpPr>
          <p:cNvPr id="7" name="Slide Number Placeholder 6"/>
          <p:cNvSpPr>
            <a:spLocks noGrp="1"/>
          </p:cNvSpPr>
          <p:nvPr>
            <p:ph type="sldNum" sz="quarter" idx="13"/>
          </p:nvPr>
        </p:nvSpPr>
        <p:spPr/>
        <p:txBody>
          <a:bodyPr/>
          <a:lstStyle/>
          <a:p>
            <a:fld id="{1E11F83A-016E-4BE9-93EB-480E433855A7}" type="slidenum">
              <a:rPr lang="en-US" smtClean="0"/>
              <a:t>4</a:t>
            </a:fld>
            <a:endParaRPr lang="en-US"/>
          </a:p>
        </p:txBody>
      </p:sp>
    </p:spTree>
    <p:extLst>
      <p:ext uri="{BB962C8B-B14F-4D97-AF65-F5344CB8AC3E}">
        <p14:creationId xmlns:p14="http://schemas.microsoft.com/office/powerpoint/2010/main" val="3069017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Prelimiary Design Review</a:t>
            </a:r>
          </a:p>
        </p:txBody>
      </p:sp>
      <p:sp>
        <p:nvSpPr>
          <p:cNvPr id="5" name="Date Placeholder 4"/>
          <p:cNvSpPr>
            <a:spLocks noGrp="1"/>
          </p:cNvSpPr>
          <p:nvPr>
            <p:ph type="dt" idx="11"/>
          </p:nvPr>
        </p:nvSpPr>
        <p:spPr/>
        <p:txBody>
          <a:bodyPr/>
          <a:lstStyle/>
          <a:p>
            <a:fld id="{C248F16C-BF6C-4C2D-9E90-39FCF58BC08D}" type="datetime1">
              <a:rPr lang="en-US" smtClean="0"/>
              <a:t>2/20/2021</a:t>
            </a:fld>
            <a:endParaRPr lang="en-US"/>
          </a:p>
        </p:txBody>
      </p:sp>
      <p:sp>
        <p:nvSpPr>
          <p:cNvPr id="6" name="Footer Placeholder 5"/>
          <p:cNvSpPr>
            <a:spLocks noGrp="1"/>
          </p:cNvSpPr>
          <p:nvPr>
            <p:ph type="ftr" sz="quarter" idx="12"/>
          </p:nvPr>
        </p:nvSpPr>
        <p:spPr/>
        <p:txBody>
          <a:bodyPr/>
          <a:lstStyle/>
          <a:p>
            <a:r>
              <a:rPr lang="en-US"/>
              <a:t>AER406 Aircraft Design</a:t>
            </a:r>
          </a:p>
        </p:txBody>
      </p:sp>
      <p:sp>
        <p:nvSpPr>
          <p:cNvPr id="7" name="Slide Number Placeholder 6"/>
          <p:cNvSpPr>
            <a:spLocks noGrp="1"/>
          </p:cNvSpPr>
          <p:nvPr>
            <p:ph type="sldNum" sz="quarter" idx="13"/>
          </p:nvPr>
        </p:nvSpPr>
        <p:spPr/>
        <p:txBody>
          <a:bodyPr/>
          <a:lstStyle/>
          <a:p>
            <a:fld id="{1E11F83A-016E-4BE9-93EB-480E433855A7}" type="slidenum">
              <a:rPr lang="en-US" smtClean="0"/>
              <a:t>5</a:t>
            </a:fld>
            <a:endParaRPr lang="en-US"/>
          </a:p>
        </p:txBody>
      </p:sp>
    </p:spTree>
    <p:extLst>
      <p:ext uri="{BB962C8B-B14F-4D97-AF65-F5344CB8AC3E}">
        <p14:creationId xmlns:p14="http://schemas.microsoft.com/office/powerpoint/2010/main" val="2195501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Prelimiary Design Review</a:t>
            </a:r>
          </a:p>
        </p:txBody>
      </p:sp>
      <p:sp>
        <p:nvSpPr>
          <p:cNvPr id="5" name="Date Placeholder 4"/>
          <p:cNvSpPr>
            <a:spLocks noGrp="1"/>
          </p:cNvSpPr>
          <p:nvPr>
            <p:ph type="dt" idx="11"/>
          </p:nvPr>
        </p:nvSpPr>
        <p:spPr/>
        <p:txBody>
          <a:bodyPr/>
          <a:lstStyle/>
          <a:p>
            <a:fld id="{C248F16C-BF6C-4C2D-9E90-39FCF58BC08D}" type="datetime1">
              <a:rPr lang="en-US" smtClean="0"/>
              <a:t>2/20/2021</a:t>
            </a:fld>
            <a:endParaRPr lang="en-US"/>
          </a:p>
        </p:txBody>
      </p:sp>
      <p:sp>
        <p:nvSpPr>
          <p:cNvPr id="6" name="Footer Placeholder 5"/>
          <p:cNvSpPr>
            <a:spLocks noGrp="1"/>
          </p:cNvSpPr>
          <p:nvPr>
            <p:ph type="ftr" sz="quarter" idx="12"/>
          </p:nvPr>
        </p:nvSpPr>
        <p:spPr/>
        <p:txBody>
          <a:bodyPr/>
          <a:lstStyle/>
          <a:p>
            <a:r>
              <a:rPr lang="en-US"/>
              <a:t>AER406 Aircraft Design</a:t>
            </a:r>
          </a:p>
        </p:txBody>
      </p:sp>
      <p:sp>
        <p:nvSpPr>
          <p:cNvPr id="7" name="Slide Number Placeholder 6"/>
          <p:cNvSpPr>
            <a:spLocks noGrp="1"/>
          </p:cNvSpPr>
          <p:nvPr>
            <p:ph type="sldNum" sz="quarter" idx="13"/>
          </p:nvPr>
        </p:nvSpPr>
        <p:spPr/>
        <p:txBody>
          <a:bodyPr/>
          <a:lstStyle/>
          <a:p>
            <a:fld id="{1E11F83A-016E-4BE9-93EB-480E433855A7}" type="slidenum">
              <a:rPr lang="en-US" smtClean="0"/>
              <a:t>6</a:t>
            </a:fld>
            <a:endParaRPr lang="en-US"/>
          </a:p>
        </p:txBody>
      </p:sp>
    </p:spTree>
    <p:extLst>
      <p:ext uri="{BB962C8B-B14F-4D97-AF65-F5344CB8AC3E}">
        <p14:creationId xmlns:p14="http://schemas.microsoft.com/office/powerpoint/2010/main" val="3121376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Prelimiary Design Review</a:t>
            </a:r>
          </a:p>
        </p:txBody>
      </p:sp>
      <p:sp>
        <p:nvSpPr>
          <p:cNvPr id="5" name="Date Placeholder 4"/>
          <p:cNvSpPr>
            <a:spLocks noGrp="1"/>
          </p:cNvSpPr>
          <p:nvPr>
            <p:ph type="dt" idx="11"/>
          </p:nvPr>
        </p:nvSpPr>
        <p:spPr/>
        <p:txBody>
          <a:bodyPr/>
          <a:lstStyle/>
          <a:p>
            <a:fld id="{C248F16C-BF6C-4C2D-9E90-39FCF58BC08D}" type="datetime1">
              <a:rPr lang="en-US" smtClean="0"/>
              <a:t>2/20/2021</a:t>
            </a:fld>
            <a:endParaRPr lang="en-US"/>
          </a:p>
        </p:txBody>
      </p:sp>
      <p:sp>
        <p:nvSpPr>
          <p:cNvPr id="6" name="Footer Placeholder 5"/>
          <p:cNvSpPr>
            <a:spLocks noGrp="1"/>
          </p:cNvSpPr>
          <p:nvPr>
            <p:ph type="ftr" sz="quarter" idx="12"/>
          </p:nvPr>
        </p:nvSpPr>
        <p:spPr/>
        <p:txBody>
          <a:bodyPr/>
          <a:lstStyle/>
          <a:p>
            <a:r>
              <a:rPr lang="en-US"/>
              <a:t>AER406 Aircraft Design</a:t>
            </a:r>
          </a:p>
        </p:txBody>
      </p:sp>
      <p:sp>
        <p:nvSpPr>
          <p:cNvPr id="7" name="Slide Number Placeholder 6"/>
          <p:cNvSpPr>
            <a:spLocks noGrp="1"/>
          </p:cNvSpPr>
          <p:nvPr>
            <p:ph type="sldNum" sz="quarter" idx="13"/>
          </p:nvPr>
        </p:nvSpPr>
        <p:spPr/>
        <p:txBody>
          <a:bodyPr/>
          <a:lstStyle/>
          <a:p>
            <a:fld id="{1E11F83A-016E-4BE9-93EB-480E433855A7}" type="slidenum">
              <a:rPr lang="en-US" smtClean="0"/>
              <a:t>7</a:t>
            </a:fld>
            <a:endParaRPr lang="en-US"/>
          </a:p>
        </p:txBody>
      </p:sp>
    </p:spTree>
    <p:extLst>
      <p:ext uri="{BB962C8B-B14F-4D97-AF65-F5344CB8AC3E}">
        <p14:creationId xmlns:p14="http://schemas.microsoft.com/office/powerpoint/2010/main" val="3727972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Prelimiary Design Review</a:t>
            </a:r>
          </a:p>
        </p:txBody>
      </p:sp>
      <p:sp>
        <p:nvSpPr>
          <p:cNvPr id="5" name="Date Placeholder 4"/>
          <p:cNvSpPr>
            <a:spLocks noGrp="1"/>
          </p:cNvSpPr>
          <p:nvPr>
            <p:ph type="dt" idx="11"/>
          </p:nvPr>
        </p:nvSpPr>
        <p:spPr/>
        <p:txBody>
          <a:bodyPr/>
          <a:lstStyle/>
          <a:p>
            <a:fld id="{C248F16C-BF6C-4C2D-9E90-39FCF58BC08D}" type="datetime1">
              <a:rPr lang="en-US" smtClean="0"/>
              <a:t>2/20/2021</a:t>
            </a:fld>
            <a:endParaRPr lang="en-US"/>
          </a:p>
        </p:txBody>
      </p:sp>
      <p:sp>
        <p:nvSpPr>
          <p:cNvPr id="6" name="Footer Placeholder 5"/>
          <p:cNvSpPr>
            <a:spLocks noGrp="1"/>
          </p:cNvSpPr>
          <p:nvPr>
            <p:ph type="ftr" sz="quarter" idx="12"/>
          </p:nvPr>
        </p:nvSpPr>
        <p:spPr/>
        <p:txBody>
          <a:bodyPr/>
          <a:lstStyle/>
          <a:p>
            <a:r>
              <a:rPr lang="en-US"/>
              <a:t>AER406 Aircraft Design</a:t>
            </a:r>
          </a:p>
        </p:txBody>
      </p:sp>
      <p:sp>
        <p:nvSpPr>
          <p:cNvPr id="7" name="Slide Number Placeholder 6"/>
          <p:cNvSpPr>
            <a:spLocks noGrp="1"/>
          </p:cNvSpPr>
          <p:nvPr>
            <p:ph type="sldNum" sz="quarter" idx="13"/>
          </p:nvPr>
        </p:nvSpPr>
        <p:spPr/>
        <p:txBody>
          <a:bodyPr/>
          <a:lstStyle/>
          <a:p>
            <a:fld id="{1E11F83A-016E-4BE9-93EB-480E433855A7}" type="slidenum">
              <a:rPr lang="en-US" smtClean="0"/>
              <a:t>8</a:t>
            </a:fld>
            <a:endParaRPr lang="en-US"/>
          </a:p>
        </p:txBody>
      </p:sp>
    </p:spTree>
    <p:extLst>
      <p:ext uri="{BB962C8B-B14F-4D97-AF65-F5344CB8AC3E}">
        <p14:creationId xmlns:p14="http://schemas.microsoft.com/office/powerpoint/2010/main" val="1213913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Prelimiary Design Review</a:t>
            </a:r>
          </a:p>
        </p:txBody>
      </p:sp>
      <p:sp>
        <p:nvSpPr>
          <p:cNvPr id="5" name="Date Placeholder 4"/>
          <p:cNvSpPr>
            <a:spLocks noGrp="1"/>
          </p:cNvSpPr>
          <p:nvPr>
            <p:ph type="dt" idx="11"/>
          </p:nvPr>
        </p:nvSpPr>
        <p:spPr/>
        <p:txBody>
          <a:bodyPr/>
          <a:lstStyle/>
          <a:p>
            <a:fld id="{C248F16C-BF6C-4C2D-9E90-39FCF58BC08D}" type="datetime1">
              <a:rPr lang="en-US" smtClean="0"/>
              <a:t>2/20/2021</a:t>
            </a:fld>
            <a:endParaRPr lang="en-US"/>
          </a:p>
        </p:txBody>
      </p:sp>
      <p:sp>
        <p:nvSpPr>
          <p:cNvPr id="6" name="Footer Placeholder 5"/>
          <p:cNvSpPr>
            <a:spLocks noGrp="1"/>
          </p:cNvSpPr>
          <p:nvPr>
            <p:ph type="ftr" sz="quarter" idx="12"/>
          </p:nvPr>
        </p:nvSpPr>
        <p:spPr/>
        <p:txBody>
          <a:bodyPr/>
          <a:lstStyle/>
          <a:p>
            <a:r>
              <a:rPr lang="en-US"/>
              <a:t>AER406 Aircraft Design</a:t>
            </a:r>
          </a:p>
        </p:txBody>
      </p:sp>
      <p:sp>
        <p:nvSpPr>
          <p:cNvPr id="7" name="Slide Number Placeholder 6"/>
          <p:cNvSpPr>
            <a:spLocks noGrp="1"/>
          </p:cNvSpPr>
          <p:nvPr>
            <p:ph type="sldNum" sz="quarter" idx="13"/>
          </p:nvPr>
        </p:nvSpPr>
        <p:spPr/>
        <p:txBody>
          <a:bodyPr/>
          <a:lstStyle/>
          <a:p>
            <a:fld id="{1E11F83A-016E-4BE9-93EB-480E433855A7}" type="slidenum">
              <a:rPr lang="en-US" smtClean="0"/>
              <a:t>9</a:t>
            </a:fld>
            <a:endParaRPr lang="en-US"/>
          </a:p>
        </p:txBody>
      </p:sp>
    </p:spTree>
    <p:extLst>
      <p:ext uri="{BB962C8B-B14F-4D97-AF65-F5344CB8AC3E}">
        <p14:creationId xmlns:p14="http://schemas.microsoft.com/office/powerpoint/2010/main" val="3011251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1"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178" indent="0" algn="ctr">
              <a:buNone/>
              <a:defRPr sz="2400"/>
            </a:lvl2pPr>
            <a:lvl3pPr marL="914354" indent="0" algn="ctr">
              <a:buNone/>
              <a:defRPr sz="24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D65058-DBDC-48FB-8A39-333321FD7BCD}" type="datetime2">
              <a:rPr lang="en-US" smtClean="0"/>
              <a:t>Saturday, February 20, 2021</a:t>
            </a:fld>
            <a:endParaRPr lang="en-US"/>
          </a:p>
        </p:txBody>
      </p:sp>
      <p:sp>
        <p:nvSpPr>
          <p:cNvPr id="5" name="Footer Placeholder 4"/>
          <p:cNvSpPr>
            <a:spLocks noGrp="1"/>
          </p:cNvSpPr>
          <p:nvPr>
            <p:ph type="ftr" sz="quarter" idx="11"/>
          </p:nvPr>
        </p:nvSpPr>
        <p:spPr/>
        <p:txBody>
          <a:bodyPr/>
          <a:lstStyle/>
          <a:p>
            <a:r>
              <a:rPr lang="en-US"/>
              <a:t>AER406 Aircraft Design</a:t>
            </a:r>
          </a:p>
        </p:txBody>
      </p:sp>
      <p:sp>
        <p:nvSpPr>
          <p:cNvPr id="6" name="Slide Number Placeholder 5"/>
          <p:cNvSpPr>
            <a:spLocks noGrp="1"/>
          </p:cNvSpPr>
          <p:nvPr>
            <p:ph type="sldNum" sz="quarter" idx="12"/>
          </p:nvPr>
        </p:nvSpPr>
        <p:spPr/>
        <p:txBody>
          <a:bodyPr/>
          <a:lstStyle/>
          <a:p>
            <a:fld id="{DC4D3D98-62AB-4E0A-B037-1A5B789139DE}"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931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4"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0"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0" y="0"/>
            <a:ext cx="12191985" cy="4915076"/>
          </a:xfrm>
          <a:solidFill>
            <a:schemeClr val="bg2">
              <a:lumMod val="90000"/>
            </a:schemeClr>
          </a:solidFill>
        </p:spPr>
        <p:txBody>
          <a:bodyPr lIns="457200" tIns="457200" anchor="t"/>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C8A0B1-2176-42D9-9D6A-773607C6DD48}" type="datetime2">
              <a:rPr lang="en-US" smtClean="0"/>
              <a:t>Saturday, February 20, 2021</a:t>
            </a:fld>
            <a:endParaRPr lang="en-US"/>
          </a:p>
        </p:txBody>
      </p:sp>
      <p:sp>
        <p:nvSpPr>
          <p:cNvPr id="6" name="Footer Placeholder 5"/>
          <p:cNvSpPr>
            <a:spLocks noGrp="1"/>
          </p:cNvSpPr>
          <p:nvPr>
            <p:ph type="ftr" sz="quarter" idx="11"/>
          </p:nvPr>
        </p:nvSpPr>
        <p:spPr/>
        <p:txBody>
          <a:bodyPr/>
          <a:lstStyle/>
          <a:p>
            <a:r>
              <a:rPr lang="en-US"/>
              <a:t>AER406 Aircraft Design</a:t>
            </a:r>
            <a:endParaRPr lang="en-US" dirty="0"/>
          </a:p>
        </p:txBody>
      </p:sp>
      <p:sp>
        <p:nvSpPr>
          <p:cNvPr id="7" name="Slide Number Placeholder 6"/>
          <p:cNvSpPr>
            <a:spLocks noGrp="1"/>
          </p:cNvSpPr>
          <p:nvPr>
            <p:ph type="sldNum" sz="quarter" idx="12"/>
          </p:nvPr>
        </p:nvSpPr>
        <p:spPr/>
        <p:txBody>
          <a:bodyPr/>
          <a:lstStyle/>
          <a:p>
            <a:fld id="{DC4D3D98-62AB-4E0A-B037-1A5B789139DE}" type="slidenum">
              <a:rPr lang="en-US" smtClean="0"/>
              <a:t>‹#›</a:t>
            </a:fld>
            <a:endParaRPr lang="en-US"/>
          </a:p>
        </p:txBody>
      </p:sp>
    </p:spTree>
    <p:extLst>
      <p:ext uri="{BB962C8B-B14F-4D97-AF65-F5344CB8AC3E}">
        <p14:creationId xmlns:p14="http://schemas.microsoft.com/office/powerpoint/2010/main" val="2749846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354B8-59B2-403F-BA9B-304588E09619}" type="datetime2">
              <a:rPr lang="en-US" smtClean="0"/>
              <a:t>Saturday, February 20, 2021</a:t>
            </a:fld>
            <a:endParaRPr lang="en-US"/>
          </a:p>
        </p:txBody>
      </p:sp>
      <p:sp>
        <p:nvSpPr>
          <p:cNvPr id="5" name="Footer Placeholder 4"/>
          <p:cNvSpPr>
            <a:spLocks noGrp="1"/>
          </p:cNvSpPr>
          <p:nvPr>
            <p:ph type="ftr" sz="quarter" idx="11"/>
          </p:nvPr>
        </p:nvSpPr>
        <p:spPr/>
        <p:txBody>
          <a:bodyPr/>
          <a:lstStyle/>
          <a:p>
            <a:r>
              <a:rPr lang="en-US"/>
              <a:t>AER406 Aircraft Design</a:t>
            </a:r>
          </a:p>
        </p:txBody>
      </p:sp>
      <p:sp>
        <p:nvSpPr>
          <p:cNvPr id="6" name="Slide Number Placeholder 5"/>
          <p:cNvSpPr>
            <a:spLocks noGrp="1"/>
          </p:cNvSpPr>
          <p:nvPr>
            <p:ph type="sldNum" sz="quarter" idx="12"/>
          </p:nvPr>
        </p:nvSpPr>
        <p:spPr/>
        <p:txBody>
          <a:bodyPr/>
          <a:lstStyle/>
          <a:p>
            <a:fld id="{DC4D3D98-62AB-4E0A-B037-1A5B789139DE}" type="slidenum">
              <a:rPr lang="en-US" smtClean="0"/>
              <a:t>‹#›</a:t>
            </a:fld>
            <a:endParaRPr lang="en-US"/>
          </a:p>
        </p:txBody>
      </p:sp>
    </p:spTree>
    <p:extLst>
      <p:ext uri="{BB962C8B-B14F-4D97-AF65-F5344CB8AC3E}">
        <p14:creationId xmlns:p14="http://schemas.microsoft.com/office/powerpoint/2010/main" val="699199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0"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2"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3"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89526-3D72-481D-9164-0C80672AC145}" type="datetime2">
              <a:rPr lang="en-US" smtClean="0"/>
              <a:t>Saturday, February 20, 2021</a:t>
            </a:fld>
            <a:endParaRPr lang="en-US"/>
          </a:p>
        </p:txBody>
      </p:sp>
      <p:sp>
        <p:nvSpPr>
          <p:cNvPr id="5" name="Footer Placeholder 4"/>
          <p:cNvSpPr>
            <a:spLocks noGrp="1"/>
          </p:cNvSpPr>
          <p:nvPr>
            <p:ph type="ftr" sz="quarter" idx="11"/>
          </p:nvPr>
        </p:nvSpPr>
        <p:spPr/>
        <p:txBody>
          <a:bodyPr/>
          <a:lstStyle/>
          <a:p>
            <a:r>
              <a:rPr lang="en-US"/>
              <a:t>AER406 Aircraft Design</a:t>
            </a:r>
          </a:p>
        </p:txBody>
      </p:sp>
      <p:sp>
        <p:nvSpPr>
          <p:cNvPr id="6" name="Slide Number Placeholder 5"/>
          <p:cNvSpPr>
            <a:spLocks noGrp="1"/>
          </p:cNvSpPr>
          <p:nvPr>
            <p:ph type="sldNum" sz="quarter" idx="12"/>
          </p:nvPr>
        </p:nvSpPr>
        <p:spPr/>
        <p:txBody>
          <a:bodyPr/>
          <a:lstStyle/>
          <a:p>
            <a:fld id="{DC4D3D98-62AB-4E0A-B037-1A5B789139DE}" type="slidenum">
              <a:rPr lang="en-US" smtClean="0"/>
              <a:t>‹#›</a:t>
            </a:fld>
            <a:endParaRPr lang="en-US"/>
          </a:p>
        </p:txBody>
      </p:sp>
    </p:spTree>
    <p:extLst>
      <p:ext uri="{BB962C8B-B14F-4D97-AF65-F5344CB8AC3E}">
        <p14:creationId xmlns:p14="http://schemas.microsoft.com/office/powerpoint/2010/main" val="216811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B0E022-193C-4B61-9843-B20AFFEA398F}" type="datetime2">
              <a:rPr lang="en-US" smtClean="0"/>
              <a:t>Saturday, February 20, 2021</a:t>
            </a:fld>
            <a:endParaRPr lang="en-US"/>
          </a:p>
        </p:txBody>
      </p:sp>
      <p:sp>
        <p:nvSpPr>
          <p:cNvPr id="5" name="Footer Placeholder 4"/>
          <p:cNvSpPr>
            <a:spLocks noGrp="1"/>
          </p:cNvSpPr>
          <p:nvPr>
            <p:ph type="ftr" sz="quarter" idx="11"/>
          </p:nvPr>
        </p:nvSpPr>
        <p:spPr/>
        <p:txBody>
          <a:bodyPr/>
          <a:lstStyle/>
          <a:p>
            <a:r>
              <a:rPr lang="en-US"/>
              <a:t>AER406 Aircraft Design</a:t>
            </a:r>
          </a:p>
        </p:txBody>
      </p:sp>
      <p:sp>
        <p:nvSpPr>
          <p:cNvPr id="6" name="Slide Number Placeholder 5"/>
          <p:cNvSpPr>
            <a:spLocks noGrp="1"/>
          </p:cNvSpPr>
          <p:nvPr>
            <p:ph type="sldNum" sz="quarter" idx="12"/>
          </p:nvPr>
        </p:nvSpPr>
        <p:spPr/>
        <p:txBody>
          <a:bodyPr/>
          <a:lstStyle/>
          <a:p>
            <a:fld id="{DC4D3D98-62AB-4E0A-B037-1A5B789139DE}" type="slidenum">
              <a:rPr lang="en-US" smtClean="0"/>
              <a:t>‹#›</a:t>
            </a:fld>
            <a:endParaRPr lang="en-US"/>
          </a:p>
        </p:txBody>
      </p:sp>
    </p:spTree>
    <p:extLst>
      <p:ext uri="{BB962C8B-B14F-4D97-AF65-F5344CB8AC3E}">
        <p14:creationId xmlns:p14="http://schemas.microsoft.com/office/powerpoint/2010/main" val="369423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0"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178" indent="0">
              <a:buNone/>
              <a:defRPr sz="1800">
                <a:solidFill>
                  <a:schemeClr val="tx1">
                    <a:tint val="75000"/>
                  </a:schemeClr>
                </a:solidFill>
              </a:defRPr>
            </a:lvl2pPr>
            <a:lvl3pPr marL="914354" indent="0">
              <a:buNone/>
              <a:defRPr sz="1600">
                <a:solidFill>
                  <a:schemeClr val="tx1">
                    <a:tint val="75000"/>
                  </a:schemeClr>
                </a:solidFill>
              </a:defRPr>
            </a:lvl3pPr>
            <a:lvl4pPr marL="1371532" indent="0">
              <a:buNone/>
              <a:defRPr sz="1400">
                <a:solidFill>
                  <a:schemeClr val="tx1">
                    <a:tint val="75000"/>
                  </a:schemeClr>
                </a:solidFill>
              </a:defRPr>
            </a:lvl4pPr>
            <a:lvl5pPr marL="1828709" indent="0">
              <a:buNone/>
              <a:defRPr sz="1400">
                <a:solidFill>
                  <a:schemeClr val="tx1">
                    <a:tint val="75000"/>
                  </a:schemeClr>
                </a:solidFill>
              </a:defRPr>
            </a:lvl5pPr>
            <a:lvl6pPr marL="2285886" indent="0">
              <a:buNone/>
              <a:defRPr sz="1400">
                <a:solidFill>
                  <a:schemeClr val="tx1">
                    <a:tint val="75000"/>
                  </a:schemeClr>
                </a:solidFill>
              </a:defRPr>
            </a:lvl6pPr>
            <a:lvl7pPr marL="2743062" indent="0">
              <a:buNone/>
              <a:defRPr sz="1400">
                <a:solidFill>
                  <a:schemeClr val="tx1">
                    <a:tint val="75000"/>
                  </a:schemeClr>
                </a:solidFill>
              </a:defRPr>
            </a:lvl7pPr>
            <a:lvl8pPr marL="3200240" indent="0">
              <a:buNone/>
              <a:defRPr sz="1400">
                <a:solidFill>
                  <a:schemeClr val="tx1">
                    <a:tint val="75000"/>
                  </a:schemeClr>
                </a:solidFill>
              </a:defRPr>
            </a:lvl8pPr>
            <a:lvl9pPr marL="3657418"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934ECE-404A-4FEB-9368-BE963FF2B1BE}" type="datetime2">
              <a:rPr lang="en-US" smtClean="0"/>
              <a:t>Saturday, February 20, 2021</a:t>
            </a:fld>
            <a:endParaRPr lang="en-US"/>
          </a:p>
        </p:txBody>
      </p:sp>
      <p:sp>
        <p:nvSpPr>
          <p:cNvPr id="5" name="Footer Placeholder 4"/>
          <p:cNvSpPr>
            <a:spLocks noGrp="1"/>
          </p:cNvSpPr>
          <p:nvPr>
            <p:ph type="ftr" sz="quarter" idx="11"/>
          </p:nvPr>
        </p:nvSpPr>
        <p:spPr/>
        <p:txBody>
          <a:bodyPr/>
          <a:lstStyle/>
          <a:p>
            <a:r>
              <a:rPr lang="en-US"/>
              <a:t>AER406 Aircraft Design</a:t>
            </a:r>
          </a:p>
        </p:txBody>
      </p:sp>
      <p:sp>
        <p:nvSpPr>
          <p:cNvPr id="6" name="Slide Number Placeholder 5"/>
          <p:cNvSpPr>
            <a:spLocks noGrp="1"/>
          </p:cNvSpPr>
          <p:nvPr>
            <p:ph type="sldNum" sz="quarter" idx="12"/>
          </p:nvPr>
        </p:nvSpPr>
        <p:spPr/>
        <p:txBody>
          <a:bodyPr/>
          <a:lstStyle/>
          <a:p>
            <a:fld id="{DC4D3D98-62AB-4E0A-B037-1A5B789139DE}"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54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7"/>
            <a:ext cx="10058400" cy="893607"/>
          </a:xfrm>
        </p:spPr>
        <p:txBody>
          <a:bodyPr/>
          <a:lstStyle/>
          <a:p>
            <a:r>
              <a:rPr lang="en-US" dirty="0"/>
              <a:t>Click to edit Master title style</a:t>
            </a:r>
          </a:p>
        </p:txBody>
      </p:sp>
      <p:sp>
        <p:nvSpPr>
          <p:cNvPr id="3" name="Content Placeholder 2"/>
          <p:cNvSpPr>
            <a:spLocks noGrp="1"/>
          </p:cNvSpPr>
          <p:nvPr>
            <p:ph sz="half" idx="1"/>
          </p:nvPr>
        </p:nvSpPr>
        <p:spPr>
          <a:xfrm>
            <a:off x="1097280" y="1360968"/>
            <a:ext cx="4937760" cy="45081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360963"/>
            <a:ext cx="4937760" cy="450813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B72566B-7824-42FF-84A4-8A0F952D5A67}" type="datetime2">
              <a:rPr lang="en-US" smtClean="0"/>
              <a:t>Saturday, February 20, 2021</a:t>
            </a:fld>
            <a:endParaRPr lang="en-US"/>
          </a:p>
        </p:txBody>
      </p:sp>
      <p:sp>
        <p:nvSpPr>
          <p:cNvPr id="6" name="Footer Placeholder 5"/>
          <p:cNvSpPr>
            <a:spLocks noGrp="1"/>
          </p:cNvSpPr>
          <p:nvPr>
            <p:ph type="ftr" sz="quarter" idx="11"/>
          </p:nvPr>
        </p:nvSpPr>
        <p:spPr/>
        <p:txBody>
          <a:bodyPr/>
          <a:lstStyle/>
          <a:p>
            <a:r>
              <a:rPr lang="en-US"/>
              <a:t>AER406 Aircraft Design</a:t>
            </a:r>
          </a:p>
        </p:txBody>
      </p:sp>
      <p:sp>
        <p:nvSpPr>
          <p:cNvPr id="7" name="Slide Number Placeholder 6"/>
          <p:cNvSpPr>
            <a:spLocks noGrp="1"/>
          </p:cNvSpPr>
          <p:nvPr>
            <p:ph type="sldNum" sz="quarter" idx="12"/>
          </p:nvPr>
        </p:nvSpPr>
        <p:spPr/>
        <p:txBody>
          <a:bodyPr/>
          <a:lstStyle/>
          <a:p>
            <a:fld id="{DC4D3D98-62AB-4E0A-B037-1A5B789139DE}" type="slidenum">
              <a:rPr lang="en-US" smtClean="0"/>
              <a:t>‹#›</a:t>
            </a:fld>
            <a:endParaRPr lang="en-US"/>
          </a:p>
        </p:txBody>
      </p:sp>
    </p:spTree>
    <p:extLst>
      <p:ext uri="{BB962C8B-B14F-4D97-AF65-F5344CB8AC3E}">
        <p14:creationId xmlns:p14="http://schemas.microsoft.com/office/powerpoint/2010/main" val="3994814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7"/>
            <a:ext cx="10058400" cy="893607"/>
          </a:xfrm>
        </p:spPr>
        <p:txBody>
          <a:bodyPr/>
          <a:lstStyle/>
          <a:p>
            <a:r>
              <a:rPr lang="en-US" dirty="0"/>
              <a:t>Click to edit Master title style</a:t>
            </a:r>
          </a:p>
        </p:txBody>
      </p:sp>
      <p:sp>
        <p:nvSpPr>
          <p:cNvPr id="3" name="Text Placeholder 2"/>
          <p:cNvSpPr>
            <a:spLocks noGrp="1"/>
          </p:cNvSpPr>
          <p:nvPr>
            <p:ph type="body" idx="1"/>
          </p:nvPr>
        </p:nvSpPr>
        <p:spPr>
          <a:xfrm>
            <a:off x="1097280" y="1402769"/>
            <a:ext cx="4937760" cy="736282"/>
          </a:xfrm>
        </p:spPr>
        <p:txBody>
          <a:bodyPr lIns="91440" rIns="91440" anchor="ctr">
            <a:normAutofit/>
          </a:bodyPr>
          <a:lstStyle>
            <a:lvl1pPr marL="0" indent="0">
              <a:buNone/>
              <a:defRPr sz="2000" b="0" cap="all" baseline="0">
                <a:solidFill>
                  <a:schemeClr val="tx2"/>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Edit Master text styles</a:t>
            </a:r>
          </a:p>
        </p:txBody>
      </p:sp>
      <p:sp>
        <p:nvSpPr>
          <p:cNvPr id="4" name="Content Placeholder 3"/>
          <p:cNvSpPr>
            <a:spLocks noGrp="1"/>
          </p:cNvSpPr>
          <p:nvPr>
            <p:ph sz="half" idx="2"/>
          </p:nvPr>
        </p:nvSpPr>
        <p:spPr>
          <a:xfrm>
            <a:off x="1097280" y="2296633"/>
            <a:ext cx="4937760" cy="35724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402769"/>
            <a:ext cx="4937760" cy="736282"/>
          </a:xfrm>
        </p:spPr>
        <p:txBody>
          <a:bodyPr lIns="91440" rIns="91440" anchor="ctr">
            <a:normAutofit/>
          </a:bodyPr>
          <a:lstStyle>
            <a:lvl1pPr marL="0" indent="0">
              <a:buNone/>
              <a:defRPr sz="2000" b="0" cap="all" baseline="0">
                <a:solidFill>
                  <a:schemeClr val="tx2"/>
                </a:solidFill>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296632"/>
            <a:ext cx="4937760" cy="35724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5F07C4-1C45-44E9-91EB-F501067A2EF8}" type="datetime2">
              <a:rPr lang="en-US" smtClean="0"/>
              <a:t>Saturday, February 20, 2021</a:t>
            </a:fld>
            <a:endParaRPr lang="en-US"/>
          </a:p>
        </p:txBody>
      </p:sp>
      <p:sp>
        <p:nvSpPr>
          <p:cNvPr id="8" name="Footer Placeholder 7"/>
          <p:cNvSpPr>
            <a:spLocks noGrp="1"/>
          </p:cNvSpPr>
          <p:nvPr>
            <p:ph type="ftr" sz="quarter" idx="11"/>
          </p:nvPr>
        </p:nvSpPr>
        <p:spPr/>
        <p:txBody>
          <a:bodyPr/>
          <a:lstStyle/>
          <a:p>
            <a:r>
              <a:rPr lang="en-US"/>
              <a:t>AER406 Aircraft Design</a:t>
            </a:r>
          </a:p>
        </p:txBody>
      </p:sp>
      <p:sp>
        <p:nvSpPr>
          <p:cNvPr id="9" name="Slide Number Placeholder 8"/>
          <p:cNvSpPr>
            <a:spLocks noGrp="1"/>
          </p:cNvSpPr>
          <p:nvPr>
            <p:ph type="sldNum" sz="quarter" idx="12"/>
          </p:nvPr>
        </p:nvSpPr>
        <p:spPr/>
        <p:txBody>
          <a:bodyPr/>
          <a:lstStyle/>
          <a:p>
            <a:fld id="{DC4D3D98-62AB-4E0A-B037-1A5B789139DE}" type="slidenum">
              <a:rPr lang="en-US" smtClean="0"/>
              <a:t>‹#›</a:t>
            </a:fld>
            <a:endParaRPr lang="en-US"/>
          </a:p>
        </p:txBody>
      </p:sp>
    </p:spTree>
    <p:extLst>
      <p:ext uri="{BB962C8B-B14F-4D97-AF65-F5344CB8AC3E}">
        <p14:creationId xmlns:p14="http://schemas.microsoft.com/office/powerpoint/2010/main" val="3009287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7"/>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40"/>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72566B-7824-42FF-84A4-8A0F952D5A67}" type="datetime2">
              <a:rPr lang="en-US" smtClean="0"/>
              <a:t>Saturday, February 20, 2021</a:t>
            </a:fld>
            <a:endParaRPr lang="en-US"/>
          </a:p>
        </p:txBody>
      </p:sp>
      <p:sp>
        <p:nvSpPr>
          <p:cNvPr id="6" name="Footer Placeholder 5"/>
          <p:cNvSpPr>
            <a:spLocks noGrp="1"/>
          </p:cNvSpPr>
          <p:nvPr>
            <p:ph type="ftr" sz="quarter" idx="11"/>
          </p:nvPr>
        </p:nvSpPr>
        <p:spPr/>
        <p:txBody>
          <a:bodyPr/>
          <a:lstStyle/>
          <a:p>
            <a:r>
              <a:rPr lang="en-US"/>
              <a:t>AER406 Aircraft Design</a:t>
            </a:r>
          </a:p>
        </p:txBody>
      </p:sp>
      <p:sp>
        <p:nvSpPr>
          <p:cNvPr id="7" name="Slide Number Placeholder 6"/>
          <p:cNvSpPr>
            <a:spLocks noGrp="1"/>
          </p:cNvSpPr>
          <p:nvPr>
            <p:ph type="sldNum" sz="quarter" idx="12"/>
          </p:nvPr>
        </p:nvSpPr>
        <p:spPr/>
        <p:txBody>
          <a:bodyPr/>
          <a:lstStyle/>
          <a:p>
            <a:fld id="{DC4D3D98-62AB-4E0A-B037-1A5B789139DE}" type="slidenum">
              <a:rPr lang="en-US" smtClean="0"/>
              <a:t>‹#›</a:t>
            </a:fld>
            <a:endParaRPr lang="en-US"/>
          </a:p>
        </p:txBody>
      </p:sp>
    </p:spTree>
    <p:extLst>
      <p:ext uri="{BB962C8B-B14F-4D97-AF65-F5344CB8AC3E}">
        <p14:creationId xmlns:p14="http://schemas.microsoft.com/office/powerpoint/2010/main" val="399481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9592B8-8877-4B72-B0D8-1695152C1376}" type="datetime2">
              <a:rPr lang="en-US" smtClean="0"/>
              <a:t>Saturday, February 20, 2021</a:t>
            </a:fld>
            <a:endParaRPr lang="en-US"/>
          </a:p>
        </p:txBody>
      </p:sp>
      <p:sp>
        <p:nvSpPr>
          <p:cNvPr id="4" name="Footer Placeholder 3"/>
          <p:cNvSpPr>
            <a:spLocks noGrp="1"/>
          </p:cNvSpPr>
          <p:nvPr>
            <p:ph type="ftr" sz="quarter" idx="11"/>
          </p:nvPr>
        </p:nvSpPr>
        <p:spPr/>
        <p:txBody>
          <a:bodyPr/>
          <a:lstStyle/>
          <a:p>
            <a:r>
              <a:rPr lang="en-US"/>
              <a:t>AER406 Aircraft Design</a:t>
            </a:r>
          </a:p>
        </p:txBody>
      </p:sp>
      <p:sp>
        <p:nvSpPr>
          <p:cNvPr id="5" name="Slide Number Placeholder 4"/>
          <p:cNvSpPr>
            <a:spLocks noGrp="1"/>
          </p:cNvSpPr>
          <p:nvPr>
            <p:ph type="sldNum" sz="quarter" idx="12"/>
          </p:nvPr>
        </p:nvSpPr>
        <p:spPr/>
        <p:txBody>
          <a:bodyPr/>
          <a:lstStyle/>
          <a:p>
            <a:fld id="{DC4D3D98-62AB-4E0A-B037-1A5B789139DE}" type="slidenum">
              <a:rPr lang="en-US" smtClean="0"/>
              <a:t>‹#›</a:t>
            </a:fld>
            <a:endParaRPr lang="en-US"/>
          </a:p>
        </p:txBody>
      </p:sp>
    </p:spTree>
    <p:extLst>
      <p:ext uri="{BB962C8B-B14F-4D97-AF65-F5344CB8AC3E}">
        <p14:creationId xmlns:p14="http://schemas.microsoft.com/office/powerpoint/2010/main" val="339058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0"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56C20C0-49B6-442D-A1C9-76BF68DCC162}" type="datetime2">
              <a:rPr lang="en-US" smtClean="0"/>
              <a:t>Saturday, February 20, 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AER406 Aircraft Design</a:t>
            </a:r>
          </a:p>
        </p:txBody>
      </p:sp>
      <p:sp>
        <p:nvSpPr>
          <p:cNvPr id="9" name="Slide Number Placeholder 8"/>
          <p:cNvSpPr>
            <a:spLocks noGrp="1"/>
          </p:cNvSpPr>
          <p:nvPr>
            <p:ph type="sldNum" sz="quarter" idx="12"/>
          </p:nvPr>
        </p:nvSpPr>
        <p:spPr/>
        <p:txBody>
          <a:bodyPr/>
          <a:lstStyle/>
          <a:p>
            <a:fld id="{DC4D3D98-62AB-4E0A-B037-1A5B789139DE}" type="slidenum">
              <a:rPr lang="en-US" smtClean="0"/>
              <a:t>‹#›</a:t>
            </a:fld>
            <a:endParaRPr lang="en-US"/>
          </a:p>
        </p:txBody>
      </p:sp>
    </p:spTree>
    <p:extLst>
      <p:ext uri="{BB962C8B-B14F-4D97-AF65-F5344CB8AC3E}">
        <p14:creationId xmlns:p14="http://schemas.microsoft.com/office/powerpoint/2010/main" val="3143263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1"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Edit Master text styles</a:t>
            </a:r>
          </a:p>
        </p:txBody>
      </p:sp>
      <p:sp>
        <p:nvSpPr>
          <p:cNvPr id="5" name="Date Placeholder 4"/>
          <p:cNvSpPr>
            <a:spLocks noGrp="1"/>
          </p:cNvSpPr>
          <p:nvPr>
            <p:ph type="dt" sz="half" idx="10"/>
          </p:nvPr>
        </p:nvSpPr>
        <p:spPr>
          <a:xfrm>
            <a:off x="465515" y="6459791"/>
            <a:ext cx="2618511" cy="365125"/>
          </a:xfrm>
        </p:spPr>
        <p:txBody>
          <a:bodyPr/>
          <a:lstStyle>
            <a:lvl1pPr algn="l">
              <a:defRPr/>
            </a:lvl1pPr>
          </a:lstStyle>
          <a:p>
            <a:fld id="{900378D3-B404-4777-84FA-005E9F14B80F}" type="datetime2">
              <a:rPr lang="en-US" smtClean="0"/>
              <a:t>Saturday, February 20, 2021</a:t>
            </a:fld>
            <a:endParaRPr lang="en-US"/>
          </a:p>
        </p:txBody>
      </p:sp>
      <p:sp>
        <p:nvSpPr>
          <p:cNvPr id="6" name="Footer Placeholder 5"/>
          <p:cNvSpPr>
            <a:spLocks noGrp="1"/>
          </p:cNvSpPr>
          <p:nvPr>
            <p:ph type="ftr" sz="quarter" idx="11"/>
          </p:nvPr>
        </p:nvSpPr>
        <p:spPr>
          <a:xfrm>
            <a:off x="4800600" y="6459791"/>
            <a:ext cx="4648200" cy="365125"/>
          </a:xfrm>
        </p:spPr>
        <p:txBody>
          <a:bodyPr/>
          <a:lstStyle>
            <a:lvl1pPr algn="l">
              <a:defRPr>
                <a:solidFill>
                  <a:schemeClr val="tx2"/>
                </a:solidFill>
              </a:defRPr>
            </a:lvl1pPr>
          </a:lstStyle>
          <a:p>
            <a:r>
              <a:rPr lang="en-US"/>
              <a:t>AER406 Aircraft Design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C4D3D98-62AB-4E0A-B037-1A5B789139DE}" type="slidenum">
              <a:rPr lang="en-US" smtClean="0"/>
              <a:t>‹#›</a:t>
            </a:fld>
            <a:endParaRPr lang="en-US"/>
          </a:p>
        </p:txBody>
      </p:sp>
    </p:spTree>
    <p:extLst>
      <p:ext uri="{BB962C8B-B14F-4D97-AF65-F5344CB8AC3E}">
        <p14:creationId xmlns:p14="http://schemas.microsoft.com/office/powerpoint/2010/main" val="371759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0"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8"/>
            <a:ext cx="10058400" cy="8510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349181"/>
            <a:ext cx="10058400" cy="4519913"/>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5" y="6459791"/>
            <a:ext cx="2472271" cy="365125"/>
          </a:xfrm>
          <a:prstGeom prst="rect">
            <a:avLst/>
          </a:prstGeom>
        </p:spPr>
        <p:txBody>
          <a:bodyPr vert="horz" lIns="91440" tIns="45720" rIns="91440" bIns="45720" rtlCol="0" anchor="ctr"/>
          <a:lstStyle>
            <a:lvl1pPr algn="l">
              <a:defRPr sz="900">
                <a:solidFill>
                  <a:srgbClr val="FFFFFF"/>
                </a:solidFill>
              </a:defRPr>
            </a:lvl1pPr>
          </a:lstStyle>
          <a:p>
            <a:fld id="{71635996-0D50-419B-95D8-4830EEDFD6FA}" type="datetime2">
              <a:rPr lang="en-US" smtClean="0"/>
              <a:t>Saturday, February 20, 2021</a:t>
            </a:fld>
            <a:endParaRPr lang="en-US"/>
          </a:p>
        </p:txBody>
      </p:sp>
      <p:sp>
        <p:nvSpPr>
          <p:cNvPr id="5" name="Footer Placeholder 4"/>
          <p:cNvSpPr>
            <a:spLocks noGrp="1"/>
          </p:cNvSpPr>
          <p:nvPr>
            <p:ph type="ftr" sz="quarter" idx="3"/>
          </p:nvPr>
        </p:nvSpPr>
        <p:spPr>
          <a:xfrm>
            <a:off x="3686187" y="6459791"/>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AER406 Aircraft Design</a:t>
            </a:r>
          </a:p>
        </p:txBody>
      </p:sp>
      <p:sp>
        <p:nvSpPr>
          <p:cNvPr id="6" name="Slide Number Placeholder 5"/>
          <p:cNvSpPr>
            <a:spLocks noGrp="1"/>
          </p:cNvSpPr>
          <p:nvPr>
            <p:ph type="sldNum" sz="quarter" idx="4"/>
          </p:nvPr>
        </p:nvSpPr>
        <p:spPr>
          <a:xfrm>
            <a:off x="9900462" y="6459791"/>
            <a:ext cx="1312025" cy="365125"/>
          </a:xfrm>
          <a:prstGeom prst="rect">
            <a:avLst/>
          </a:prstGeom>
        </p:spPr>
        <p:txBody>
          <a:bodyPr vert="horz" lIns="91440" tIns="45720" rIns="91440" bIns="45720" rtlCol="0" anchor="ctr"/>
          <a:lstStyle>
            <a:lvl1pPr algn="r">
              <a:defRPr sz="1051">
                <a:solidFill>
                  <a:srgbClr val="FFFFFF"/>
                </a:solidFill>
              </a:defRPr>
            </a:lvl1pPr>
          </a:lstStyle>
          <a:p>
            <a:fld id="{DC4D3D98-62AB-4E0A-B037-1A5B789139DE}" type="slidenum">
              <a:rPr lang="en-US" smtClean="0"/>
              <a:t>‹#›</a:t>
            </a:fld>
            <a:endParaRPr lang="en-US"/>
          </a:p>
        </p:txBody>
      </p:sp>
      <p:cxnSp>
        <p:nvCxnSpPr>
          <p:cNvPr id="10" name="Straight Connector 9"/>
          <p:cNvCxnSpPr/>
          <p:nvPr/>
        </p:nvCxnSpPr>
        <p:spPr>
          <a:xfrm>
            <a:off x="1193532" y="1243432"/>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959028"/>
      </p:ext>
    </p:extLst>
  </p:cSld>
  <p:clrMap bg1="lt1" tx1="dk1" bg2="lt2" tx2="dk2" accent1="accent1" accent2="accent2" accent3="accent3" accent4="accent4" accent5="accent5" accent6="accent6" hlink="hlink" folHlink="folHlink"/>
  <p:sldLayoutIdLst>
    <p:sldLayoutId id="2147483840"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hf hdr="0"/>
  <p:txStyles>
    <p:titleStyle>
      <a:lvl1pPr algn="l" defTabSz="914354"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p:titleStyle>
    <p:bodyStyle>
      <a:lvl1pPr marL="91436" indent="-91436" algn="l" defTabSz="914354"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29" indent="-182870" algn="l" defTabSz="914354"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00"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71"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42"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ciencedirect.com/science/article/pii/S1071581907000572?casa_token=K_A67lI_ErQAAAAA:0X2aEirbyKPqrFNRuGwwy6G5C1Pt389-27zcV547TRBTlaxplbRGCkhQIzeRXGKdJvvAwTwAI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researchgate.net/publication/255625951_When_Computers_Fade_Pervasive_Computing_and_Situationally-Induced_Impairments_and_Disabilities" TargetMode="External"/><Relationship Id="rId4" Type="http://schemas.openxmlformats.org/officeDocument/2006/relationships/hyperlink" Target="https://dl.acm.org/doi/abs/10.1145/1085777.1085808?casa_token=XsS2hm6h7_MAAAAA:qintfyFoQ-71dmhDt3d5ZcYn6elV64hPUo-xbcjnf4uWiBHbFDqHe0ppcDuzwBJYwLuuDSU_NqY2"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l.acm.org/doi/abs/10.1145/2207676.2208662?casa_token=uZdHPyKLXHoAAAAA:WjsmKoxo12PtDwsdbWMVsHacAQkunqj4QosR1G87DjqWsotPuX49t6cxV9QXUJEwUww8Wt_CdR8I"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dl.acm.org/doi/abs/10.1145/2207676.2208662?casa_token=uZdHPyKLXHoAAAAA:WjsmKoxo12PtDwsdbWMVsHacAQkunqj4QosR1G87DjqWsotPuX49t6cxV9QXUJEwUww8Wt_CdR8I"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330" y="2612149"/>
            <a:ext cx="11502521" cy="1633701"/>
          </a:xfrm>
        </p:spPr>
        <p:txBody>
          <a:bodyPr>
            <a:noAutofit/>
          </a:bodyPr>
          <a:lstStyle/>
          <a:p>
            <a:pPr algn="ctr"/>
            <a:r>
              <a:rPr lang="en-US" sz="2700" b="1" dirty="0">
                <a:solidFill>
                  <a:schemeClr val="tx2"/>
                </a:solidFill>
                <a:cs typeface="Times New Roman" panose="02020603050405020304" pitchFamily="18" charset="0"/>
              </a:rPr>
              <a:t> </a:t>
            </a:r>
            <a:br>
              <a:rPr lang="en-US" sz="2700" b="1" dirty="0">
                <a:solidFill>
                  <a:schemeClr val="tx2"/>
                </a:solidFill>
                <a:cs typeface="Times New Roman" panose="02020603050405020304" pitchFamily="18" charset="0"/>
              </a:rPr>
            </a:br>
            <a:br>
              <a:rPr lang="en-US" sz="2700" b="1" dirty="0">
                <a:solidFill>
                  <a:schemeClr val="tx2"/>
                </a:solidFill>
                <a:cs typeface="Times New Roman" panose="02020603050405020304" pitchFamily="18" charset="0"/>
              </a:rPr>
            </a:br>
            <a:br>
              <a:rPr lang="en-US" sz="2700" b="1" dirty="0">
                <a:solidFill>
                  <a:schemeClr val="tx2"/>
                </a:solidFill>
                <a:cs typeface="Times New Roman" panose="02020603050405020304" pitchFamily="18" charset="0"/>
              </a:rPr>
            </a:br>
            <a:br>
              <a:rPr lang="en-US" sz="2700" b="1" dirty="0">
                <a:solidFill>
                  <a:schemeClr val="tx2"/>
                </a:solidFill>
                <a:cs typeface="Times New Roman" panose="02020603050405020304" pitchFamily="18" charset="0"/>
              </a:rPr>
            </a:br>
            <a:br>
              <a:rPr lang="en-US" sz="2700" b="1" dirty="0">
                <a:solidFill>
                  <a:schemeClr val="tx2"/>
                </a:solidFill>
                <a:cs typeface="Times New Roman" panose="02020603050405020304" pitchFamily="18" charset="0"/>
              </a:rPr>
            </a:br>
            <a:br>
              <a:rPr lang="en-US" sz="2700" b="1" dirty="0">
                <a:solidFill>
                  <a:schemeClr val="tx2"/>
                </a:solidFill>
                <a:cs typeface="Times New Roman" panose="02020603050405020304" pitchFamily="18" charset="0"/>
              </a:rPr>
            </a:br>
            <a:br>
              <a:rPr lang="en-US" sz="2700" b="1" dirty="0">
                <a:solidFill>
                  <a:schemeClr val="tx2"/>
                </a:solidFill>
                <a:cs typeface="Times New Roman" panose="02020603050405020304" pitchFamily="18" charset="0"/>
              </a:rPr>
            </a:br>
            <a:br>
              <a:rPr lang="en-US" sz="2700" b="1" dirty="0">
                <a:solidFill>
                  <a:schemeClr val="tx2"/>
                </a:solidFill>
                <a:cs typeface="Times New Roman" panose="02020603050405020304" pitchFamily="18" charset="0"/>
              </a:rPr>
            </a:br>
            <a:br>
              <a:rPr lang="en-US" sz="2700" b="1" dirty="0">
                <a:solidFill>
                  <a:schemeClr val="tx2"/>
                </a:solidFill>
                <a:cs typeface="Times New Roman" panose="02020603050405020304" pitchFamily="18" charset="0"/>
              </a:rPr>
            </a:br>
            <a:br>
              <a:rPr lang="en-US" sz="2700" b="1" dirty="0">
                <a:solidFill>
                  <a:schemeClr val="tx2"/>
                </a:solidFill>
                <a:cs typeface="Times New Roman" panose="02020603050405020304" pitchFamily="18" charset="0"/>
              </a:rPr>
            </a:br>
            <a:br>
              <a:rPr lang="en-US" sz="2700" b="1" dirty="0">
                <a:solidFill>
                  <a:schemeClr val="tx2"/>
                </a:solidFill>
                <a:cs typeface="Times New Roman" panose="02020603050405020304" pitchFamily="18" charset="0"/>
              </a:rPr>
            </a:br>
            <a:br>
              <a:rPr lang="en-US" sz="2700" b="1" dirty="0">
                <a:solidFill>
                  <a:schemeClr val="tx2"/>
                </a:solidFill>
                <a:cs typeface="Times New Roman" panose="02020603050405020304" pitchFamily="18" charset="0"/>
              </a:rPr>
            </a:br>
            <a:br>
              <a:rPr lang="en-US" sz="2700" b="1" dirty="0">
                <a:solidFill>
                  <a:schemeClr val="tx2"/>
                </a:solidFill>
                <a:cs typeface="Times New Roman" panose="02020603050405020304" pitchFamily="18" charset="0"/>
              </a:rPr>
            </a:br>
            <a:br>
              <a:rPr lang="en-US" sz="2700" b="1" dirty="0">
                <a:solidFill>
                  <a:schemeClr val="tx2"/>
                </a:solidFill>
                <a:cs typeface="Times New Roman" panose="02020603050405020304" pitchFamily="18" charset="0"/>
              </a:rPr>
            </a:br>
            <a:br>
              <a:rPr lang="en-US" sz="2700" b="1" dirty="0">
                <a:solidFill>
                  <a:schemeClr val="tx2"/>
                </a:solidFill>
                <a:cs typeface="Times New Roman" panose="02020603050405020304" pitchFamily="18" charset="0"/>
              </a:rPr>
            </a:br>
            <a:br>
              <a:rPr lang="en-US" sz="2700" b="1" dirty="0">
                <a:solidFill>
                  <a:schemeClr val="tx2"/>
                </a:solidFill>
                <a:cs typeface="Times New Roman" panose="02020603050405020304" pitchFamily="18" charset="0"/>
              </a:rPr>
            </a:br>
            <a:br>
              <a:rPr lang="en-US" sz="2700" b="1" dirty="0">
                <a:solidFill>
                  <a:schemeClr val="tx2"/>
                </a:solidFill>
                <a:cs typeface="Times New Roman" panose="02020603050405020304" pitchFamily="18" charset="0"/>
              </a:rPr>
            </a:br>
            <a:br>
              <a:rPr lang="en-US" sz="2700" b="1" dirty="0">
                <a:solidFill>
                  <a:schemeClr val="tx2"/>
                </a:solidFill>
                <a:cs typeface="Times New Roman" panose="02020603050405020304" pitchFamily="18" charset="0"/>
              </a:rPr>
            </a:br>
            <a:br>
              <a:rPr lang="en-US" sz="2700" b="1" dirty="0">
                <a:solidFill>
                  <a:schemeClr val="tx2"/>
                </a:solidFill>
                <a:cs typeface="Times New Roman" panose="02020603050405020304" pitchFamily="18" charset="0"/>
              </a:rPr>
            </a:br>
            <a:br>
              <a:rPr lang="en-US" sz="2700" b="1" dirty="0">
                <a:solidFill>
                  <a:schemeClr val="tx2"/>
                </a:solidFill>
                <a:cs typeface="Times New Roman" panose="02020603050405020304" pitchFamily="18" charset="0"/>
              </a:rPr>
            </a:br>
            <a:br>
              <a:rPr lang="en-US" sz="2700" b="1" dirty="0">
                <a:solidFill>
                  <a:schemeClr val="tx2"/>
                </a:solidFill>
                <a:cs typeface="Times New Roman" panose="02020603050405020304" pitchFamily="18" charset="0"/>
              </a:rPr>
            </a:br>
            <a:br>
              <a:rPr lang="en-US" sz="2700" b="1" dirty="0">
                <a:solidFill>
                  <a:schemeClr val="tx2"/>
                </a:solidFill>
                <a:cs typeface="Times New Roman" panose="02020603050405020304" pitchFamily="18" charset="0"/>
              </a:rPr>
            </a:br>
            <a:br>
              <a:rPr lang="en-US" sz="2700" b="1" dirty="0">
                <a:solidFill>
                  <a:schemeClr val="tx2"/>
                </a:solidFill>
                <a:cs typeface="Times New Roman" panose="02020603050405020304" pitchFamily="18" charset="0"/>
              </a:rPr>
            </a:br>
            <a:br>
              <a:rPr lang="en-US" sz="2700" b="1" dirty="0">
                <a:solidFill>
                  <a:schemeClr val="tx2"/>
                </a:solidFill>
                <a:cs typeface="Times New Roman" panose="02020603050405020304" pitchFamily="18" charset="0"/>
              </a:rPr>
            </a:br>
            <a:br>
              <a:rPr lang="en-US" sz="4500" b="1" dirty="0">
                <a:solidFill>
                  <a:schemeClr val="tx2"/>
                </a:solidFill>
                <a:latin typeface="Times New Roman" panose="02020603050405020304" pitchFamily="18" charset="0"/>
                <a:cs typeface="Times New Roman" panose="02020603050405020304" pitchFamily="18" charset="0"/>
              </a:rPr>
            </a:br>
            <a:r>
              <a:rPr lang="en-US" sz="4500" b="1" dirty="0">
                <a:solidFill>
                  <a:schemeClr val="tx2"/>
                </a:solidFill>
                <a:latin typeface="Times New Roman" panose="02020603050405020304" pitchFamily="18" charset="0"/>
                <a:cs typeface="Times New Roman" panose="02020603050405020304" pitchFamily="18" charset="0"/>
              </a:rPr>
              <a:t>Mobile Sensing for Text Entry Correction During Walking</a:t>
            </a:r>
            <a:br>
              <a:rPr lang="en-CA" sz="1800" b="1" kern="1400" dirty="0">
                <a:effectLst/>
                <a:latin typeface="Arial" panose="020B0604020202020204" pitchFamily="34" charset="0"/>
                <a:ea typeface="Times New Roman" panose="02020603050405020304" pitchFamily="18" charset="0"/>
                <a:cs typeface="Times New Roman" panose="02020603050405020304" pitchFamily="18" charset="0"/>
              </a:rPr>
            </a:br>
            <a:br>
              <a:rPr lang="en-US" sz="4800" b="1" dirty="0">
                <a:solidFill>
                  <a:schemeClr val="tx2"/>
                </a:solidFill>
                <a:cs typeface="Times New Roman" panose="02020603050405020304" pitchFamily="18" charset="0"/>
              </a:rPr>
            </a:br>
            <a:br>
              <a:rPr lang="en-US" sz="4800" b="1" dirty="0">
                <a:solidFill>
                  <a:schemeClr val="tx2"/>
                </a:solidFill>
                <a:cs typeface="Times New Roman" panose="02020603050405020304" pitchFamily="18" charset="0"/>
              </a:rPr>
            </a:br>
            <a:endParaRPr lang="en-US" sz="1100" dirty="0">
              <a:solidFill>
                <a:schemeClr val="tx2"/>
              </a:solidFill>
              <a:cs typeface="Times New Roman" panose="02020603050405020304" pitchFamily="18" charset="0"/>
            </a:endParaRPr>
          </a:p>
        </p:txBody>
      </p:sp>
      <p:sp>
        <p:nvSpPr>
          <p:cNvPr id="3" name="Subtitle 2"/>
          <p:cNvSpPr>
            <a:spLocks noGrp="1"/>
          </p:cNvSpPr>
          <p:nvPr>
            <p:ph type="subTitle" idx="1"/>
          </p:nvPr>
        </p:nvSpPr>
        <p:spPr>
          <a:xfrm>
            <a:off x="9324475" y="4138868"/>
            <a:ext cx="1805390" cy="720212"/>
          </a:xfrm>
        </p:spPr>
        <p:txBody>
          <a:bodyPr>
            <a:normAutofit/>
          </a:bodyPr>
          <a:lstStyle/>
          <a:p>
            <a:pPr algn="r"/>
            <a:r>
              <a:rPr lang="en-US" sz="1300" dirty="0">
                <a:latin typeface="Times New Roman" panose="02020603050405020304" pitchFamily="18" charset="0"/>
                <a:cs typeface="Times New Roman" panose="02020603050405020304" pitchFamily="18" charset="0"/>
              </a:rPr>
              <a:t>Presented by</a:t>
            </a:r>
          </a:p>
          <a:p>
            <a:pPr algn="r"/>
            <a:r>
              <a:rPr lang="en-US" sz="1300" dirty="0">
                <a:latin typeface="Times New Roman" panose="02020603050405020304" pitchFamily="18" charset="0"/>
                <a:cs typeface="Times New Roman" panose="02020603050405020304" pitchFamily="18" charset="0"/>
              </a:rPr>
              <a:t>Eric Lu</a:t>
            </a:r>
          </a:p>
          <a:p>
            <a:endParaRPr lang="en-US" sz="1700" dirty="0"/>
          </a:p>
          <a:p>
            <a:endParaRPr lang="en-US" dirty="0"/>
          </a:p>
          <a:p>
            <a:endParaRPr lang="en-US" dirty="0"/>
          </a:p>
        </p:txBody>
      </p:sp>
      <p:sp>
        <p:nvSpPr>
          <p:cNvPr id="9" name="Footer Placeholder 8"/>
          <p:cNvSpPr>
            <a:spLocks noGrp="1"/>
          </p:cNvSpPr>
          <p:nvPr>
            <p:ph type="ftr" sz="quarter" idx="11"/>
          </p:nvPr>
        </p:nvSpPr>
        <p:spPr/>
        <p:txBody>
          <a:bodyPr/>
          <a:lstStyle/>
          <a:p>
            <a:r>
              <a:rPr lang="en-US" dirty="0"/>
              <a:t>Term paper presentation</a:t>
            </a:r>
          </a:p>
        </p:txBody>
      </p:sp>
      <p:sp>
        <p:nvSpPr>
          <p:cNvPr id="7" name="Slide Number Placeholder 6"/>
          <p:cNvSpPr>
            <a:spLocks noGrp="1"/>
          </p:cNvSpPr>
          <p:nvPr>
            <p:ph type="sldNum" sz="quarter" idx="12"/>
          </p:nvPr>
        </p:nvSpPr>
        <p:spPr>
          <a:xfrm>
            <a:off x="9324475" y="6492878"/>
            <a:ext cx="2743200" cy="365125"/>
          </a:xfrm>
        </p:spPr>
        <p:txBody>
          <a:bodyPr/>
          <a:lstStyle/>
          <a:p>
            <a:fld id="{DC4D3D98-62AB-4E0A-B037-1A5B789139DE}" type="slidenum">
              <a:rPr lang="en-US" smtClean="0">
                <a:solidFill>
                  <a:schemeClr val="tx1"/>
                </a:solidFill>
              </a:rPr>
              <a:t>1</a:t>
            </a:fld>
            <a:endParaRPr lang="en-US" dirty="0">
              <a:solidFill>
                <a:schemeClr val="tx1"/>
              </a:solidFill>
            </a:endParaRPr>
          </a:p>
        </p:txBody>
      </p:sp>
      <p:pic>
        <p:nvPicPr>
          <p:cNvPr id="12" name="Picture 11">
            <a:extLst>
              <a:ext uri="{FF2B5EF4-FFF2-40B4-BE49-F238E27FC236}">
                <a16:creationId xmlns:a16="http://schemas.microsoft.com/office/drawing/2014/main" id="{87F7589B-EC81-4142-B34F-DF2329BED55E}"/>
              </a:ext>
            </a:extLst>
          </p:cNvPr>
          <p:cNvPicPr>
            <a:picLocks noChangeAspect="1"/>
          </p:cNvPicPr>
          <p:nvPr/>
        </p:nvPicPr>
        <p:blipFill>
          <a:blip r:embed="rId3"/>
          <a:stretch>
            <a:fillRect/>
          </a:stretch>
        </p:blipFill>
        <p:spPr>
          <a:xfrm>
            <a:off x="850678" y="4452003"/>
            <a:ext cx="9078514" cy="1790235"/>
          </a:xfrm>
          <a:prstGeom prst="rect">
            <a:avLst/>
          </a:prstGeom>
        </p:spPr>
      </p:pic>
    </p:spTree>
    <p:extLst>
      <p:ext uri="{BB962C8B-B14F-4D97-AF65-F5344CB8AC3E}">
        <p14:creationId xmlns:p14="http://schemas.microsoft.com/office/powerpoint/2010/main" val="2035626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1097280" y="286608"/>
                <a:ext cx="10670650" cy="851076"/>
              </a:xfrm>
            </p:spPr>
            <p:txBody>
              <a:bodyPr>
                <a:normAutofit/>
              </a:bodyPr>
              <a:lstStyle/>
              <a:p>
                <a:pPr/>
                <a:r>
                  <a:rPr lang="en-CA" sz="3000" b="1" dirty="0">
                    <a:solidFill>
                      <a:schemeClr val="accent2">
                        <a:lumMod val="75000"/>
                      </a:schemeClr>
                    </a:solidFill>
                    <a:cs typeface="Times New Roman" panose="02020603050405020304" pitchFamily="18" charset="0"/>
                  </a:rPr>
                  <a:t>Model Derivation: </a:t>
                </a:r>
                <a14:m>
                  <m:oMath xmlns:m="http://schemas.openxmlformats.org/officeDocument/2006/math">
                    <m:r>
                      <a:rPr lang="en-CA" sz="3000" b="1">
                        <a:solidFill>
                          <a:schemeClr val="accent2">
                            <a:lumMod val="75000"/>
                          </a:schemeClr>
                        </a:solidFill>
                        <a:latin typeface="Cambria Math" panose="02040503050406030204" pitchFamily="18" charset="0"/>
                        <a:cs typeface="Times New Roman" panose="02020603050405020304" pitchFamily="18" charset="0"/>
                      </a:rPr>
                      <m:t>𝑃</m:t>
                    </m:r>
                    <m:d>
                      <m:dPr>
                        <m:ctrlPr>
                          <a:rPr lang="en-CA" sz="3000" b="1">
                            <a:solidFill>
                              <a:schemeClr val="accent2">
                                <a:lumMod val="75000"/>
                              </a:schemeClr>
                            </a:solidFill>
                            <a:latin typeface="Cambria Math" panose="02040503050406030204" pitchFamily="18" charset="0"/>
                            <a:cs typeface="Times New Roman" panose="02020603050405020304" pitchFamily="18" charset="0"/>
                          </a:rPr>
                        </m:ctrlPr>
                      </m:dPr>
                      <m:e>
                        <m:r>
                          <a:rPr lang="en-US" sz="3000" b="1">
                            <a:solidFill>
                              <a:schemeClr val="accent2">
                                <a:lumMod val="75000"/>
                              </a:schemeClr>
                            </a:solidFill>
                            <a:latin typeface="Cambria Math" panose="02040503050406030204" pitchFamily="18" charset="0"/>
                            <a:cs typeface="Times New Roman" panose="02020603050405020304" pitchFamily="18" charset="0"/>
                          </a:rPr>
                          <m:t>𝑑𝑎𝑡</m:t>
                        </m:r>
                        <m:sSub>
                          <m:sSubPr>
                            <m:ctrlPr>
                              <a:rPr lang="en-US" sz="3000" b="1">
                                <a:solidFill>
                                  <a:schemeClr val="accent2">
                                    <a:lumMod val="75000"/>
                                  </a:schemeClr>
                                </a:solidFill>
                                <a:latin typeface="Cambria Math" panose="02040503050406030204" pitchFamily="18" charset="0"/>
                                <a:cs typeface="Times New Roman" panose="02020603050405020304" pitchFamily="18" charset="0"/>
                              </a:rPr>
                            </m:ctrlPr>
                          </m:sSubPr>
                          <m:e>
                            <m:r>
                              <a:rPr lang="en-US" sz="3000" b="1">
                                <a:solidFill>
                                  <a:schemeClr val="accent2">
                                    <a:lumMod val="75000"/>
                                  </a:schemeClr>
                                </a:solidFill>
                                <a:latin typeface="Cambria Math" panose="02040503050406030204" pitchFamily="18" charset="0"/>
                                <a:cs typeface="Times New Roman" panose="02020603050405020304" pitchFamily="18" charset="0"/>
                              </a:rPr>
                              <m:t>𝑎</m:t>
                            </m:r>
                          </m:e>
                          <m:sub>
                            <m:r>
                              <a:rPr lang="en-US" sz="3000" b="1">
                                <a:solidFill>
                                  <a:schemeClr val="accent2">
                                    <a:lumMod val="75000"/>
                                  </a:schemeClr>
                                </a:solidFill>
                                <a:latin typeface="Cambria Math" panose="02040503050406030204" pitchFamily="18" charset="0"/>
                                <a:cs typeface="Times New Roman" panose="02020603050405020304" pitchFamily="18" charset="0"/>
                              </a:rPr>
                              <m:t>𝑚𝑜𝑡𝑖𝑜𝑛</m:t>
                            </m:r>
                          </m:sub>
                        </m:sSub>
                      </m:e>
                      <m:e>
                        <m:r>
                          <a:rPr lang="en-US" sz="3000" b="1">
                            <a:solidFill>
                              <a:schemeClr val="accent2">
                                <a:lumMod val="75000"/>
                              </a:schemeClr>
                            </a:solidFill>
                            <a:latin typeface="Cambria Math" panose="02040503050406030204" pitchFamily="18" charset="0"/>
                            <a:cs typeface="Times New Roman" panose="02020603050405020304" pitchFamily="18" charset="0"/>
                          </a:rPr>
                          <m:t>𝑐h𝑎𝑟</m:t>
                        </m:r>
                      </m:e>
                    </m:d>
                  </m:oMath>
                </a14:m>
                <a:endParaRPr lang="en-US" sz="3000" b="1" dirty="0">
                  <a:solidFill>
                    <a:schemeClr val="accent2">
                      <a:lumMod val="75000"/>
                    </a:schemeClr>
                  </a:solidFill>
                  <a:latin typeface="Cambria Math" panose="02040503050406030204" pitchFamily="18" charset="0"/>
                  <a:cs typeface="Times New Roman" panose="02020603050405020304" pitchFamily="18" charset="0"/>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1097280" y="286608"/>
                <a:ext cx="10670650" cy="851076"/>
              </a:xfrm>
              <a:blipFill>
                <a:blip r:embed="rId3"/>
                <a:stretch>
                  <a:fillRect l="-1314" b="-22857"/>
                </a:stretch>
              </a:blipFill>
            </p:spPr>
            <p:txBody>
              <a:bodyPr/>
              <a:lstStyle/>
              <a:p>
                <a:r>
                  <a:rPr lang="en-CA">
                    <a:noFill/>
                  </a:rPr>
                  <a:t> </a:t>
                </a:r>
              </a:p>
            </p:txBody>
          </p:sp>
        </mc:Fallback>
      </mc:AlternateContent>
      <p:sp>
        <p:nvSpPr>
          <p:cNvPr id="8" name="Date Placeholder 7"/>
          <p:cNvSpPr>
            <a:spLocks noGrp="1"/>
          </p:cNvSpPr>
          <p:nvPr>
            <p:ph type="dt" sz="half" idx="10"/>
          </p:nvPr>
        </p:nvSpPr>
        <p:spPr/>
        <p:txBody>
          <a:bodyPr/>
          <a:lstStyle/>
          <a:p>
            <a:fld id="{36C1AD57-EEC5-4051-BC41-ABA55CB53775}" type="datetime2">
              <a:rPr lang="en-US" smtClean="0"/>
              <a:t>Saturday, February 20, 2021</a:t>
            </a:fld>
            <a:endParaRPr lang="en-US" dirty="0"/>
          </a:p>
        </p:txBody>
      </p:sp>
      <p:sp>
        <p:nvSpPr>
          <p:cNvPr id="9" name="Footer Placeholder 8"/>
          <p:cNvSpPr>
            <a:spLocks noGrp="1"/>
          </p:cNvSpPr>
          <p:nvPr>
            <p:ph type="ftr" sz="quarter" idx="11"/>
          </p:nvPr>
        </p:nvSpPr>
        <p:spPr>
          <a:xfrm>
            <a:off x="0" y="6460626"/>
            <a:ext cx="12192000" cy="365125"/>
          </a:xfrm>
          <a:noFill/>
        </p:spPr>
        <p:txBody>
          <a:bodyPr/>
          <a:lstStyle/>
          <a:p>
            <a:r>
              <a:rPr lang="en-US" dirty="0"/>
              <a:t>Term paper presentation</a:t>
            </a:r>
          </a:p>
        </p:txBody>
      </p:sp>
      <p:sp>
        <p:nvSpPr>
          <p:cNvPr id="7" name="Slide Number Placeholder 6"/>
          <p:cNvSpPr>
            <a:spLocks noGrp="1"/>
          </p:cNvSpPr>
          <p:nvPr>
            <p:ph type="sldNum" sz="quarter" idx="12"/>
          </p:nvPr>
        </p:nvSpPr>
        <p:spPr/>
        <p:txBody>
          <a:bodyPr/>
          <a:lstStyle/>
          <a:p>
            <a:fld id="{DC4D3D98-62AB-4E0A-B037-1A5B789139DE}" type="slidenum">
              <a:rPr lang="en-US" smtClean="0"/>
              <a:t>10</a:t>
            </a:fld>
            <a:endParaRPr lang="en-US" dirty="0"/>
          </a:p>
        </p:txBody>
      </p:sp>
      <p:sp>
        <p:nvSpPr>
          <p:cNvPr id="10" name="Content Placeholder 2">
            <a:extLst>
              <a:ext uri="{FF2B5EF4-FFF2-40B4-BE49-F238E27FC236}">
                <a16:creationId xmlns:a16="http://schemas.microsoft.com/office/drawing/2014/main" id="{AFCB5A50-DECF-4D0A-A2F7-459D28AE87A5}"/>
              </a:ext>
            </a:extLst>
          </p:cNvPr>
          <p:cNvSpPr>
            <a:spLocks noGrp="1"/>
          </p:cNvSpPr>
          <p:nvPr>
            <p:ph idx="1"/>
          </p:nvPr>
        </p:nvSpPr>
        <p:spPr>
          <a:xfrm>
            <a:off x="1097280" y="1349181"/>
            <a:ext cx="10530840" cy="4519913"/>
          </a:xfrm>
        </p:spPr>
        <p:txBody>
          <a:bodyPr>
            <a:normAutofit/>
          </a:bodyPr>
          <a:lstStyle/>
          <a:p>
            <a:pPr marL="0" indent="0" algn="l">
              <a:buNone/>
            </a:pPr>
            <a:endParaRPr lang="en-CA"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
            </a:pPr>
            <a:r>
              <a:rPr lang="en-US" sz="1700" dirty="0">
                <a:solidFill>
                  <a:srgbClr val="000000"/>
                </a:solidFill>
                <a:latin typeface="+mj-lt"/>
              </a:rPr>
              <a:t>We interpret this components as the distribution of motion given the phone motion and the character</a:t>
            </a:r>
            <a:r>
              <a:rPr lang="en-US" sz="1700" b="0" i="0" u="none" strike="noStrike" baseline="0" dirty="0">
                <a:solidFill>
                  <a:srgbClr val="000000"/>
                </a:solidFill>
                <a:latin typeface="+mj-lt"/>
              </a:rPr>
              <a:t>.</a:t>
            </a:r>
          </a:p>
          <a:p>
            <a:pPr>
              <a:buFont typeface="Wingdings" panose="05000000000000000000" pitchFamily="2" charset="2"/>
              <a:buChar char="§"/>
            </a:pPr>
            <a:r>
              <a:rPr lang="en-US" sz="1700" dirty="0">
                <a:solidFill>
                  <a:srgbClr val="000000"/>
                </a:solidFill>
                <a:latin typeface="+mj-lt"/>
              </a:rPr>
              <a:t>We use a Gaussian multivariate model to model the distribution. </a:t>
            </a:r>
            <a:endParaRPr lang="en-CA" sz="1800" i="1" dirty="0">
              <a:latin typeface="Cambria Math" panose="020405030504060302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39091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1097280" y="286608"/>
                <a:ext cx="10670650" cy="851076"/>
              </a:xfrm>
            </p:spPr>
            <p:txBody>
              <a:bodyPr>
                <a:normAutofit/>
              </a:bodyPr>
              <a:lstStyle/>
              <a:p>
                <a:pPr/>
                <a:r>
                  <a:rPr lang="en-CA" sz="3000" b="1" dirty="0">
                    <a:solidFill>
                      <a:schemeClr val="accent2">
                        <a:lumMod val="75000"/>
                      </a:schemeClr>
                    </a:solidFill>
                    <a:cs typeface="Times New Roman" panose="02020603050405020304" pitchFamily="18" charset="0"/>
                  </a:rPr>
                  <a:t>Model Derivation:</a:t>
                </a:r>
                <a14:m>
                  <m:oMath xmlns:m="http://schemas.openxmlformats.org/officeDocument/2006/math">
                    <m:r>
                      <a:rPr lang="en-US" sz="3000" b="1" i="0" smtClean="0">
                        <a:solidFill>
                          <a:schemeClr val="accent2">
                            <a:lumMod val="75000"/>
                          </a:schemeClr>
                        </a:solidFill>
                        <a:latin typeface="Cambria Math" panose="02040503050406030204" pitchFamily="18" charset="0"/>
                        <a:cs typeface="Times New Roman" panose="02020603050405020304" pitchFamily="18" charset="0"/>
                      </a:rPr>
                      <m:t> </m:t>
                    </m:r>
                    <m:r>
                      <a:rPr lang="en-CA" sz="3000" b="1">
                        <a:solidFill>
                          <a:schemeClr val="accent2">
                            <a:lumMod val="75000"/>
                          </a:schemeClr>
                        </a:solidFill>
                        <a:latin typeface="Cambria Math" panose="02040503050406030204" pitchFamily="18" charset="0"/>
                        <a:cs typeface="Times New Roman" panose="02020603050405020304" pitchFamily="18" charset="0"/>
                      </a:rPr>
                      <m:t>𝑃</m:t>
                    </m:r>
                    <m:r>
                      <a:rPr lang="en-CA" sz="3000" b="1">
                        <a:solidFill>
                          <a:schemeClr val="accent2">
                            <a:lumMod val="75000"/>
                          </a:schemeClr>
                        </a:solidFill>
                        <a:latin typeface="Cambria Math" panose="02040503050406030204" pitchFamily="18" charset="0"/>
                        <a:cs typeface="Times New Roman" panose="02020603050405020304" pitchFamily="18" charset="0"/>
                      </a:rPr>
                      <m:t>(</m:t>
                    </m:r>
                    <m:r>
                      <a:rPr lang="en-US" sz="3000" b="1">
                        <a:solidFill>
                          <a:schemeClr val="accent2">
                            <a:lumMod val="75000"/>
                          </a:schemeClr>
                        </a:solidFill>
                        <a:latin typeface="Cambria Math" panose="02040503050406030204" pitchFamily="18" charset="0"/>
                        <a:cs typeface="Times New Roman" panose="02020603050405020304" pitchFamily="18" charset="0"/>
                      </a:rPr>
                      <m:t>𝑐h𝑎𝑟</m:t>
                    </m:r>
                    <m:r>
                      <a:rPr lang="en-CA" sz="3000" b="1">
                        <a:solidFill>
                          <a:schemeClr val="accent2">
                            <a:lumMod val="75000"/>
                          </a:schemeClr>
                        </a:solidFill>
                        <a:latin typeface="Cambria Math" panose="02040503050406030204" pitchFamily="18" charset="0"/>
                        <a:cs typeface="Times New Roman" panose="02020603050405020304" pitchFamily="18" charset="0"/>
                      </a:rPr>
                      <m:t>)</m:t>
                    </m:r>
                  </m:oMath>
                </a14:m>
                <a:endParaRPr lang="en-US" sz="3000" b="1" dirty="0">
                  <a:solidFill>
                    <a:schemeClr val="accent2">
                      <a:lumMod val="75000"/>
                    </a:schemeClr>
                  </a:solidFill>
                  <a:latin typeface="Cambria Math" panose="02040503050406030204" pitchFamily="18" charset="0"/>
                  <a:cs typeface="Times New Roman" panose="02020603050405020304" pitchFamily="18" charset="0"/>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1097280" y="286608"/>
                <a:ext cx="10670650" cy="851076"/>
              </a:xfrm>
              <a:blipFill>
                <a:blip r:embed="rId3"/>
                <a:stretch>
                  <a:fillRect l="-1314" b="-22857"/>
                </a:stretch>
              </a:blipFill>
            </p:spPr>
            <p:txBody>
              <a:bodyPr/>
              <a:lstStyle/>
              <a:p>
                <a:r>
                  <a:rPr lang="en-CA">
                    <a:noFill/>
                  </a:rPr>
                  <a:t> </a:t>
                </a:r>
              </a:p>
            </p:txBody>
          </p:sp>
        </mc:Fallback>
      </mc:AlternateContent>
      <p:sp>
        <p:nvSpPr>
          <p:cNvPr id="8" name="Date Placeholder 7"/>
          <p:cNvSpPr>
            <a:spLocks noGrp="1"/>
          </p:cNvSpPr>
          <p:nvPr>
            <p:ph type="dt" sz="half" idx="10"/>
          </p:nvPr>
        </p:nvSpPr>
        <p:spPr/>
        <p:txBody>
          <a:bodyPr/>
          <a:lstStyle/>
          <a:p>
            <a:fld id="{36C1AD57-EEC5-4051-BC41-ABA55CB53775}" type="datetime2">
              <a:rPr lang="en-US" smtClean="0"/>
              <a:t>Saturday, February 20, 2021</a:t>
            </a:fld>
            <a:endParaRPr lang="en-US" dirty="0"/>
          </a:p>
        </p:txBody>
      </p:sp>
      <p:sp>
        <p:nvSpPr>
          <p:cNvPr id="9" name="Footer Placeholder 8"/>
          <p:cNvSpPr>
            <a:spLocks noGrp="1"/>
          </p:cNvSpPr>
          <p:nvPr>
            <p:ph type="ftr" sz="quarter" idx="11"/>
          </p:nvPr>
        </p:nvSpPr>
        <p:spPr>
          <a:xfrm>
            <a:off x="0" y="6460626"/>
            <a:ext cx="12192000" cy="365125"/>
          </a:xfrm>
          <a:noFill/>
        </p:spPr>
        <p:txBody>
          <a:bodyPr/>
          <a:lstStyle/>
          <a:p>
            <a:r>
              <a:rPr lang="en-US" dirty="0"/>
              <a:t>Term paper presentation</a:t>
            </a:r>
          </a:p>
        </p:txBody>
      </p:sp>
      <p:sp>
        <p:nvSpPr>
          <p:cNvPr id="7" name="Slide Number Placeholder 6"/>
          <p:cNvSpPr>
            <a:spLocks noGrp="1"/>
          </p:cNvSpPr>
          <p:nvPr>
            <p:ph type="sldNum" sz="quarter" idx="12"/>
          </p:nvPr>
        </p:nvSpPr>
        <p:spPr/>
        <p:txBody>
          <a:bodyPr/>
          <a:lstStyle/>
          <a:p>
            <a:fld id="{DC4D3D98-62AB-4E0A-B037-1A5B789139DE}" type="slidenum">
              <a:rPr lang="en-US" smtClean="0"/>
              <a:t>11</a:t>
            </a:fld>
            <a:endParaRPr lang="en-US" dirty="0"/>
          </a:p>
        </p:txBody>
      </p:sp>
      <p:sp>
        <p:nvSpPr>
          <p:cNvPr id="10" name="Content Placeholder 2">
            <a:extLst>
              <a:ext uri="{FF2B5EF4-FFF2-40B4-BE49-F238E27FC236}">
                <a16:creationId xmlns:a16="http://schemas.microsoft.com/office/drawing/2014/main" id="{AFCB5A50-DECF-4D0A-A2F7-459D28AE87A5}"/>
              </a:ext>
            </a:extLst>
          </p:cNvPr>
          <p:cNvSpPr>
            <a:spLocks noGrp="1"/>
          </p:cNvSpPr>
          <p:nvPr>
            <p:ph idx="1"/>
          </p:nvPr>
        </p:nvSpPr>
        <p:spPr>
          <a:xfrm>
            <a:off x="1097280" y="1349181"/>
            <a:ext cx="10530840" cy="4519913"/>
          </a:xfrm>
        </p:spPr>
        <p:txBody>
          <a:bodyPr>
            <a:normAutofit/>
          </a:bodyPr>
          <a:lstStyle/>
          <a:p>
            <a:pPr marL="0" indent="0" algn="l">
              <a:buNone/>
            </a:pPr>
            <a:endParaRPr lang="en-CA"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
            </a:pPr>
            <a:r>
              <a:rPr lang="en-US" sz="1700" dirty="0">
                <a:solidFill>
                  <a:srgbClr val="000000"/>
                </a:solidFill>
                <a:latin typeface="+mj-lt"/>
              </a:rPr>
              <a:t>We model P(char) with a language model</a:t>
            </a:r>
            <a:r>
              <a:rPr lang="en-US" sz="1700" b="0" i="0" u="none" strike="noStrike" baseline="0" dirty="0">
                <a:solidFill>
                  <a:srgbClr val="000000"/>
                </a:solidFill>
                <a:latin typeface="+mj-lt"/>
              </a:rPr>
              <a:t>.</a:t>
            </a:r>
          </a:p>
          <a:p>
            <a:pPr>
              <a:buFont typeface="Wingdings" panose="05000000000000000000" pitchFamily="2" charset="2"/>
              <a:buChar char="§"/>
            </a:pPr>
            <a:r>
              <a:rPr lang="en-US" sz="1700" dirty="0">
                <a:solidFill>
                  <a:srgbClr val="000000"/>
                </a:solidFill>
                <a:latin typeface="+mj-lt"/>
              </a:rPr>
              <a:t>In this case, we choose to use a simple character level 5-gram language model with Kneser - Ney smoothing technique to reduce data sparsity.</a:t>
            </a:r>
          </a:p>
          <a:p>
            <a:pPr>
              <a:buFont typeface="Wingdings" panose="05000000000000000000" pitchFamily="2" charset="2"/>
              <a:buChar char="§"/>
            </a:pPr>
            <a:r>
              <a:rPr lang="en-US" sz="1700" dirty="0">
                <a:solidFill>
                  <a:srgbClr val="000000"/>
                </a:solidFill>
                <a:latin typeface="+mj-lt"/>
              </a:rPr>
              <a:t>We trained the language model on Brown Corpus [</a:t>
            </a:r>
            <a:r>
              <a:rPr lang="en-US" sz="1700" b="1" dirty="0">
                <a:solidFill>
                  <a:srgbClr val="000000"/>
                </a:solidFill>
                <a:latin typeface="+mj-lt"/>
              </a:rPr>
              <a:t>R</a:t>
            </a:r>
            <a:r>
              <a:rPr lang="en-US" sz="1700" dirty="0">
                <a:solidFill>
                  <a:srgbClr val="000000"/>
                </a:solidFill>
                <a:latin typeface="+mj-lt"/>
              </a:rPr>
              <a:t>]. </a:t>
            </a:r>
          </a:p>
          <a:p>
            <a:pPr marL="0" indent="0">
              <a:buNone/>
            </a:pPr>
            <a:endParaRPr lang="en-US" sz="1700" i="1" dirty="0">
              <a:solidFill>
                <a:srgbClr val="000000"/>
              </a:solidFill>
              <a:latin typeface="+mj-lt"/>
              <a:ea typeface="DengXian" panose="02010600030101010101" pitchFamily="2" charset="-122"/>
              <a:cs typeface="Times New Roman" panose="02020603050405020304" pitchFamily="18" charset="0"/>
            </a:endParaRPr>
          </a:p>
          <a:p>
            <a:pPr marL="0" indent="0">
              <a:buNone/>
            </a:pPr>
            <a:endParaRPr lang="en-CA" sz="1800" i="1" dirty="0">
              <a:latin typeface="Cambria Math" panose="02040503050406030204" pitchFamily="18" charset="0"/>
              <a:ea typeface="DengXian"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A57EF8B-054A-4536-9905-457DA04B877E}"/>
                  </a:ext>
                </a:extLst>
              </p:cNvPr>
              <p:cNvSpPr txBox="1"/>
              <p:nvPr/>
            </p:nvSpPr>
            <p:spPr>
              <a:xfrm>
                <a:off x="1443045" y="3424471"/>
                <a:ext cx="7573364" cy="369332"/>
              </a:xfrm>
              <a:prstGeom prst="rect">
                <a:avLst/>
              </a:prstGeom>
              <a:noFill/>
            </p:spPr>
            <p:txBody>
              <a:bodyPr wrap="square" rtlCol="0">
                <a:spAutoFit/>
              </a:bodyPr>
              <a:lstStyle/>
              <a:p>
                <a:r>
                  <a:rPr lang="en-US" sz="1700" dirty="0">
                    <a:solidFill>
                      <a:srgbClr val="000000"/>
                    </a:solidFill>
                    <a:latin typeface="+mj-lt"/>
                  </a:rPr>
                  <a:t>	For example</a:t>
                </a:r>
                <a:r>
                  <a:rPr lang="en-US" dirty="0"/>
                  <a:t>, </a:t>
                </a:r>
                <a:r>
                  <a:rPr lang="en-US" sz="1700" dirty="0">
                    <a:solidFill>
                      <a:srgbClr val="000000"/>
                    </a:solidFill>
                    <a:latin typeface="+mj-lt"/>
                  </a:rPr>
                  <a:t>‘l’ = </a:t>
                </a:r>
                <a14:m>
                  <m:oMath xmlns:m="http://schemas.openxmlformats.org/officeDocument/2006/math">
                    <m:r>
                      <m:rPr>
                        <m:sty m:val="p"/>
                      </m:rPr>
                      <a:rPr lang="en-US" sz="1700">
                        <a:solidFill>
                          <a:srgbClr val="000000"/>
                        </a:solidFill>
                        <a:latin typeface="+mj-lt"/>
                      </a:rPr>
                      <m:t>arg</m:t>
                    </m:r>
                    <m:func>
                      <m:funcPr>
                        <m:ctrlPr>
                          <a:rPr lang="en-US" sz="1700">
                            <a:solidFill>
                              <a:srgbClr val="000000"/>
                            </a:solidFill>
                            <a:latin typeface="+mj-lt"/>
                          </a:rPr>
                        </m:ctrlPr>
                      </m:funcPr>
                      <m:fName>
                        <m:limLow>
                          <m:limLowPr>
                            <m:ctrlPr>
                              <a:rPr lang="en-US" sz="1700">
                                <a:solidFill>
                                  <a:srgbClr val="000000"/>
                                </a:solidFill>
                                <a:latin typeface="+mj-lt"/>
                              </a:rPr>
                            </m:ctrlPr>
                          </m:limLowPr>
                          <m:e>
                            <m:r>
                              <m:rPr>
                                <m:sty m:val="p"/>
                              </m:rPr>
                              <a:rPr lang="en-US" sz="1700">
                                <a:solidFill>
                                  <a:srgbClr val="000000"/>
                                </a:solidFill>
                                <a:latin typeface="+mj-lt"/>
                              </a:rPr>
                              <m:t>max</m:t>
                            </m:r>
                          </m:e>
                          <m:lim>
                            <m:r>
                              <a:rPr lang="en-US" sz="1700">
                                <a:solidFill>
                                  <a:srgbClr val="000000"/>
                                </a:solidFill>
                                <a:latin typeface="+mj-lt"/>
                              </a:rPr>
                              <m:t>𝑛𝑒𝑥𝑡</m:t>
                            </m:r>
                            <m:r>
                              <a:rPr lang="en-US" sz="1700">
                                <a:solidFill>
                                  <a:srgbClr val="000000"/>
                                </a:solidFill>
                                <a:latin typeface="+mj-lt"/>
                              </a:rPr>
                              <m:t> </m:t>
                            </m:r>
                            <m:r>
                              <a:rPr lang="en-US" sz="1700">
                                <a:solidFill>
                                  <a:srgbClr val="000000"/>
                                </a:solidFill>
                                <a:latin typeface="+mj-lt"/>
                              </a:rPr>
                              <m:t>𝑐h𝑎𝑟</m:t>
                            </m:r>
                          </m:lim>
                        </m:limLow>
                      </m:fName>
                      <m:e>
                        <m:r>
                          <m:rPr>
                            <m:nor/>
                          </m:rPr>
                          <a:rPr lang="en-US" sz="1700" dirty="0">
                            <a:solidFill>
                              <a:srgbClr val="000000"/>
                            </a:solidFill>
                            <a:latin typeface="+mj-lt"/>
                          </a:rPr>
                          <m:t>P</m:t>
                        </m:r>
                        <m:r>
                          <m:rPr>
                            <m:nor/>
                          </m:rPr>
                          <a:rPr lang="en-US" sz="1700" dirty="0">
                            <a:solidFill>
                              <a:srgbClr val="000000"/>
                            </a:solidFill>
                            <a:latin typeface="+mj-lt"/>
                          </a:rPr>
                          <m:t>(</m:t>
                        </m:r>
                        <m:r>
                          <m:rPr>
                            <m:nor/>
                          </m:rPr>
                          <a:rPr lang="en-US" sz="1700" dirty="0">
                            <a:solidFill>
                              <a:srgbClr val="000000"/>
                            </a:solidFill>
                            <a:latin typeface="+mj-lt"/>
                          </a:rPr>
                          <m:t>next</m:t>
                        </m:r>
                        <m:r>
                          <m:rPr>
                            <m:nor/>
                          </m:rPr>
                          <a:rPr lang="en-US" sz="1700" dirty="0">
                            <a:solidFill>
                              <a:srgbClr val="000000"/>
                            </a:solidFill>
                            <a:latin typeface="+mj-lt"/>
                          </a:rPr>
                          <m:t> </m:t>
                        </m:r>
                        <m:r>
                          <m:rPr>
                            <m:nor/>
                          </m:rPr>
                          <a:rPr lang="en-US" sz="1700" dirty="0">
                            <a:solidFill>
                              <a:srgbClr val="000000"/>
                            </a:solidFill>
                            <a:latin typeface="+mj-lt"/>
                          </a:rPr>
                          <m:t>char</m:t>
                        </m:r>
                        <m:r>
                          <m:rPr>
                            <m:nor/>
                          </m:rPr>
                          <a:rPr lang="en-US" sz="1700" dirty="0">
                            <a:solidFill>
                              <a:srgbClr val="000000"/>
                            </a:solidFill>
                            <a:latin typeface="+mj-lt"/>
                          </a:rPr>
                          <m:t>| </m:t>
                        </m:r>
                        <m:r>
                          <m:rPr>
                            <m:nor/>
                          </m:rPr>
                          <a:rPr lang="en-US" sz="1700" dirty="0">
                            <a:solidFill>
                              <a:srgbClr val="000000"/>
                            </a:solidFill>
                            <a:latin typeface="+mj-lt"/>
                          </a:rPr>
                          <m:t>context</m:t>
                        </m:r>
                        <m:r>
                          <m:rPr>
                            <m:nor/>
                          </m:rPr>
                          <a:rPr lang="en-US" sz="1700" dirty="0">
                            <a:solidFill>
                              <a:srgbClr val="000000"/>
                            </a:solidFill>
                            <a:latin typeface="+mj-lt"/>
                          </a:rPr>
                          <m:t> = ‘</m:t>
                        </m:r>
                        <m:r>
                          <m:rPr>
                            <m:nor/>
                          </m:rPr>
                          <a:rPr lang="en-US" sz="1700" dirty="0">
                            <a:solidFill>
                              <a:srgbClr val="000000"/>
                            </a:solidFill>
                            <a:latin typeface="+mj-lt"/>
                          </a:rPr>
                          <m:t>internationa</m:t>
                        </m:r>
                        <m:r>
                          <m:rPr>
                            <m:nor/>
                          </m:rPr>
                          <a:rPr lang="en-US" sz="1700" dirty="0">
                            <a:solidFill>
                              <a:srgbClr val="000000"/>
                            </a:solidFill>
                            <a:latin typeface="+mj-lt"/>
                          </a:rPr>
                          <m:t>’)</m:t>
                        </m:r>
                      </m:e>
                    </m:func>
                  </m:oMath>
                </a14:m>
                <a:endParaRPr lang="en-CA" sz="1700" dirty="0">
                  <a:solidFill>
                    <a:srgbClr val="000000"/>
                  </a:solidFill>
                  <a:latin typeface="+mj-lt"/>
                </a:endParaRPr>
              </a:p>
            </p:txBody>
          </p:sp>
        </mc:Choice>
        <mc:Fallback>
          <p:sp>
            <p:nvSpPr>
              <p:cNvPr id="3" name="TextBox 2">
                <a:extLst>
                  <a:ext uri="{FF2B5EF4-FFF2-40B4-BE49-F238E27FC236}">
                    <a16:creationId xmlns:a16="http://schemas.microsoft.com/office/drawing/2014/main" id="{CA57EF8B-054A-4536-9905-457DA04B877E}"/>
                  </a:ext>
                </a:extLst>
              </p:cNvPr>
              <p:cNvSpPr txBox="1">
                <a:spLocks noRot="1" noChangeAspect="1" noMove="1" noResize="1" noEditPoints="1" noAdjustHandles="1" noChangeArrowheads="1" noChangeShapeType="1" noTextEdit="1"/>
              </p:cNvSpPr>
              <p:nvPr/>
            </p:nvSpPr>
            <p:spPr>
              <a:xfrm>
                <a:off x="1443045" y="3424471"/>
                <a:ext cx="7573364" cy="369332"/>
              </a:xfrm>
              <a:prstGeom prst="rect">
                <a:avLst/>
              </a:prstGeom>
              <a:blipFill>
                <a:blip r:embed="rId4"/>
                <a:stretch>
                  <a:fillRect t="-10000" b="-26667"/>
                </a:stretch>
              </a:blipFill>
            </p:spPr>
            <p:txBody>
              <a:bodyPr/>
              <a:lstStyle/>
              <a:p>
                <a:r>
                  <a:rPr lang="en-CA">
                    <a:noFill/>
                  </a:rPr>
                  <a:t> </a:t>
                </a:r>
              </a:p>
            </p:txBody>
          </p:sp>
        </mc:Fallback>
      </mc:AlternateContent>
    </p:spTree>
    <p:extLst>
      <p:ext uri="{BB962C8B-B14F-4D97-AF65-F5344CB8AC3E}">
        <p14:creationId xmlns:p14="http://schemas.microsoft.com/office/powerpoint/2010/main" val="139548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8"/>
            <a:ext cx="10670650" cy="851076"/>
          </a:xfrm>
        </p:spPr>
        <p:txBody>
          <a:bodyPr>
            <a:normAutofit/>
          </a:bodyPr>
          <a:lstStyle/>
          <a:p>
            <a:pPr algn="l"/>
            <a:r>
              <a:rPr lang="en-US" sz="4400" b="1" dirty="0">
                <a:solidFill>
                  <a:schemeClr val="accent2">
                    <a:lumMod val="75000"/>
                  </a:schemeClr>
                </a:solidFill>
                <a:cs typeface="Times New Roman" panose="02020603050405020304" pitchFamily="18" charset="0"/>
              </a:rPr>
              <a:t>Results</a:t>
            </a:r>
            <a:endParaRPr lang="en-US" sz="2200" b="1" dirty="0">
              <a:solidFill>
                <a:schemeClr val="accent2">
                  <a:lumMod val="75000"/>
                </a:schemeClr>
              </a:solidFill>
              <a:cs typeface="Times New Roman" panose="02020603050405020304" pitchFamily="18" charset="0"/>
            </a:endParaRPr>
          </a:p>
        </p:txBody>
      </p:sp>
      <p:sp>
        <p:nvSpPr>
          <p:cNvPr id="8" name="Date Placeholder 7"/>
          <p:cNvSpPr>
            <a:spLocks noGrp="1"/>
          </p:cNvSpPr>
          <p:nvPr>
            <p:ph type="dt" sz="half" idx="10"/>
          </p:nvPr>
        </p:nvSpPr>
        <p:spPr/>
        <p:txBody>
          <a:bodyPr/>
          <a:lstStyle/>
          <a:p>
            <a:fld id="{36C1AD57-EEC5-4051-BC41-ABA55CB53775}" type="datetime2">
              <a:rPr lang="en-US" smtClean="0"/>
              <a:t>Saturday, February 20, 2021</a:t>
            </a:fld>
            <a:endParaRPr lang="en-US" dirty="0"/>
          </a:p>
        </p:txBody>
      </p:sp>
      <p:sp>
        <p:nvSpPr>
          <p:cNvPr id="9" name="Footer Placeholder 8"/>
          <p:cNvSpPr>
            <a:spLocks noGrp="1"/>
          </p:cNvSpPr>
          <p:nvPr>
            <p:ph type="ftr" sz="quarter" idx="11"/>
          </p:nvPr>
        </p:nvSpPr>
        <p:spPr>
          <a:xfrm>
            <a:off x="0" y="6460626"/>
            <a:ext cx="12192000" cy="365125"/>
          </a:xfrm>
          <a:noFill/>
        </p:spPr>
        <p:txBody>
          <a:bodyPr/>
          <a:lstStyle/>
          <a:p>
            <a:r>
              <a:rPr lang="en-US" dirty="0"/>
              <a:t>Term paper presentation</a:t>
            </a:r>
          </a:p>
        </p:txBody>
      </p:sp>
      <p:sp>
        <p:nvSpPr>
          <p:cNvPr id="7" name="Slide Number Placeholder 6"/>
          <p:cNvSpPr>
            <a:spLocks noGrp="1"/>
          </p:cNvSpPr>
          <p:nvPr>
            <p:ph type="sldNum" sz="quarter" idx="12"/>
          </p:nvPr>
        </p:nvSpPr>
        <p:spPr/>
        <p:txBody>
          <a:bodyPr/>
          <a:lstStyle/>
          <a:p>
            <a:fld id="{DC4D3D98-62AB-4E0A-B037-1A5B789139DE}" type="slidenum">
              <a:rPr lang="en-US" smtClean="0"/>
              <a:t>12</a:t>
            </a:fld>
            <a:endParaRPr lang="en-US" dirty="0"/>
          </a:p>
        </p:txBody>
      </p:sp>
      <p:sp>
        <p:nvSpPr>
          <p:cNvPr id="10" name="Content Placeholder 2">
            <a:extLst>
              <a:ext uri="{FF2B5EF4-FFF2-40B4-BE49-F238E27FC236}">
                <a16:creationId xmlns:a16="http://schemas.microsoft.com/office/drawing/2014/main" id="{AFCB5A50-DECF-4D0A-A2F7-459D28AE87A5}"/>
              </a:ext>
            </a:extLst>
          </p:cNvPr>
          <p:cNvSpPr>
            <a:spLocks noGrp="1"/>
          </p:cNvSpPr>
          <p:nvPr>
            <p:ph idx="1"/>
          </p:nvPr>
        </p:nvSpPr>
        <p:spPr>
          <a:xfrm>
            <a:off x="1097280" y="1349181"/>
            <a:ext cx="10530840" cy="4519913"/>
          </a:xfrm>
        </p:spPr>
        <p:txBody>
          <a:bodyPr>
            <a:normAutofit/>
          </a:bodyPr>
          <a:lstStyle/>
          <a:p>
            <a:pPr algn="l"/>
            <a:endParaRPr lang="en-CA"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
            </a:pPr>
            <a:r>
              <a:rPr lang="en-US" sz="1700" b="0" i="0" u="none" strike="noStrike" baseline="0" dirty="0">
                <a:solidFill>
                  <a:srgbClr val="000000"/>
                </a:solidFill>
                <a:latin typeface="+mj-lt"/>
              </a:rPr>
              <a:t>After performing a 10-fold cross validation with 5 participants, we arrive at the following results. </a:t>
            </a:r>
          </a:p>
          <a:p>
            <a:pPr>
              <a:buFont typeface="Wingdings" panose="05000000000000000000" pitchFamily="2" charset="2"/>
              <a:buChar char="§"/>
            </a:pPr>
            <a:r>
              <a:rPr lang="en-US" sz="1700" dirty="0">
                <a:solidFill>
                  <a:srgbClr val="000000"/>
                </a:solidFill>
                <a:latin typeface="+mj-lt"/>
              </a:rPr>
              <a:t>The original error rate under the sitting condition: </a:t>
            </a:r>
            <a:r>
              <a:rPr lang="en-CA" sz="1700" dirty="0">
                <a:solidFill>
                  <a:srgbClr val="000000"/>
                </a:solidFill>
                <a:latin typeface="+mj-lt"/>
              </a:rPr>
              <a:t>0.0856175219729209</a:t>
            </a:r>
            <a:endParaRPr lang="en-US" sz="1700" dirty="0">
              <a:solidFill>
                <a:srgbClr val="000000"/>
              </a:solidFill>
              <a:latin typeface="+mj-lt"/>
            </a:endParaRPr>
          </a:p>
          <a:p>
            <a:pPr>
              <a:buFont typeface="Wingdings" panose="05000000000000000000" pitchFamily="2" charset="2"/>
              <a:buChar char="§"/>
            </a:pPr>
            <a:r>
              <a:rPr lang="en-US" sz="1700" dirty="0">
                <a:solidFill>
                  <a:srgbClr val="000000"/>
                </a:solidFill>
                <a:latin typeface="+mj-lt"/>
              </a:rPr>
              <a:t>The original error rate under the walking condition: </a:t>
            </a:r>
            <a:r>
              <a:rPr lang="en-CA" sz="1700" dirty="0">
                <a:solidFill>
                  <a:srgbClr val="000000"/>
                </a:solidFill>
                <a:latin typeface="+mj-lt"/>
              </a:rPr>
              <a:t>0.01131931118546897</a:t>
            </a:r>
            <a:endParaRPr lang="en-US" sz="1700" dirty="0">
              <a:solidFill>
                <a:srgbClr val="000000"/>
              </a:solidFill>
              <a:latin typeface="+mj-lt"/>
            </a:endParaRPr>
          </a:p>
          <a:p>
            <a:pPr>
              <a:buFont typeface="Wingdings" panose="05000000000000000000" pitchFamily="2" charset="2"/>
              <a:buChar char="§"/>
            </a:pPr>
            <a:endParaRPr lang="en-US" sz="1800" b="0" i="0" u="none" strike="noStrike" baseline="0" dirty="0">
              <a:solidFill>
                <a:srgbClr val="000000"/>
              </a:solidFill>
              <a:latin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ndParaRPr>
          </a:p>
          <a:p>
            <a:pPr>
              <a:buFont typeface="Wingdings" panose="05000000000000000000" pitchFamily="2" charset="2"/>
              <a:buChar char="§"/>
            </a:pPr>
            <a:endParaRPr lang="en-US"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
            </a:pPr>
            <a:endParaRPr lang="en-US"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
            </a:pPr>
            <a:endParaRPr lang="en-US" sz="1800" dirty="0">
              <a:solidFill>
                <a:srgbClr val="000000"/>
              </a:solidFill>
              <a:latin typeface="Times New Roman" panose="02020603050405020304" pitchFamily="18" charset="0"/>
            </a:endParaRPr>
          </a:p>
        </p:txBody>
      </p:sp>
      <p:graphicFrame>
        <p:nvGraphicFramePr>
          <p:cNvPr id="11" name="Table 11">
            <a:extLst>
              <a:ext uri="{FF2B5EF4-FFF2-40B4-BE49-F238E27FC236}">
                <a16:creationId xmlns:a16="http://schemas.microsoft.com/office/drawing/2014/main" id="{04F54451-2A9A-4E51-89B8-EAD30B511131}"/>
              </a:ext>
            </a:extLst>
          </p:cNvPr>
          <p:cNvGraphicFramePr>
            <a:graphicFrameLocks noGrp="1"/>
          </p:cNvGraphicFramePr>
          <p:nvPr>
            <p:extLst>
              <p:ext uri="{D42A27DB-BD31-4B8C-83A1-F6EECF244321}">
                <p14:modId xmlns:p14="http://schemas.microsoft.com/office/powerpoint/2010/main" val="3777321998"/>
              </p:ext>
            </p:extLst>
          </p:nvPr>
        </p:nvGraphicFramePr>
        <p:xfrm>
          <a:off x="1097280" y="3792475"/>
          <a:ext cx="8397594" cy="1143000"/>
        </p:xfrm>
        <a:graphic>
          <a:graphicData uri="http://schemas.openxmlformats.org/drawingml/2006/table">
            <a:tbl>
              <a:tblPr firstRow="1" bandRow="1">
                <a:tableStyleId>{5C22544A-7EE6-4342-B048-85BDC9FD1C3A}</a:tableStyleId>
              </a:tblPr>
              <a:tblGrid>
                <a:gridCol w="2799198">
                  <a:extLst>
                    <a:ext uri="{9D8B030D-6E8A-4147-A177-3AD203B41FA5}">
                      <a16:colId xmlns:a16="http://schemas.microsoft.com/office/drawing/2014/main" val="681439015"/>
                    </a:ext>
                  </a:extLst>
                </a:gridCol>
                <a:gridCol w="2799198">
                  <a:extLst>
                    <a:ext uri="{9D8B030D-6E8A-4147-A177-3AD203B41FA5}">
                      <a16:colId xmlns:a16="http://schemas.microsoft.com/office/drawing/2014/main" val="941623093"/>
                    </a:ext>
                  </a:extLst>
                </a:gridCol>
                <a:gridCol w="2799198">
                  <a:extLst>
                    <a:ext uri="{9D8B030D-6E8A-4147-A177-3AD203B41FA5}">
                      <a16:colId xmlns:a16="http://schemas.microsoft.com/office/drawing/2014/main" val="3095496643"/>
                    </a:ext>
                  </a:extLst>
                </a:gridCol>
              </a:tblGrid>
              <a:tr h="370840">
                <a:tc>
                  <a:txBody>
                    <a:bodyPr/>
                    <a:lstStyle/>
                    <a:p>
                      <a:endParaRPr lang="en-CA"/>
                    </a:p>
                  </a:txBody>
                  <a:tcPr/>
                </a:tc>
                <a:tc>
                  <a:txBody>
                    <a:bodyPr/>
                    <a:lstStyle/>
                    <a:p>
                      <a:r>
                        <a:rPr lang="en-US" dirty="0"/>
                        <a:t>Trained on the sitting data</a:t>
                      </a:r>
                      <a:endParaRPr lang="en-CA" dirty="0"/>
                    </a:p>
                  </a:txBody>
                  <a:tcPr/>
                </a:tc>
                <a:tc>
                  <a:txBody>
                    <a:bodyPr/>
                    <a:lstStyle/>
                    <a:p>
                      <a:r>
                        <a:rPr lang="en-US" dirty="0"/>
                        <a:t>Tested on the walking data</a:t>
                      </a:r>
                      <a:endParaRPr lang="en-CA" dirty="0"/>
                    </a:p>
                  </a:txBody>
                  <a:tcPr/>
                </a:tc>
                <a:extLst>
                  <a:ext uri="{0D108BD9-81ED-4DB2-BD59-A6C34878D82A}">
                    <a16:rowId xmlns:a16="http://schemas.microsoft.com/office/drawing/2014/main" val="236243452"/>
                  </a:ext>
                </a:extLst>
              </a:tr>
              <a:tr h="370840">
                <a:tc>
                  <a:txBody>
                    <a:bodyPr/>
                    <a:lstStyle/>
                    <a:p>
                      <a:r>
                        <a:rPr lang="en-US" dirty="0"/>
                        <a:t>Tested on the sitting data</a:t>
                      </a:r>
                      <a:endParaRPr lang="en-CA" dirty="0"/>
                    </a:p>
                  </a:txBody>
                  <a:tcPr/>
                </a:tc>
                <a:tc>
                  <a:txBody>
                    <a:bodyPr/>
                    <a:lstStyle/>
                    <a:p>
                      <a:pPr rtl="0" fontAlgn="t">
                        <a:spcBef>
                          <a:spcPts val="0"/>
                        </a:spcBef>
                        <a:spcAft>
                          <a:spcPts val="0"/>
                        </a:spcAft>
                      </a:pPr>
                      <a:r>
                        <a:rPr lang="en-CA" sz="1700" kern="1200" dirty="0">
                          <a:solidFill>
                            <a:srgbClr val="FF0000"/>
                          </a:solidFill>
                          <a:latin typeface="+mj-lt"/>
                          <a:ea typeface="+mn-ea"/>
                          <a:cs typeface="+mn-cs"/>
                        </a:rPr>
                        <a:t>0.0475898143135</a:t>
                      </a:r>
                    </a:p>
                  </a:txBody>
                  <a:tcPr marL="63500" marR="63500" marT="63500" marB="63500"/>
                </a:tc>
                <a:tc>
                  <a:txBody>
                    <a:bodyPr/>
                    <a:lstStyle/>
                    <a:p>
                      <a:pPr rtl="0" fontAlgn="t">
                        <a:spcBef>
                          <a:spcPts val="0"/>
                        </a:spcBef>
                        <a:spcAft>
                          <a:spcPts val="0"/>
                        </a:spcAft>
                      </a:pPr>
                      <a:r>
                        <a:rPr lang="en-CA" sz="1700" kern="1200">
                          <a:solidFill>
                            <a:srgbClr val="000000"/>
                          </a:solidFill>
                          <a:latin typeface="+mj-lt"/>
                          <a:ea typeface="+mn-ea"/>
                          <a:cs typeface="+mn-cs"/>
                        </a:rPr>
                        <a:t>0.0493274584782</a:t>
                      </a:r>
                    </a:p>
                  </a:txBody>
                  <a:tcPr marL="63500" marR="63500" marT="63500" marB="63500"/>
                </a:tc>
                <a:extLst>
                  <a:ext uri="{0D108BD9-81ED-4DB2-BD59-A6C34878D82A}">
                    <a16:rowId xmlns:a16="http://schemas.microsoft.com/office/drawing/2014/main" val="2836076499"/>
                  </a:ext>
                </a:extLst>
              </a:tr>
              <a:tr h="370840">
                <a:tc>
                  <a:txBody>
                    <a:bodyPr/>
                    <a:lstStyle/>
                    <a:p>
                      <a:r>
                        <a:rPr lang="en-US" dirty="0"/>
                        <a:t>Tested on the sitting data</a:t>
                      </a:r>
                      <a:endParaRPr lang="en-CA" dirty="0"/>
                    </a:p>
                  </a:txBody>
                  <a:tcPr/>
                </a:tc>
                <a:tc>
                  <a:txBody>
                    <a:bodyPr/>
                    <a:lstStyle/>
                    <a:p>
                      <a:pPr rtl="0" fontAlgn="t">
                        <a:spcBef>
                          <a:spcPts val="0"/>
                        </a:spcBef>
                        <a:spcAft>
                          <a:spcPts val="0"/>
                        </a:spcAft>
                      </a:pPr>
                      <a:r>
                        <a:rPr lang="en-CA" sz="1700" kern="1200">
                          <a:solidFill>
                            <a:srgbClr val="000000"/>
                          </a:solidFill>
                          <a:latin typeface="+mj-lt"/>
                          <a:ea typeface="+mn-ea"/>
                          <a:cs typeface="+mn-cs"/>
                        </a:rPr>
                        <a:t>0.0671423812629</a:t>
                      </a:r>
                    </a:p>
                  </a:txBody>
                  <a:tcPr marL="63500" marR="63500" marT="63500" marB="63500"/>
                </a:tc>
                <a:tc>
                  <a:txBody>
                    <a:bodyPr/>
                    <a:lstStyle/>
                    <a:p>
                      <a:pPr rtl="0" fontAlgn="t">
                        <a:spcBef>
                          <a:spcPts val="0"/>
                        </a:spcBef>
                        <a:spcAft>
                          <a:spcPts val="0"/>
                        </a:spcAft>
                      </a:pPr>
                      <a:r>
                        <a:rPr lang="en-CA" sz="1700" kern="1200" dirty="0">
                          <a:solidFill>
                            <a:srgbClr val="FF0000"/>
                          </a:solidFill>
                          <a:latin typeface="+mj-lt"/>
                          <a:ea typeface="+mn-ea"/>
                          <a:cs typeface="+mn-cs"/>
                        </a:rPr>
                        <a:t>0.0629528610680</a:t>
                      </a:r>
                    </a:p>
                  </a:txBody>
                  <a:tcPr marL="63500" marR="63500" marT="63500" marB="63500"/>
                </a:tc>
                <a:extLst>
                  <a:ext uri="{0D108BD9-81ED-4DB2-BD59-A6C34878D82A}">
                    <a16:rowId xmlns:a16="http://schemas.microsoft.com/office/drawing/2014/main" val="1085803049"/>
                  </a:ext>
                </a:extLst>
              </a:tr>
            </a:tbl>
          </a:graphicData>
        </a:graphic>
      </p:graphicFrame>
    </p:spTree>
    <p:extLst>
      <p:ext uri="{BB962C8B-B14F-4D97-AF65-F5344CB8AC3E}">
        <p14:creationId xmlns:p14="http://schemas.microsoft.com/office/powerpoint/2010/main" val="2201570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8"/>
            <a:ext cx="10670650" cy="851076"/>
          </a:xfrm>
        </p:spPr>
        <p:txBody>
          <a:bodyPr>
            <a:normAutofit/>
          </a:bodyPr>
          <a:lstStyle/>
          <a:p>
            <a:pPr algn="l"/>
            <a:r>
              <a:rPr lang="en-US" sz="4400" b="1" dirty="0">
                <a:solidFill>
                  <a:schemeClr val="accent2">
                    <a:lumMod val="75000"/>
                  </a:schemeClr>
                </a:solidFill>
                <a:cs typeface="Times New Roman" panose="02020603050405020304" pitchFamily="18" charset="0"/>
              </a:rPr>
              <a:t>Findings &amp; Discussion</a:t>
            </a:r>
            <a:endParaRPr lang="en-US" sz="2200" b="1" dirty="0">
              <a:solidFill>
                <a:schemeClr val="accent2">
                  <a:lumMod val="75000"/>
                </a:schemeClr>
              </a:solidFill>
              <a:cs typeface="Times New Roman" panose="02020603050405020304" pitchFamily="18" charset="0"/>
            </a:endParaRPr>
          </a:p>
        </p:txBody>
      </p:sp>
      <p:sp>
        <p:nvSpPr>
          <p:cNvPr id="8" name="Date Placeholder 7"/>
          <p:cNvSpPr>
            <a:spLocks noGrp="1"/>
          </p:cNvSpPr>
          <p:nvPr>
            <p:ph type="dt" sz="half" idx="10"/>
          </p:nvPr>
        </p:nvSpPr>
        <p:spPr/>
        <p:txBody>
          <a:bodyPr/>
          <a:lstStyle/>
          <a:p>
            <a:fld id="{36C1AD57-EEC5-4051-BC41-ABA55CB53775}" type="datetime2">
              <a:rPr lang="en-US" smtClean="0"/>
              <a:t>Saturday, February 20, 2021</a:t>
            </a:fld>
            <a:endParaRPr lang="en-US" dirty="0"/>
          </a:p>
        </p:txBody>
      </p:sp>
      <p:sp>
        <p:nvSpPr>
          <p:cNvPr id="9" name="Footer Placeholder 8"/>
          <p:cNvSpPr>
            <a:spLocks noGrp="1"/>
          </p:cNvSpPr>
          <p:nvPr>
            <p:ph type="ftr" sz="quarter" idx="11"/>
          </p:nvPr>
        </p:nvSpPr>
        <p:spPr>
          <a:xfrm>
            <a:off x="0" y="6460626"/>
            <a:ext cx="12192000" cy="365125"/>
          </a:xfrm>
          <a:noFill/>
        </p:spPr>
        <p:txBody>
          <a:bodyPr/>
          <a:lstStyle/>
          <a:p>
            <a:r>
              <a:rPr lang="en-US" dirty="0"/>
              <a:t>Term paper presentation</a:t>
            </a:r>
          </a:p>
        </p:txBody>
      </p:sp>
      <p:sp>
        <p:nvSpPr>
          <p:cNvPr id="7" name="Slide Number Placeholder 6"/>
          <p:cNvSpPr>
            <a:spLocks noGrp="1"/>
          </p:cNvSpPr>
          <p:nvPr>
            <p:ph type="sldNum" sz="quarter" idx="12"/>
          </p:nvPr>
        </p:nvSpPr>
        <p:spPr/>
        <p:txBody>
          <a:bodyPr/>
          <a:lstStyle/>
          <a:p>
            <a:fld id="{DC4D3D98-62AB-4E0A-B037-1A5B789139DE}" type="slidenum">
              <a:rPr lang="en-US" smtClean="0"/>
              <a:t>13</a:t>
            </a:fld>
            <a:endParaRPr lang="en-US" dirty="0"/>
          </a:p>
        </p:txBody>
      </p:sp>
      <p:sp>
        <p:nvSpPr>
          <p:cNvPr id="10" name="Content Placeholder 2">
            <a:extLst>
              <a:ext uri="{FF2B5EF4-FFF2-40B4-BE49-F238E27FC236}">
                <a16:creationId xmlns:a16="http://schemas.microsoft.com/office/drawing/2014/main" id="{AFCB5A50-DECF-4D0A-A2F7-459D28AE87A5}"/>
              </a:ext>
            </a:extLst>
          </p:cNvPr>
          <p:cNvSpPr>
            <a:spLocks noGrp="1"/>
          </p:cNvSpPr>
          <p:nvPr>
            <p:ph idx="1"/>
          </p:nvPr>
        </p:nvSpPr>
        <p:spPr>
          <a:xfrm>
            <a:off x="1097280" y="1349181"/>
            <a:ext cx="10530840" cy="4519913"/>
          </a:xfrm>
        </p:spPr>
        <p:txBody>
          <a:bodyPr>
            <a:normAutofit/>
          </a:bodyPr>
          <a:lstStyle/>
          <a:p>
            <a:pPr algn="l"/>
            <a:endParaRPr lang="en-CA"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
            </a:pPr>
            <a:endParaRPr lang="en-US"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
            </a:pPr>
            <a:endParaRPr lang="en-US" sz="1800" dirty="0">
              <a:solidFill>
                <a:srgbClr val="000000"/>
              </a:solidFill>
              <a:latin typeface="Times New Roman" panose="02020603050405020304" pitchFamily="18" charset="0"/>
            </a:endParaRPr>
          </a:p>
          <a:p>
            <a:pPr>
              <a:buFont typeface="Wingdings" panose="05000000000000000000" pitchFamily="2" charset="2"/>
              <a:buChar char="§"/>
            </a:pPr>
            <a:endParaRPr lang="en-US"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
            </a:pPr>
            <a:endParaRPr lang="en-US"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
            </a:pPr>
            <a:endParaRPr lang="en-US" sz="1800" dirty="0">
              <a:solidFill>
                <a:srgbClr val="000000"/>
              </a:solidFill>
              <a:latin typeface="Times New Roman" panose="02020603050405020304" pitchFamily="18" charset="0"/>
            </a:endParaRPr>
          </a:p>
        </p:txBody>
      </p:sp>
      <p:sp>
        <p:nvSpPr>
          <p:cNvPr id="12" name="Content Placeholder 2">
            <a:extLst>
              <a:ext uri="{FF2B5EF4-FFF2-40B4-BE49-F238E27FC236}">
                <a16:creationId xmlns:a16="http://schemas.microsoft.com/office/drawing/2014/main" id="{29C4F1A4-18D8-4E39-BEED-A1230B177B90}"/>
              </a:ext>
            </a:extLst>
          </p:cNvPr>
          <p:cNvSpPr txBox="1">
            <a:spLocks/>
          </p:cNvSpPr>
          <p:nvPr/>
        </p:nvSpPr>
        <p:spPr>
          <a:xfrm>
            <a:off x="1249680" y="1501581"/>
            <a:ext cx="10530840" cy="4519913"/>
          </a:xfrm>
          <a:prstGeom prst="rect">
            <a:avLst/>
          </a:prstGeom>
        </p:spPr>
        <p:txBody>
          <a:bodyPr vert="horz" lIns="0" tIns="45720" rIns="0" bIns="45720" rtlCol="0">
            <a:normAutofit/>
          </a:bodyPr>
          <a:lstStyle>
            <a:lvl1pPr marL="91436" indent="-91436" algn="l" defTabSz="914354"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29" indent="-182870" algn="l" defTabSz="914354"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00"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71"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42"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CA" sz="1800" dirty="0">
              <a:solidFill>
                <a:srgbClr val="000000"/>
              </a:solidFill>
              <a:latin typeface="Times New Roman" panose="02020603050405020304" pitchFamily="18" charset="0"/>
            </a:endParaRPr>
          </a:p>
          <a:p>
            <a:pPr>
              <a:buFont typeface="Wingdings" panose="05000000000000000000" pitchFamily="2" charset="2"/>
              <a:buChar char="§"/>
            </a:pPr>
            <a:r>
              <a:rPr lang="en-US" sz="1700" dirty="0">
                <a:solidFill>
                  <a:srgbClr val="000000"/>
                </a:solidFill>
                <a:latin typeface="+mj-lt"/>
              </a:rPr>
              <a:t>The motion of the phone causes the distribution of the touch points to change. </a:t>
            </a:r>
          </a:p>
          <a:p>
            <a:pPr>
              <a:buFont typeface="Wingdings" panose="05000000000000000000" pitchFamily="2" charset="2"/>
              <a:buChar char="§"/>
            </a:pPr>
            <a:r>
              <a:rPr lang="en-US" sz="1700" dirty="0">
                <a:solidFill>
                  <a:srgbClr val="000000"/>
                </a:solidFill>
                <a:latin typeface="+mj-lt"/>
              </a:rPr>
              <a:t>The change in the touch point distribution is affected by the </a:t>
            </a:r>
            <a:r>
              <a:rPr lang="en-US" sz="1700" b="1" dirty="0">
                <a:solidFill>
                  <a:srgbClr val="000000"/>
                </a:solidFill>
                <a:latin typeface="+mj-lt"/>
              </a:rPr>
              <a:t>rotation </a:t>
            </a:r>
            <a:r>
              <a:rPr lang="en-US" sz="1700" dirty="0">
                <a:solidFill>
                  <a:srgbClr val="000000"/>
                </a:solidFill>
                <a:latin typeface="+mj-lt"/>
              </a:rPr>
              <a:t>more than the </a:t>
            </a:r>
            <a:r>
              <a:rPr lang="en-US" sz="1700" b="1" dirty="0">
                <a:solidFill>
                  <a:srgbClr val="000000"/>
                </a:solidFill>
                <a:latin typeface="+mj-lt"/>
              </a:rPr>
              <a:t>acceleration</a:t>
            </a:r>
            <a:r>
              <a:rPr lang="en-US" sz="1700" dirty="0">
                <a:solidFill>
                  <a:srgbClr val="000000"/>
                </a:solidFill>
                <a:latin typeface="+mj-lt"/>
              </a:rPr>
              <a:t> of the phone.</a:t>
            </a:r>
          </a:p>
          <a:p>
            <a:pPr>
              <a:buFont typeface="Wingdings" panose="05000000000000000000" pitchFamily="2" charset="2"/>
              <a:buChar char="§"/>
            </a:pPr>
            <a:r>
              <a:rPr lang="en-US" sz="1700" dirty="0">
                <a:solidFill>
                  <a:srgbClr val="000000"/>
                </a:solidFill>
                <a:latin typeface="+mj-lt"/>
              </a:rPr>
              <a:t> Using </a:t>
            </a:r>
            <a:r>
              <a:rPr lang="en-US" sz="1700" b="1" dirty="0">
                <a:solidFill>
                  <a:srgbClr val="000000"/>
                </a:solidFill>
                <a:latin typeface="+mj-lt"/>
              </a:rPr>
              <a:t>gyroscope data </a:t>
            </a:r>
            <a:r>
              <a:rPr lang="en-US" sz="1700" dirty="0">
                <a:solidFill>
                  <a:srgbClr val="000000"/>
                </a:solidFill>
                <a:latin typeface="+mj-lt"/>
              </a:rPr>
              <a:t>as features produce better results than </a:t>
            </a:r>
            <a:r>
              <a:rPr lang="en-US" sz="1700" b="1" dirty="0">
                <a:solidFill>
                  <a:srgbClr val="000000"/>
                </a:solidFill>
                <a:latin typeface="+mj-lt"/>
              </a:rPr>
              <a:t>acceleration data</a:t>
            </a:r>
            <a:r>
              <a:rPr lang="en-US" sz="1700" dirty="0">
                <a:solidFill>
                  <a:srgbClr val="000000"/>
                </a:solidFill>
                <a:latin typeface="+mj-lt"/>
              </a:rPr>
              <a:t>. </a:t>
            </a:r>
          </a:p>
          <a:p>
            <a:pPr>
              <a:buFont typeface="Wingdings" panose="05000000000000000000" pitchFamily="2" charset="2"/>
              <a:buChar char="§"/>
            </a:pPr>
            <a:r>
              <a:rPr lang="en-US" sz="1700" dirty="0">
                <a:solidFill>
                  <a:srgbClr val="000000"/>
                </a:solidFill>
                <a:latin typeface="+mj-lt"/>
              </a:rPr>
              <a:t>Our model can correct the typing error made under the </a:t>
            </a:r>
            <a:r>
              <a:rPr lang="en-US" sz="1700" b="1" dirty="0">
                <a:solidFill>
                  <a:srgbClr val="000000"/>
                </a:solidFill>
                <a:latin typeface="+mj-lt"/>
              </a:rPr>
              <a:t>sitting condition</a:t>
            </a:r>
            <a:r>
              <a:rPr lang="en-US" sz="1700" dirty="0">
                <a:solidFill>
                  <a:srgbClr val="000000"/>
                </a:solidFill>
                <a:latin typeface="+mj-lt"/>
              </a:rPr>
              <a:t> even if trained with the data collected under the walking </a:t>
            </a:r>
            <a:r>
              <a:rPr lang="en-US" sz="1700" b="1" dirty="0">
                <a:solidFill>
                  <a:srgbClr val="000000"/>
                </a:solidFill>
                <a:latin typeface="+mj-lt"/>
              </a:rPr>
              <a:t>condition</a:t>
            </a:r>
            <a:r>
              <a:rPr lang="en-US" sz="1700" dirty="0">
                <a:solidFill>
                  <a:srgbClr val="000000"/>
                </a:solidFill>
                <a:latin typeface="+mj-lt"/>
              </a:rPr>
              <a:t>. There is less concern with overfitting. </a:t>
            </a:r>
          </a:p>
          <a:p>
            <a:pPr>
              <a:buFont typeface="Wingdings" panose="05000000000000000000" pitchFamily="2" charset="2"/>
              <a:buChar char="§"/>
            </a:pPr>
            <a:r>
              <a:rPr lang="en-US" sz="1700" dirty="0">
                <a:solidFill>
                  <a:srgbClr val="000000"/>
                </a:solidFill>
                <a:latin typeface="+mj-lt"/>
              </a:rPr>
              <a:t>More participants are needed for verification. </a:t>
            </a:r>
          </a:p>
          <a:p>
            <a:pPr>
              <a:buFont typeface="Wingdings" panose="05000000000000000000" pitchFamily="2" charset="2"/>
              <a:buChar char="§"/>
            </a:pPr>
            <a:endParaRPr lang="en-US" sz="1800" dirty="0">
              <a:solidFill>
                <a:srgbClr val="000000"/>
              </a:solidFill>
              <a:latin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ndParaRPr>
          </a:p>
          <a:p>
            <a:pPr>
              <a:buFont typeface="Wingdings" panose="05000000000000000000" pitchFamily="2" charset="2"/>
              <a:buChar char="§"/>
            </a:pPr>
            <a:endParaRPr lang="en-US" sz="1800" dirty="0">
              <a:solidFill>
                <a:srgbClr val="000000"/>
              </a:solidFill>
              <a:latin typeface="Times New Roman" panose="02020603050405020304" pitchFamily="18" charset="0"/>
            </a:endParaRPr>
          </a:p>
          <a:p>
            <a:pPr>
              <a:buFont typeface="Wingdings" panose="05000000000000000000" pitchFamily="2" charset="2"/>
              <a:buChar char="§"/>
            </a:pPr>
            <a:endParaRPr lang="en-US" sz="1800" dirty="0">
              <a:solidFill>
                <a:srgbClr val="000000"/>
              </a:solidFill>
              <a:latin typeface="Times New Roman" panose="02020603050405020304" pitchFamily="18" charset="0"/>
            </a:endParaRPr>
          </a:p>
          <a:p>
            <a:pPr>
              <a:buFont typeface="Wingdings" panose="05000000000000000000" pitchFamily="2" charset="2"/>
              <a:buChar char="§"/>
            </a:pP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66477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8"/>
            <a:ext cx="10670650" cy="851076"/>
          </a:xfrm>
        </p:spPr>
        <p:txBody>
          <a:bodyPr>
            <a:normAutofit/>
          </a:bodyPr>
          <a:lstStyle/>
          <a:p>
            <a:pPr algn="l"/>
            <a:r>
              <a:rPr lang="en-US" sz="4400" b="1" dirty="0">
                <a:solidFill>
                  <a:schemeClr val="accent2">
                    <a:lumMod val="75000"/>
                  </a:schemeClr>
                </a:solidFill>
                <a:cs typeface="Times New Roman" panose="02020603050405020304" pitchFamily="18" charset="0"/>
              </a:rPr>
              <a:t>Thanks for listening !</a:t>
            </a:r>
            <a:endParaRPr lang="en-US" sz="2200" b="1" dirty="0">
              <a:solidFill>
                <a:schemeClr val="accent2">
                  <a:lumMod val="75000"/>
                </a:schemeClr>
              </a:solidFill>
              <a:cs typeface="Times New Roman" panose="02020603050405020304" pitchFamily="18" charset="0"/>
            </a:endParaRPr>
          </a:p>
        </p:txBody>
      </p:sp>
      <p:sp>
        <p:nvSpPr>
          <p:cNvPr id="8" name="Date Placeholder 7"/>
          <p:cNvSpPr>
            <a:spLocks noGrp="1"/>
          </p:cNvSpPr>
          <p:nvPr>
            <p:ph type="dt" sz="half" idx="10"/>
          </p:nvPr>
        </p:nvSpPr>
        <p:spPr/>
        <p:txBody>
          <a:bodyPr/>
          <a:lstStyle/>
          <a:p>
            <a:fld id="{36C1AD57-EEC5-4051-BC41-ABA55CB53775}" type="datetime2">
              <a:rPr lang="en-US" smtClean="0"/>
              <a:t>Saturday, February 20, 2021</a:t>
            </a:fld>
            <a:endParaRPr lang="en-US" dirty="0"/>
          </a:p>
        </p:txBody>
      </p:sp>
      <p:sp>
        <p:nvSpPr>
          <p:cNvPr id="9" name="Footer Placeholder 8"/>
          <p:cNvSpPr>
            <a:spLocks noGrp="1"/>
          </p:cNvSpPr>
          <p:nvPr>
            <p:ph type="ftr" sz="quarter" idx="11"/>
          </p:nvPr>
        </p:nvSpPr>
        <p:spPr>
          <a:xfrm>
            <a:off x="0" y="6460626"/>
            <a:ext cx="12192000" cy="365125"/>
          </a:xfrm>
          <a:noFill/>
        </p:spPr>
        <p:txBody>
          <a:bodyPr/>
          <a:lstStyle/>
          <a:p>
            <a:r>
              <a:rPr lang="en-US" dirty="0"/>
              <a:t>Term paper presentation</a:t>
            </a:r>
          </a:p>
        </p:txBody>
      </p:sp>
      <p:sp>
        <p:nvSpPr>
          <p:cNvPr id="7" name="Slide Number Placeholder 6"/>
          <p:cNvSpPr>
            <a:spLocks noGrp="1"/>
          </p:cNvSpPr>
          <p:nvPr>
            <p:ph type="sldNum" sz="quarter" idx="12"/>
          </p:nvPr>
        </p:nvSpPr>
        <p:spPr/>
        <p:txBody>
          <a:bodyPr/>
          <a:lstStyle/>
          <a:p>
            <a:fld id="{DC4D3D98-62AB-4E0A-B037-1A5B789139DE}" type="slidenum">
              <a:rPr lang="en-US" smtClean="0"/>
              <a:t>14</a:t>
            </a:fld>
            <a:endParaRPr lang="en-US" dirty="0"/>
          </a:p>
        </p:txBody>
      </p:sp>
      <p:sp>
        <p:nvSpPr>
          <p:cNvPr id="10" name="Content Placeholder 2">
            <a:extLst>
              <a:ext uri="{FF2B5EF4-FFF2-40B4-BE49-F238E27FC236}">
                <a16:creationId xmlns:a16="http://schemas.microsoft.com/office/drawing/2014/main" id="{AFCB5A50-DECF-4D0A-A2F7-459D28AE87A5}"/>
              </a:ext>
            </a:extLst>
          </p:cNvPr>
          <p:cNvSpPr>
            <a:spLocks noGrp="1"/>
          </p:cNvSpPr>
          <p:nvPr>
            <p:ph idx="1"/>
          </p:nvPr>
        </p:nvSpPr>
        <p:spPr>
          <a:xfrm>
            <a:off x="1097280" y="1349181"/>
            <a:ext cx="10530840" cy="4519913"/>
          </a:xfrm>
        </p:spPr>
        <p:txBody>
          <a:bodyPr>
            <a:normAutofit/>
          </a:bodyPr>
          <a:lstStyle/>
          <a:p>
            <a:pPr algn="l"/>
            <a:endParaRPr lang="en-CA"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
            </a:pPr>
            <a:endParaRPr lang="en-US"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
            </a:pPr>
            <a:endParaRPr lang="en-US" sz="1800" dirty="0">
              <a:solidFill>
                <a:srgbClr val="000000"/>
              </a:solidFill>
              <a:latin typeface="Times New Roman" panose="02020603050405020304" pitchFamily="18" charset="0"/>
            </a:endParaRPr>
          </a:p>
          <a:p>
            <a:pPr>
              <a:buFont typeface="Wingdings" panose="05000000000000000000" pitchFamily="2" charset="2"/>
              <a:buChar char="§"/>
            </a:pPr>
            <a:endParaRPr lang="en-US"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
            </a:pPr>
            <a:endParaRPr lang="en-US"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
            </a:pPr>
            <a:endParaRPr lang="en-US" sz="1800" dirty="0">
              <a:solidFill>
                <a:srgbClr val="000000"/>
              </a:solidFill>
              <a:latin typeface="Times New Roman" panose="02020603050405020304" pitchFamily="18" charset="0"/>
            </a:endParaRPr>
          </a:p>
        </p:txBody>
      </p:sp>
      <p:sp>
        <p:nvSpPr>
          <p:cNvPr id="12" name="Content Placeholder 2">
            <a:extLst>
              <a:ext uri="{FF2B5EF4-FFF2-40B4-BE49-F238E27FC236}">
                <a16:creationId xmlns:a16="http://schemas.microsoft.com/office/drawing/2014/main" id="{29C4F1A4-18D8-4E39-BEED-A1230B177B90}"/>
              </a:ext>
            </a:extLst>
          </p:cNvPr>
          <p:cNvSpPr txBox="1">
            <a:spLocks/>
          </p:cNvSpPr>
          <p:nvPr/>
        </p:nvSpPr>
        <p:spPr>
          <a:xfrm>
            <a:off x="1249680" y="1501581"/>
            <a:ext cx="10530840" cy="4519913"/>
          </a:xfrm>
          <a:prstGeom prst="rect">
            <a:avLst/>
          </a:prstGeom>
        </p:spPr>
        <p:txBody>
          <a:bodyPr vert="horz" lIns="0" tIns="45720" rIns="0" bIns="45720" rtlCol="0">
            <a:normAutofit/>
          </a:bodyPr>
          <a:lstStyle>
            <a:lvl1pPr marL="91436" indent="-91436" algn="l" defTabSz="914354"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29" indent="-182870" algn="l" defTabSz="914354"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00"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71"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42"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endParaRPr lang="en-US" sz="1800" dirty="0">
              <a:solidFill>
                <a:srgbClr val="000000"/>
              </a:solidFill>
              <a:latin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ndParaRPr>
          </a:p>
          <a:p>
            <a:pPr>
              <a:buFont typeface="Wingdings" panose="05000000000000000000" pitchFamily="2" charset="2"/>
              <a:buChar char="§"/>
            </a:pPr>
            <a:endParaRPr lang="en-US" sz="1800" dirty="0">
              <a:solidFill>
                <a:srgbClr val="000000"/>
              </a:solidFill>
              <a:latin typeface="Times New Roman" panose="02020603050405020304" pitchFamily="18" charset="0"/>
            </a:endParaRPr>
          </a:p>
          <a:p>
            <a:pPr>
              <a:buFont typeface="Wingdings" panose="05000000000000000000" pitchFamily="2" charset="2"/>
              <a:buChar char="§"/>
            </a:pPr>
            <a:endParaRPr lang="en-US" sz="1800" dirty="0">
              <a:solidFill>
                <a:srgbClr val="000000"/>
              </a:solidFill>
              <a:latin typeface="Times New Roman" panose="02020603050405020304" pitchFamily="18" charset="0"/>
            </a:endParaRPr>
          </a:p>
          <a:p>
            <a:pPr>
              <a:buFont typeface="Wingdings" panose="05000000000000000000" pitchFamily="2" charset="2"/>
              <a:buChar char="§"/>
            </a:pPr>
            <a:endParaRPr lang="en-US" sz="1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157174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400" b="1" dirty="0">
                <a:solidFill>
                  <a:schemeClr val="accent2">
                    <a:lumMod val="75000"/>
                  </a:schemeClr>
                </a:solidFill>
                <a:cs typeface="Times New Roman" panose="02020603050405020304" pitchFamily="18" charset="0"/>
              </a:rPr>
              <a:t>Problems With Text Entry During Walking</a:t>
            </a:r>
          </a:p>
        </p:txBody>
      </p:sp>
      <p:sp>
        <p:nvSpPr>
          <p:cNvPr id="10" name="Content Placeholder 2"/>
          <p:cNvSpPr>
            <a:spLocks noGrp="1"/>
          </p:cNvSpPr>
          <p:nvPr>
            <p:ph idx="1"/>
          </p:nvPr>
        </p:nvSpPr>
        <p:spPr>
          <a:xfrm>
            <a:off x="1097280" y="1349181"/>
            <a:ext cx="10530840" cy="4519913"/>
          </a:xfrm>
        </p:spPr>
        <p:txBody>
          <a:bodyPr>
            <a:normAutofit/>
          </a:bodyPr>
          <a:lstStyle/>
          <a:p>
            <a:pPr algn="l"/>
            <a:endParaRPr lang="en-CA" sz="1800" b="0" i="0" u="none" strike="noStrike" baseline="0" dirty="0">
              <a:solidFill>
                <a:srgbClr val="000000"/>
              </a:solidFill>
              <a:latin typeface="+mj-lt"/>
            </a:endParaRPr>
          </a:p>
          <a:p>
            <a:pPr>
              <a:buFont typeface="Wingdings" panose="05000000000000000000" pitchFamily="2" charset="2"/>
              <a:buChar char="§"/>
            </a:pPr>
            <a:r>
              <a:rPr lang="en-US" sz="1800" b="0" i="0" u="none" strike="noStrike" baseline="0" dirty="0">
                <a:solidFill>
                  <a:srgbClr val="000000"/>
                </a:solidFill>
                <a:latin typeface="+mj-lt"/>
              </a:rPr>
              <a:t>Text entry is quite challenging when the user is in motion[</a:t>
            </a:r>
            <a:r>
              <a:rPr lang="en-US" sz="1800" b="0" i="0" u="none" strike="noStrike" baseline="0" dirty="0">
                <a:solidFill>
                  <a:srgbClr val="000000"/>
                </a:solidFill>
                <a:latin typeface="+mj-lt"/>
                <a:hlinkClick r:id="rId3"/>
              </a:rPr>
              <a:t>1</a:t>
            </a:r>
            <a:r>
              <a:rPr lang="en-US" sz="1800" b="0" i="0" u="none" strike="noStrike" baseline="0" dirty="0">
                <a:solidFill>
                  <a:srgbClr val="000000"/>
                </a:solidFill>
                <a:latin typeface="+mj-lt"/>
              </a:rPr>
              <a:t>][</a:t>
            </a:r>
            <a:r>
              <a:rPr lang="en-US" sz="1800" b="0" i="0" u="none" strike="noStrike" baseline="0" dirty="0">
                <a:solidFill>
                  <a:srgbClr val="000000"/>
                </a:solidFill>
                <a:latin typeface="+mj-lt"/>
                <a:hlinkClick r:id="rId4"/>
              </a:rPr>
              <a:t>2</a:t>
            </a:r>
            <a:r>
              <a:rPr lang="en-US" sz="1800" b="0" i="0" u="none" strike="noStrike" baseline="0" dirty="0">
                <a:solidFill>
                  <a:srgbClr val="000000"/>
                </a:solidFill>
                <a:latin typeface="+mj-lt"/>
              </a:rPr>
              <a:t>].</a:t>
            </a:r>
          </a:p>
          <a:p>
            <a:pPr>
              <a:buFont typeface="Wingdings" panose="05000000000000000000" pitchFamily="2" charset="2"/>
              <a:buChar char="§"/>
            </a:pPr>
            <a:r>
              <a:rPr lang="en-US" sz="1800" dirty="0">
                <a:solidFill>
                  <a:srgbClr val="000000"/>
                </a:solidFill>
                <a:latin typeface="+mj-lt"/>
              </a:rPr>
              <a:t>This state can be referred to as situational impairment[</a:t>
            </a:r>
            <a:r>
              <a:rPr lang="en-US" sz="1800" dirty="0">
                <a:solidFill>
                  <a:srgbClr val="000000"/>
                </a:solidFill>
                <a:latin typeface="+mj-lt"/>
                <a:hlinkClick r:id="rId5"/>
              </a:rPr>
              <a:t>3</a:t>
            </a:r>
            <a:r>
              <a:rPr lang="en-US" sz="1800" dirty="0">
                <a:solidFill>
                  <a:srgbClr val="000000"/>
                </a:solidFill>
                <a:latin typeface="+mj-lt"/>
              </a:rPr>
              <a:t>] . </a:t>
            </a:r>
            <a:endParaRPr lang="en-CA" sz="1800" b="0" i="0" u="none" strike="noStrike" baseline="0" dirty="0">
              <a:solidFill>
                <a:srgbClr val="000000"/>
              </a:solidFill>
              <a:latin typeface="+mj-lt"/>
            </a:endParaRPr>
          </a:p>
          <a:p>
            <a:pPr algn="l"/>
            <a:endParaRPr lang="en-US"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
            </a:pPr>
            <a:endParaRPr lang="en-US" sz="1800" dirty="0">
              <a:solidFill>
                <a:srgbClr val="000000"/>
              </a:solidFill>
              <a:latin typeface="Times New Roman" panose="02020603050405020304" pitchFamily="18" charset="0"/>
            </a:endParaRPr>
          </a:p>
          <a:p>
            <a:pPr>
              <a:buFont typeface="Wingdings" panose="05000000000000000000" pitchFamily="2" charset="2"/>
              <a:buChar char="§"/>
            </a:pPr>
            <a:endParaRPr lang="en-US"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
            </a:pPr>
            <a:endParaRPr lang="en-US" sz="1800" dirty="0">
              <a:solidFill>
                <a:srgbClr val="000000"/>
              </a:solidFill>
              <a:latin typeface="Times New Roman" panose="02020603050405020304" pitchFamily="18" charset="0"/>
            </a:endParaRPr>
          </a:p>
          <a:p>
            <a:pPr>
              <a:buFont typeface="Wingdings" panose="05000000000000000000" pitchFamily="2" charset="2"/>
              <a:buChar char="§"/>
            </a:pPr>
            <a:endParaRPr lang="en-US" sz="1800" dirty="0">
              <a:solidFill>
                <a:srgbClr val="000000"/>
              </a:solidFill>
              <a:latin typeface="Times New Roman" panose="02020603050405020304" pitchFamily="18" charset="0"/>
            </a:endParaRPr>
          </a:p>
        </p:txBody>
      </p:sp>
      <p:sp>
        <p:nvSpPr>
          <p:cNvPr id="8" name="Date Placeholder 7"/>
          <p:cNvSpPr>
            <a:spLocks noGrp="1"/>
          </p:cNvSpPr>
          <p:nvPr>
            <p:ph type="dt" sz="half" idx="10"/>
          </p:nvPr>
        </p:nvSpPr>
        <p:spPr/>
        <p:txBody>
          <a:bodyPr/>
          <a:lstStyle/>
          <a:p>
            <a:fld id="{36C1AD57-EEC5-4051-BC41-ABA55CB53775}" type="datetime2">
              <a:rPr lang="en-US" smtClean="0"/>
              <a:t>Saturday, February 20, 2021</a:t>
            </a:fld>
            <a:endParaRPr lang="en-US" dirty="0"/>
          </a:p>
        </p:txBody>
      </p:sp>
      <p:sp>
        <p:nvSpPr>
          <p:cNvPr id="7" name="Slide Number Placeholder 6"/>
          <p:cNvSpPr>
            <a:spLocks noGrp="1"/>
          </p:cNvSpPr>
          <p:nvPr>
            <p:ph type="sldNum" sz="quarter" idx="12"/>
          </p:nvPr>
        </p:nvSpPr>
        <p:spPr/>
        <p:txBody>
          <a:bodyPr/>
          <a:lstStyle/>
          <a:p>
            <a:fld id="{DC4D3D98-62AB-4E0A-B037-1A5B789139DE}" type="slidenum">
              <a:rPr lang="en-US" smtClean="0"/>
              <a:t>2</a:t>
            </a:fld>
            <a:endParaRPr lang="en-US" dirty="0"/>
          </a:p>
        </p:txBody>
      </p:sp>
      <p:sp>
        <p:nvSpPr>
          <p:cNvPr id="11" name="Footer Placeholder 8">
            <a:extLst>
              <a:ext uri="{FF2B5EF4-FFF2-40B4-BE49-F238E27FC236}">
                <a16:creationId xmlns:a16="http://schemas.microsoft.com/office/drawing/2014/main" id="{A63EF31B-FF0F-4516-9FFE-D4789C06B0A4}"/>
              </a:ext>
            </a:extLst>
          </p:cNvPr>
          <p:cNvSpPr txBox="1">
            <a:spLocks/>
          </p:cNvSpPr>
          <p:nvPr/>
        </p:nvSpPr>
        <p:spPr>
          <a:xfrm>
            <a:off x="3686187" y="6459791"/>
            <a:ext cx="4822804"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Footer Placeholder 8">
            <a:extLst>
              <a:ext uri="{FF2B5EF4-FFF2-40B4-BE49-F238E27FC236}">
                <a16:creationId xmlns:a16="http://schemas.microsoft.com/office/drawing/2014/main" id="{0E1FED6D-579E-4AE6-BE4A-69185D66E268}"/>
              </a:ext>
            </a:extLst>
          </p:cNvPr>
          <p:cNvSpPr>
            <a:spLocks noGrp="1"/>
          </p:cNvSpPr>
          <p:nvPr>
            <p:ph type="ftr" sz="quarter" idx="11"/>
          </p:nvPr>
        </p:nvSpPr>
        <p:spPr>
          <a:xfrm>
            <a:off x="0" y="6461125"/>
            <a:ext cx="12192000" cy="365125"/>
          </a:xfrm>
        </p:spPr>
        <p:txBody>
          <a:bodyPr/>
          <a:lstStyle/>
          <a:p>
            <a:r>
              <a:rPr lang="en-US" dirty="0"/>
              <a:t>Term paper presentation</a:t>
            </a:r>
          </a:p>
        </p:txBody>
      </p:sp>
    </p:spTree>
    <p:extLst>
      <p:ext uri="{BB962C8B-B14F-4D97-AF65-F5344CB8AC3E}">
        <p14:creationId xmlns:p14="http://schemas.microsoft.com/office/powerpoint/2010/main" val="2361072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8"/>
            <a:ext cx="10670650" cy="851076"/>
          </a:xfrm>
        </p:spPr>
        <p:txBody>
          <a:bodyPr>
            <a:normAutofit/>
          </a:bodyPr>
          <a:lstStyle/>
          <a:p>
            <a:pPr algn="l"/>
            <a:r>
              <a:rPr lang="en-US" sz="4400" b="1" dirty="0">
                <a:solidFill>
                  <a:schemeClr val="accent2">
                    <a:lumMod val="75000"/>
                  </a:schemeClr>
                </a:solidFill>
                <a:cs typeface="Times New Roman" panose="02020603050405020304" pitchFamily="18" charset="0"/>
              </a:rPr>
              <a:t>Prior Work on Text Entry During Walking</a:t>
            </a:r>
            <a:endParaRPr lang="en-US" sz="2200" b="1" dirty="0">
              <a:solidFill>
                <a:schemeClr val="accent2">
                  <a:lumMod val="75000"/>
                </a:schemeClr>
              </a:solidFill>
              <a:cs typeface="Times New Roman" panose="02020603050405020304" pitchFamily="18" charset="0"/>
            </a:endParaRPr>
          </a:p>
        </p:txBody>
      </p:sp>
      <p:sp>
        <p:nvSpPr>
          <p:cNvPr id="8" name="Date Placeholder 7"/>
          <p:cNvSpPr>
            <a:spLocks noGrp="1"/>
          </p:cNvSpPr>
          <p:nvPr>
            <p:ph type="dt" sz="half" idx="10"/>
          </p:nvPr>
        </p:nvSpPr>
        <p:spPr/>
        <p:txBody>
          <a:bodyPr/>
          <a:lstStyle/>
          <a:p>
            <a:fld id="{36C1AD57-EEC5-4051-BC41-ABA55CB53775}" type="datetime2">
              <a:rPr lang="en-US" smtClean="0"/>
              <a:t>Saturday, February 20, 2021</a:t>
            </a:fld>
            <a:endParaRPr lang="en-US" dirty="0"/>
          </a:p>
        </p:txBody>
      </p:sp>
      <p:sp>
        <p:nvSpPr>
          <p:cNvPr id="9" name="Footer Placeholder 8"/>
          <p:cNvSpPr>
            <a:spLocks noGrp="1"/>
          </p:cNvSpPr>
          <p:nvPr>
            <p:ph type="ftr" sz="quarter" idx="11"/>
          </p:nvPr>
        </p:nvSpPr>
        <p:spPr>
          <a:xfrm>
            <a:off x="0" y="6460626"/>
            <a:ext cx="12192000" cy="365125"/>
          </a:xfrm>
          <a:noFill/>
        </p:spPr>
        <p:txBody>
          <a:bodyPr/>
          <a:lstStyle/>
          <a:p>
            <a:r>
              <a:rPr lang="en-US" dirty="0"/>
              <a:t>Term paper presentation</a:t>
            </a:r>
          </a:p>
        </p:txBody>
      </p:sp>
      <p:sp>
        <p:nvSpPr>
          <p:cNvPr id="7" name="Slide Number Placeholder 6"/>
          <p:cNvSpPr>
            <a:spLocks noGrp="1"/>
          </p:cNvSpPr>
          <p:nvPr>
            <p:ph type="sldNum" sz="quarter" idx="12"/>
          </p:nvPr>
        </p:nvSpPr>
        <p:spPr/>
        <p:txBody>
          <a:bodyPr/>
          <a:lstStyle/>
          <a:p>
            <a:fld id="{DC4D3D98-62AB-4E0A-B037-1A5B789139DE}" type="slidenum">
              <a:rPr lang="en-US" smtClean="0"/>
              <a:t>3</a:t>
            </a:fld>
            <a:endParaRPr lang="en-US" dirty="0"/>
          </a:p>
        </p:txBody>
      </p:sp>
      <p:sp>
        <p:nvSpPr>
          <p:cNvPr id="10" name="Content Placeholder 2">
            <a:extLst>
              <a:ext uri="{FF2B5EF4-FFF2-40B4-BE49-F238E27FC236}">
                <a16:creationId xmlns:a16="http://schemas.microsoft.com/office/drawing/2014/main" id="{AFCB5A50-DECF-4D0A-A2F7-459D28AE87A5}"/>
              </a:ext>
            </a:extLst>
          </p:cNvPr>
          <p:cNvSpPr>
            <a:spLocks noGrp="1"/>
          </p:cNvSpPr>
          <p:nvPr>
            <p:ph idx="1"/>
          </p:nvPr>
        </p:nvSpPr>
        <p:spPr>
          <a:xfrm>
            <a:off x="1097280" y="1370446"/>
            <a:ext cx="10747390" cy="4519913"/>
          </a:xfrm>
        </p:spPr>
        <p:txBody>
          <a:bodyPr>
            <a:normAutofit/>
          </a:bodyPr>
          <a:lstStyle/>
          <a:p>
            <a:pPr algn="l"/>
            <a:endParaRPr lang="en-CA" sz="1800" b="0" i="0" u="none" strike="noStrike" baseline="0" dirty="0">
              <a:solidFill>
                <a:srgbClr val="000000"/>
              </a:solidFill>
              <a:latin typeface="Times New Roman" panose="02020603050405020304" pitchFamily="18" charset="0"/>
            </a:endParaRPr>
          </a:p>
          <a:p>
            <a:pPr algn="l">
              <a:buFont typeface="Wingdings" panose="05000000000000000000" pitchFamily="2" charset="2"/>
              <a:buChar char="§"/>
            </a:pPr>
            <a:r>
              <a:rPr lang="en-US" sz="1700" dirty="0">
                <a:solidFill>
                  <a:srgbClr val="000000"/>
                </a:solidFill>
                <a:latin typeface="+mj-lt"/>
              </a:rPr>
              <a:t>Goel et a. proposed an approach that leveraged the smartphone’s built-in accelerometer to increase text entry accuracy during walking[</a:t>
            </a:r>
            <a:r>
              <a:rPr lang="en-US" sz="1700" dirty="0">
                <a:solidFill>
                  <a:srgbClr val="000000"/>
                </a:solidFill>
                <a:latin typeface="+mj-lt"/>
                <a:hlinkClick r:id="rId3"/>
              </a:rPr>
              <a:t>1</a:t>
            </a:r>
            <a:r>
              <a:rPr lang="en-US" sz="1700" dirty="0">
                <a:solidFill>
                  <a:srgbClr val="000000"/>
                </a:solidFill>
                <a:latin typeface="+mj-lt"/>
              </a:rPr>
              <a:t>]. Their system is called  “WalkType”. </a:t>
            </a:r>
          </a:p>
          <a:p>
            <a:pPr marL="0" indent="0" algn="l">
              <a:buNone/>
            </a:pPr>
            <a:endParaRPr lang="en-US" sz="1700" dirty="0">
              <a:solidFill>
                <a:srgbClr val="000000"/>
              </a:solidFill>
              <a:latin typeface="+mj-lt"/>
            </a:endParaRPr>
          </a:p>
          <a:p>
            <a:pPr algn="l">
              <a:buFont typeface="Wingdings" panose="05000000000000000000" pitchFamily="2" charset="2"/>
              <a:buChar char="§"/>
            </a:pPr>
            <a:endParaRPr lang="en-US" sz="1700" b="0" i="0" u="none" strike="noStrike" baseline="0" dirty="0">
              <a:solidFill>
                <a:srgbClr val="000000"/>
              </a:solidFill>
              <a:latin typeface="+mj-lt"/>
            </a:endParaRPr>
          </a:p>
          <a:p>
            <a:pPr algn="l">
              <a:buFont typeface="Wingdings" panose="05000000000000000000" pitchFamily="2" charset="2"/>
              <a:buChar char="§"/>
            </a:pPr>
            <a:endParaRPr lang="en-US" sz="1800" b="0" i="0" u="none" strike="noStrike" baseline="0" dirty="0">
              <a:solidFill>
                <a:srgbClr val="000000"/>
              </a:solidFill>
              <a:latin typeface="+mj-lt"/>
            </a:endParaRPr>
          </a:p>
          <a:p>
            <a:pPr>
              <a:buFont typeface="Wingdings" panose="05000000000000000000" pitchFamily="2" charset="2"/>
              <a:buChar char="§"/>
            </a:pPr>
            <a:endParaRPr lang="en-US" sz="1800" dirty="0">
              <a:solidFill>
                <a:srgbClr val="000000"/>
              </a:solidFill>
              <a:latin typeface="+mj-lt"/>
            </a:endParaRPr>
          </a:p>
          <a:p>
            <a:pPr>
              <a:buFont typeface="Wingdings" panose="05000000000000000000" pitchFamily="2" charset="2"/>
              <a:buChar char="§"/>
            </a:pPr>
            <a:endParaRPr lang="en-US" sz="1800" b="0" i="0" u="none" strike="noStrike" baseline="0" dirty="0">
              <a:solidFill>
                <a:srgbClr val="000000"/>
              </a:solidFill>
              <a:latin typeface="+mj-lt"/>
            </a:endParaRPr>
          </a:p>
          <a:p>
            <a:pPr>
              <a:buFont typeface="Wingdings" panose="05000000000000000000" pitchFamily="2" charset="2"/>
              <a:buChar char="§"/>
            </a:pPr>
            <a:endParaRPr lang="en-US" sz="1800" dirty="0">
              <a:solidFill>
                <a:srgbClr val="000000"/>
              </a:solidFill>
              <a:latin typeface="+mj-lt"/>
            </a:endParaRPr>
          </a:p>
          <a:p>
            <a:pPr>
              <a:buFont typeface="Wingdings" panose="05000000000000000000" pitchFamily="2" charset="2"/>
              <a:buChar char="§"/>
            </a:pPr>
            <a:r>
              <a:rPr lang="en-US" sz="1800" dirty="0">
                <a:solidFill>
                  <a:srgbClr val="000000"/>
                </a:solidFill>
                <a:latin typeface="+mj-lt"/>
              </a:rPr>
              <a:t>WalkType feeds accelerometer and touch data through three separate models, the displacement and acceleration model, the walking pattern model and the Euclidean model. Each model outputs one of the 27 classes (26 characters + SPACE). The conflict is resolved through a </a:t>
            </a:r>
            <a:r>
              <a:rPr lang="en-US" sz="1800" b="1" dirty="0">
                <a:solidFill>
                  <a:srgbClr val="000000"/>
                </a:solidFill>
                <a:latin typeface="+mj-lt"/>
              </a:rPr>
              <a:t>majority vote</a:t>
            </a:r>
            <a:r>
              <a:rPr lang="en-US" sz="1800" dirty="0">
                <a:solidFill>
                  <a:srgbClr val="000000"/>
                </a:solidFill>
                <a:latin typeface="+mj-lt"/>
              </a:rPr>
              <a:t>. </a:t>
            </a:r>
          </a:p>
        </p:txBody>
      </p:sp>
      <p:pic>
        <p:nvPicPr>
          <p:cNvPr id="4" name="Picture 3">
            <a:extLst>
              <a:ext uri="{FF2B5EF4-FFF2-40B4-BE49-F238E27FC236}">
                <a16:creationId xmlns:a16="http://schemas.microsoft.com/office/drawing/2014/main" id="{37A9FE9B-A187-4ADE-807D-F486076985C2}"/>
              </a:ext>
            </a:extLst>
          </p:cNvPr>
          <p:cNvPicPr>
            <a:picLocks noChangeAspect="1"/>
          </p:cNvPicPr>
          <p:nvPr/>
        </p:nvPicPr>
        <p:blipFill>
          <a:blip r:embed="rId4"/>
          <a:stretch>
            <a:fillRect/>
          </a:stretch>
        </p:blipFill>
        <p:spPr>
          <a:xfrm>
            <a:off x="3196744" y="2385813"/>
            <a:ext cx="5139182" cy="2564602"/>
          </a:xfrm>
          <a:prstGeom prst="rect">
            <a:avLst/>
          </a:prstGeom>
        </p:spPr>
      </p:pic>
    </p:spTree>
    <p:extLst>
      <p:ext uri="{BB962C8B-B14F-4D97-AF65-F5344CB8AC3E}">
        <p14:creationId xmlns:p14="http://schemas.microsoft.com/office/powerpoint/2010/main" val="2562832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8"/>
            <a:ext cx="10670650" cy="851076"/>
          </a:xfrm>
        </p:spPr>
        <p:txBody>
          <a:bodyPr>
            <a:normAutofit/>
          </a:bodyPr>
          <a:lstStyle/>
          <a:p>
            <a:pPr algn="l"/>
            <a:r>
              <a:rPr lang="en-US" sz="4400" b="1" dirty="0">
                <a:solidFill>
                  <a:schemeClr val="accent2">
                    <a:lumMod val="75000"/>
                  </a:schemeClr>
                </a:solidFill>
                <a:cs typeface="Times New Roman" panose="02020603050405020304" pitchFamily="18" charset="0"/>
              </a:rPr>
              <a:t>Prior Work on Text Entry During Walking</a:t>
            </a:r>
            <a:endParaRPr lang="en-US" sz="2200" b="1" dirty="0">
              <a:solidFill>
                <a:schemeClr val="accent2">
                  <a:lumMod val="75000"/>
                </a:schemeClr>
              </a:solidFill>
              <a:cs typeface="Times New Roman" panose="02020603050405020304" pitchFamily="18" charset="0"/>
            </a:endParaRPr>
          </a:p>
        </p:txBody>
      </p:sp>
      <p:sp>
        <p:nvSpPr>
          <p:cNvPr id="8" name="Date Placeholder 7"/>
          <p:cNvSpPr>
            <a:spLocks noGrp="1"/>
          </p:cNvSpPr>
          <p:nvPr>
            <p:ph type="dt" sz="half" idx="10"/>
          </p:nvPr>
        </p:nvSpPr>
        <p:spPr/>
        <p:txBody>
          <a:bodyPr/>
          <a:lstStyle/>
          <a:p>
            <a:fld id="{36C1AD57-EEC5-4051-BC41-ABA55CB53775}" type="datetime2">
              <a:rPr lang="en-US" smtClean="0"/>
              <a:t>Saturday, February 20, 2021</a:t>
            </a:fld>
            <a:endParaRPr lang="en-US" dirty="0"/>
          </a:p>
        </p:txBody>
      </p:sp>
      <p:sp>
        <p:nvSpPr>
          <p:cNvPr id="9" name="Footer Placeholder 8"/>
          <p:cNvSpPr>
            <a:spLocks noGrp="1"/>
          </p:cNvSpPr>
          <p:nvPr>
            <p:ph type="ftr" sz="quarter" idx="11"/>
          </p:nvPr>
        </p:nvSpPr>
        <p:spPr>
          <a:xfrm>
            <a:off x="0" y="6460626"/>
            <a:ext cx="12192000" cy="365125"/>
          </a:xfrm>
          <a:noFill/>
        </p:spPr>
        <p:txBody>
          <a:bodyPr/>
          <a:lstStyle/>
          <a:p>
            <a:r>
              <a:rPr lang="en-US" dirty="0"/>
              <a:t>Term paper presentation</a:t>
            </a:r>
          </a:p>
        </p:txBody>
      </p:sp>
      <p:sp>
        <p:nvSpPr>
          <p:cNvPr id="7" name="Slide Number Placeholder 6"/>
          <p:cNvSpPr>
            <a:spLocks noGrp="1"/>
          </p:cNvSpPr>
          <p:nvPr>
            <p:ph type="sldNum" sz="quarter" idx="12"/>
          </p:nvPr>
        </p:nvSpPr>
        <p:spPr/>
        <p:txBody>
          <a:bodyPr/>
          <a:lstStyle/>
          <a:p>
            <a:fld id="{DC4D3D98-62AB-4E0A-B037-1A5B789139DE}" type="slidenum">
              <a:rPr lang="en-US" smtClean="0"/>
              <a:t>4</a:t>
            </a:fld>
            <a:endParaRPr lang="en-US" dirty="0"/>
          </a:p>
        </p:txBody>
      </p:sp>
      <p:sp>
        <p:nvSpPr>
          <p:cNvPr id="10" name="Content Placeholder 2">
            <a:extLst>
              <a:ext uri="{FF2B5EF4-FFF2-40B4-BE49-F238E27FC236}">
                <a16:creationId xmlns:a16="http://schemas.microsoft.com/office/drawing/2014/main" id="{AFCB5A50-DECF-4D0A-A2F7-459D28AE87A5}"/>
              </a:ext>
            </a:extLst>
          </p:cNvPr>
          <p:cNvSpPr>
            <a:spLocks noGrp="1"/>
          </p:cNvSpPr>
          <p:nvPr>
            <p:ph idx="1"/>
          </p:nvPr>
        </p:nvSpPr>
        <p:spPr>
          <a:xfrm>
            <a:off x="1097280" y="1370446"/>
            <a:ext cx="10747390" cy="4519913"/>
          </a:xfrm>
        </p:spPr>
        <p:txBody>
          <a:bodyPr>
            <a:normAutofit/>
          </a:bodyPr>
          <a:lstStyle/>
          <a:p>
            <a:pPr algn="l"/>
            <a:endParaRPr lang="en-CA" sz="1800" b="0" i="0" u="none" strike="noStrike" baseline="0" dirty="0">
              <a:solidFill>
                <a:srgbClr val="000000"/>
              </a:solidFill>
              <a:latin typeface="Times New Roman" panose="02020603050405020304" pitchFamily="18" charset="0"/>
            </a:endParaRPr>
          </a:p>
          <a:p>
            <a:pPr algn="just">
              <a:buFont typeface="Wingdings" panose="05000000000000000000" pitchFamily="2" charset="2"/>
              <a:buChar char="§"/>
            </a:pPr>
            <a:r>
              <a:rPr lang="en-US" sz="1700" dirty="0">
                <a:solidFill>
                  <a:srgbClr val="000000"/>
                </a:solidFill>
                <a:latin typeface="+mj-lt"/>
              </a:rPr>
              <a:t>Goel et a. proposed an approach that leveraged the smartphone’s built-in accelerometer to increase text entry accuracy during walking[</a:t>
            </a:r>
            <a:r>
              <a:rPr lang="en-US" sz="1700" dirty="0">
                <a:solidFill>
                  <a:srgbClr val="000000"/>
                </a:solidFill>
                <a:latin typeface="+mj-lt"/>
                <a:hlinkClick r:id="rId3"/>
              </a:rPr>
              <a:t>1</a:t>
            </a:r>
            <a:r>
              <a:rPr lang="en-US" sz="1700" dirty="0">
                <a:solidFill>
                  <a:srgbClr val="000000"/>
                </a:solidFill>
                <a:latin typeface="+mj-lt"/>
              </a:rPr>
              <a:t>]. Their system is called  “WalkType”. </a:t>
            </a:r>
          </a:p>
          <a:p>
            <a:pPr algn="just">
              <a:buFont typeface="Wingdings" panose="05000000000000000000" pitchFamily="2" charset="2"/>
              <a:buChar char="§"/>
            </a:pPr>
            <a:r>
              <a:rPr lang="en-US" sz="1700" dirty="0">
                <a:solidFill>
                  <a:srgbClr val="000000"/>
                </a:solidFill>
                <a:latin typeface="+mj-lt"/>
              </a:rPr>
              <a:t>Some of the drawbacks of the WalkType:</a:t>
            </a:r>
          </a:p>
          <a:p>
            <a:pPr marL="342900" indent="-342900" algn="just">
              <a:buFont typeface="+mj-lt"/>
              <a:buAutoNum type="arabicPeriod"/>
            </a:pPr>
            <a:r>
              <a:rPr lang="en-US" sz="1700" dirty="0">
                <a:solidFill>
                  <a:srgbClr val="000000"/>
                </a:solidFill>
                <a:latin typeface="+mj-lt"/>
              </a:rPr>
              <a:t>Poor model interpretability. The model cannot explain the relationship between the touch points and the motion data.</a:t>
            </a:r>
          </a:p>
          <a:p>
            <a:pPr marL="342900" indent="-342900" algn="just">
              <a:buFont typeface="+mj-lt"/>
              <a:buAutoNum type="arabicPeriod"/>
            </a:pPr>
            <a:r>
              <a:rPr lang="en-US" sz="1700" dirty="0">
                <a:solidFill>
                  <a:srgbClr val="000000"/>
                </a:solidFill>
                <a:latin typeface="+mj-lt"/>
              </a:rPr>
              <a:t>Issues in voting. It remain a question whether each of the three models should have the same voting power. Additionally, it might be difficult to resolve the conflict if we add another model, for example, a language model, which is commonly used in text entry project. In this case, there is an even number of models. </a:t>
            </a:r>
          </a:p>
          <a:p>
            <a:pPr marL="342900" indent="-342900" algn="just">
              <a:buFont typeface="+mj-lt"/>
              <a:buAutoNum type="arabicPeriod"/>
            </a:pPr>
            <a:r>
              <a:rPr lang="en-US" sz="1700" dirty="0">
                <a:solidFill>
                  <a:srgbClr val="000000"/>
                </a:solidFill>
                <a:latin typeface="+mj-lt"/>
              </a:rPr>
              <a:t>Overfit. Model trained under the walking conditions results in poor performance when tested under the sitting condition. This suggest that the model is overfitted to the walking condition. </a:t>
            </a:r>
          </a:p>
          <a:p>
            <a:pPr algn="l">
              <a:buFont typeface="Wingdings" panose="05000000000000000000" pitchFamily="2" charset="2"/>
              <a:buChar char="§"/>
            </a:pPr>
            <a:endParaRPr lang="en-US" sz="1700" dirty="0">
              <a:solidFill>
                <a:srgbClr val="000000"/>
              </a:solidFill>
              <a:latin typeface="+mj-lt"/>
            </a:endParaRPr>
          </a:p>
          <a:p>
            <a:pPr algn="l">
              <a:buFont typeface="Wingdings" panose="05000000000000000000" pitchFamily="2" charset="2"/>
              <a:buChar char="§"/>
            </a:pPr>
            <a:endParaRPr lang="en-US" sz="1700" dirty="0">
              <a:solidFill>
                <a:srgbClr val="000000"/>
              </a:solidFill>
              <a:latin typeface="+mj-lt"/>
            </a:endParaRPr>
          </a:p>
          <a:p>
            <a:pPr algn="l">
              <a:buFont typeface="Wingdings" panose="05000000000000000000" pitchFamily="2" charset="2"/>
              <a:buChar char="§"/>
            </a:pPr>
            <a:endParaRPr lang="en-US" sz="1700" b="0" i="0" u="none" strike="noStrike" baseline="0" dirty="0">
              <a:solidFill>
                <a:srgbClr val="000000"/>
              </a:solidFill>
              <a:latin typeface="+mj-lt"/>
            </a:endParaRPr>
          </a:p>
          <a:p>
            <a:pPr algn="l">
              <a:buFont typeface="Wingdings" panose="05000000000000000000" pitchFamily="2" charset="2"/>
              <a:buChar char="§"/>
            </a:pPr>
            <a:endParaRPr lang="en-US" sz="1800" b="0" i="0" u="none" strike="noStrike" baseline="0" dirty="0">
              <a:solidFill>
                <a:srgbClr val="000000"/>
              </a:solidFill>
              <a:latin typeface="+mj-lt"/>
            </a:endParaRPr>
          </a:p>
          <a:p>
            <a:pPr>
              <a:buFont typeface="Wingdings" panose="05000000000000000000" pitchFamily="2" charset="2"/>
              <a:buChar char="§"/>
            </a:pPr>
            <a:endParaRPr lang="en-US" sz="1800" dirty="0">
              <a:solidFill>
                <a:srgbClr val="000000"/>
              </a:solidFill>
              <a:latin typeface="+mj-lt"/>
            </a:endParaRPr>
          </a:p>
          <a:p>
            <a:pPr>
              <a:buFont typeface="Wingdings" panose="05000000000000000000" pitchFamily="2" charset="2"/>
              <a:buChar char="§"/>
            </a:pPr>
            <a:endParaRPr lang="en-US" sz="1800" b="0" i="0" u="none" strike="noStrike" baseline="0" dirty="0">
              <a:solidFill>
                <a:srgbClr val="000000"/>
              </a:solidFill>
              <a:latin typeface="+mj-lt"/>
            </a:endParaRPr>
          </a:p>
          <a:p>
            <a:pPr>
              <a:buFont typeface="Wingdings" panose="05000000000000000000" pitchFamily="2" charset="2"/>
              <a:buChar char="§"/>
            </a:pPr>
            <a:endParaRPr lang="en-US" sz="1800" dirty="0">
              <a:solidFill>
                <a:srgbClr val="000000"/>
              </a:solidFill>
              <a:latin typeface="+mj-lt"/>
            </a:endParaRPr>
          </a:p>
        </p:txBody>
      </p:sp>
    </p:spTree>
    <p:extLst>
      <p:ext uri="{BB962C8B-B14F-4D97-AF65-F5344CB8AC3E}">
        <p14:creationId xmlns:p14="http://schemas.microsoft.com/office/powerpoint/2010/main" val="1535026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8"/>
            <a:ext cx="10670650" cy="851076"/>
          </a:xfrm>
        </p:spPr>
        <p:txBody>
          <a:bodyPr>
            <a:normAutofit/>
          </a:bodyPr>
          <a:lstStyle/>
          <a:p>
            <a:pPr algn="l"/>
            <a:r>
              <a:rPr lang="en-US" sz="4400" b="1" dirty="0">
                <a:solidFill>
                  <a:schemeClr val="accent2">
                    <a:lumMod val="75000"/>
                  </a:schemeClr>
                </a:solidFill>
                <a:cs typeface="Times New Roman" panose="02020603050405020304" pitchFamily="18" charset="0"/>
              </a:rPr>
              <a:t>Our Approach</a:t>
            </a:r>
            <a:endParaRPr lang="en-US" sz="2200" b="1" dirty="0">
              <a:solidFill>
                <a:schemeClr val="accent2">
                  <a:lumMod val="75000"/>
                </a:schemeClr>
              </a:solidFill>
              <a:cs typeface="Times New Roman" panose="02020603050405020304" pitchFamily="18" charset="0"/>
            </a:endParaRPr>
          </a:p>
        </p:txBody>
      </p:sp>
      <p:sp>
        <p:nvSpPr>
          <p:cNvPr id="8" name="Date Placeholder 7"/>
          <p:cNvSpPr>
            <a:spLocks noGrp="1"/>
          </p:cNvSpPr>
          <p:nvPr>
            <p:ph type="dt" sz="half" idx="10"/>
          </p:nvPr>
        </p:nvSpPr>
        <p:spPr/>
        <p:txBody>
          <a:bodyPr/>
          <a:lstStyle/>
          <a:p>
            <a:fld id="{36C1AD57-EEC5-4051-BC41-ABA55CB53775}" type="datetime2">
              <a:rPr lang="en-US" smtClean="0"/>
              <a:t>Saturday, February 20, 2021</a:t>
            </a:fld>
            <a:endParaRPr lang="en-US" dirty="0"/>
          </a:p>
        </p:txBody>
      </p:sp>
      <p:sp>
        <p:nvSpPr>
          <p:cNvPr id="9" name="Footer Placeholder 8"/>
          <p:cNvSpPr>
            <a:spLocks noGrp="1"/>
          </p:cNvSpPr>
          <p:nvPr>
            <p:ph type="ftr" sz="quarter" idx="11"/>
          </p:nvPr>
        </p:nvSpPr>
        <p:spPr>
          <a:xfrm>
            <a:off x="0" y="6460626"/>
            <a:ext cx="12192000" cy="365125"/>
          </a:xfrm>
          <a:noFill/>
        </p:spPr>
        <p:txBody>
          <a:bodyPr/>
          <a:lstStyle/>
          <a:p>
            <a:r>
              <a:rPr lang="en-US" dirty="0"/>
              <a:t>Term paper presentation</a:t>
            </a:r>
          </a:p>
        </p:txBody>
      </p:sp>
      <p:sp>
        <p:nvSpPr>
          <p:cNvPr id="7" name="Slide Number Placeholder 6"/>
          <p:cNvSpPr>
            <a:spLocks noGrp="1"/>
          </p:cNvSpPr>
          <p:nvPr>
            <p:ph type="sldNum" sz="quarter" idx="12"/>
          </p:nvPr>
        </p:nvSpPr>
        <p:spPr/>
        <p:txBody>
          <a:bodyPr/>
          <a:lstStyle/>
          <a:p>
            <a:fld id="{DC4D3D98-62AB-4E0A-B037-1A5B789139DE}" type="slidenum">
              <a:rPr lang="en-US" smtClean="0"/>
              <a:t>5</a:t>
            </a:fld>
            <a:endParaRPr lang="en-US" dirty="0"/>
          </a:p>
        </p:txBody>
      </p:sp>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AFCB5A50-DECF-4D0A-A2F7-459D28AE87A5}"/>
                  </a:ext>
                </a:extLst>
              </p:cNvPr>
              <p:cNvSpPr>
                <a:spLocks noGrp="1"/>
              </p:cNvSpPr>
              <p:nvPr>
                <p:ph idx="1"/>
              </p:nvPr>
            </p:nvSpPr>
            <p:spPr>
              <a:xfrm>
                <a:off x="1097280" y="1349181"/>
                <a:ext cx="10530840" cy="4519913"/>
              </a:xfrm>
            </p:spPr>
            <p:txBody>
              <a:bodyPr>
                <a:normAutofit/>
              </a:bodyPr>
              <a:lstStyle/>
              <a:p>
                <a:pPr marL="0" indent="0" algn="l">
                  <a:buNone/>
                </a:pPr>
                <a:endParaRPr lang="en-CA"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
                </a:pPr>
                <a:r>
                  <a:rPr lang="en-US" sz="1700" dirty="0">
                    <a:solidFill>
                      <a:srgbClr val="000000"/>
                    </a:solidFill>
                    <a:latin typeface="+mj-lt"/>
                  </a:rPr>
                  <a:t>We take a Bayesian approach. Start from </a:t>
                </a:r>
                <a14:m>
                  <m:oMath xmlns:m="http://schemas.openxmlformats.org/officeDocument/2006/math">
                    <m:r>
                      <a:rPr lang="en-CA" sz="1600" i="1" smtClean="0">
                        <a:effectLst/>
                        <a:latin typeface="Cambria Math" panose="02040503050406030204" pitchFamily="18" charset="0"/>
                        <a:ea typeface="DengXian" panose="02010600030101010101" pitchFamily="2" charset="-122"/>
                        <a:cs typeface="Times New Roman" panose="02020603050405020304" pitchFamily="18" charset="0"/>
                      </a:rPr>
                      <m:t>𝑃</m:t>
                    </m:r>
                    <m:d>
                      <m:dPr>
                        <m:endChr m:val="|"/>
                        <m:ctrlPr>
                          <a:rPr lang="en-US" sz="1600" b="0" i="1" smtClean="0">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1600" b="0" i="1" smtClean="0">
                            <a:effectLst/>
                            <a:latin typeface="Cambria Math" panose="02040503050406030204" pitchFamily="18" charset="0"/>
                            <a:ea typeface="DengXian" panose="02010600030101010101" pitchFamily="2" charset="-122"/>
                            <a:cs typeface="Times New Roman" panose="02020603050405020304" pitchFamily="18" charset="0"/>
                          </a:rPr>
                          <m:t>𝑐h𝑎𝑟</m:t>
                        </m:r>
                      </m:e>
                    </m:d>
                    <m:r>
                      <a:rPr lang="en-US" sz="1600" b="0" i="1" smtClean="0">
                        <a:effectLst/>
                        <a:latin typeface="Cambria Math" panose="02040503050406030204" pitchFamily="18" charset="0"/>
                        <a:ea typeface="DengXian" panose="02010600030101010101" pitchFamily="2" charset="-122"/>
                        <a:cs typeface="Times New Roman" panose="02020603050405020304" pitchFamily="18" charset="0"/>
                      </a:rPr>
                      <m:t>𝑑𝑎𝑡</m:t>
                    </m:r>
                    <m:sSub>
                      <m:sSubPr>
                        <m:ctrlPr>
                          <a:rPr lang="en-US" sz="1600" b="0" i="1" smtClean="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600" b="0" i="1" smtClean="0">
                            <a:effectLst/>
                            <a:latin typeface="Cambria Math" panose="02040503050406030204" pitchFamily="18" charset="0"/>
                            <a:ea typeface="DengXian" panose="02010600030101010101" pitchFamily="2" charset="-122"/>
                            <a:cs typeface="Times New Roman" panose="02020603050405020304" pitchFamily="18" charset="0"/>
                          </a:rPr>
                          <m:t>𝑎</m:t>
                        </m:r>
                      </m:e>
                      <m:sub>
                        <m:r>
                          <a:rPr lang="en-US" sz="1600" b="0" i="1" smtClean="0">
                            <a:effectLst/>
                            <a:latin typeface="Cambria Math" panose="02040503050406030204" pitchFamily="18" charset="0"/>
                            <a:ea typeface="DengXian" panose="02010600030101010101" pitchFamily="2" charset="-122"/>
                            <a:cs typeface="Times New Roman" panose="02020603050405020304" pitchFamily="18" charset="0"/>
                          </a:rPr>
                          <m:t>𝑡𝑜𝑢𝑐h</m:t>
                        </m:r>
                      </m:sub>
                    </m:sSub>
                    <m:r>
                      <a:rPr lang="en-US" sz="1600" b="0" i="1" smtClean="0">
                        <a:effectLst/>
                        <a:latin typeface="Cambria Math" panose="02040503050406030204" pitchFamily="18" charset="0"/>
                        <a:ea typeface="DengXian" panose="02010600030101010101" pitchFamily="2" charset="-122"/>
                        <a:cs typeface="Times New Roman" panose="02020603050405020304" pitchFamily="18" charset="0"/>
                      </a:rPr>
                      <m:t>,</m:t>
                    </m:r>
                    <m:r>
                      <a:rPr lang="en-US" sz="1600" b="0" i="1" smtClean="0">
                        <a:effectLst/>
                        <a:latin typeface="Cambria Math" panose="02040503050406030204" pitchFamily="18" charset="0"/>
                        <a:ea typeface="DengXian" panose="02010600030101010101" pitchFamily="2" charset="-122"/>
                        <a:cs typeface="Times New Roman" panose="02020603050405020304" pitchFamily="18" charset="0"/>
                      </a:rPr>
                      <m:t>𝑑𝑎𝑡</m:t>
                    </m:r>
                    <m:sSub>
                      <m:sSubPr>
                        <m:ctrlPr>
                          <a:rPr lang="en-US" sz="1600" b="0" i="1" smtClean="0">
                            <a:effectLst/>
                            <a:latin typeface="Cambria Math" panose="02040503050406030204" pitchFamily="18" charset="0"/>
                            <a:ea typeface="DengXian" panose="02010600030101010101" pitchFamily="2" charset="-122"/>
                            <a:cs typeface="Times New Roman" panose="02020603050405020304" pitchFamily="18" charset="0"/>
                          </a:rPr>
                        </m:ctrlPr>
                      </m:sSubPr>
                      <m:e>
                        <m:r>
                          <a:rPr lang="en-US" sz="1600" b="0" i="1" smtClean="0">
                            <a:effectLst/>
                            <a:latin typeface="Cambria Math" panose="02040503050406030204" pitchFamily="18" charset="0"/>
                            <a:ea typeface="DengXian" panose="02010600030101010101" pitchFamily="2" charset="-122"/>
                            <a:cs typeface="Times New Roman" panose="02020603050405020304" pitchFamily="18" charset="0"/>
                          </a:rPr>
                          <m:t>𝑎</m:t>
                        </m:r>
                      </m:e>
                      <m:sub>
                        <m:r>
                          <a:rPr lang="en-US" sz="1600" b="0" i="1" smtClean="0">
                            <a:effectLst/>
                            <a:latin typeface="Cambria Math" panose="02040503050406030204" pitchFamily="18" charset="0"/>
                            <a:ea typeface="DengXian" panose="02010600030101010101" pitchFamily="2" charset="-122"/>
                            <a:cs typeface="Times New Roman" panose="02020603050405020304" pitchFamily="18" charset="0"/>
                          </a:rPr>
                          <m:t>𝑚𝑜𝑡𝑖𝑜𝑛</m:t>
                        </m:r>
                      </m:sub>
                    </m:sSub>
                    <m:r>
                      <a:rPr lang="en-CA" sz="1600" i="1">
                        <a:latin typeface="Cambria Math" panose="02040503050406030204" pitchFamily="18" charset="0"/>
                        <a:ea typeface="DengXian" panose="02010600030101010101" pitchFamily="2" charset="-122"/>
                        <a:cs typeface="Times New Roman" panose="02020603050405020304" pitchFamily="18" charset="0"/>
                      </a:rPr>
                      <m:t>)</m:t>
                    </m:r>
                  </m:oMath>
                </a14:m>
                <a:r>
                  <a:rPr lang="en-US" sz="1600" i="1" dirty="0">
                    <a:latin typeface="Cambria Math" panose="02040503050406030204" pitchFamily="18" charset="0"/>
                    <a:ea typeface="DengXian" panose="02010600030101010101" pitchFamily="2" charset="-122"/>
                    <a:cs typeface="Times New Roman" panose="02020603050405020304" pitchFamily="18" charset="0"/>
                  </a:rPr>
                  <a:t> </a:t>
                </a:r>
                <a:r>
                  <a:rPr lang="en-US" sz="1700" b="0" i="0" u="none" strike="noStrike" baseline="0" dirty="0">
                    <a:solidFill>
                      <a:srgbClr val="000000"/>
                    </a:solidFill>
                    <a:latin typeface="+mj-lt"/>
                  </a:rPr>
                  <a:t>and apply the Bayesian rule.</a:t>
                </a:r>
                <a:r>
                  <a:rPr lang="en-US" sz="1700" b="0" i="0" u="none" strike="noStrike" dirty="0">
                    <a:solidFill>
                      <a:srgbClr val="000000"/>
                    </a:solidFill>
                    <a:latin typeface="+mj-lt"/>
                  </a:rPr>
                  <a:t> </a:t>
                </a:r>
                <a:endParaRPr lang="en-CA" sz="1800" i="1" dirty="0">
                  <a:latin typeface="Cambria Math" panose="02040503050406030204" pitchFamily="18" charset="0"/>
                  <a:ea typeface="DengXian" panose="02010600030101010101" pitchFamily="2" charset="-122"/>
                  <a:cs typeface="Times New Roman" panose="02020603050405020304" pitchFamily="18" charset="0"/>
                </a:endParaRPr>
              </a:p>
              <a:p>
                <a:pPr marL="0" indent="0">
                  <a:buNone/>
                </a:pPr>
                <a:endParaRPr lang="en-US" sz="1800" i="1" dirty="0">
                  <a:latin typeface="Cambria Math" panose="02040503050406030204" pitchFamily="18" charset="0"/>
                  <a:ea typeface="DengXian" panose="02010600030101010101" pitchFamily="2" charset="-122"/>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CA" sz="1800" i="1">
                          <a:latin typeface="Cambria Math" panose="02040503050406030204" pitchFamily="18" charset="0"/>
                          <a:ea typeface="DengXian" panose="02010600030101010101" pitchFamily="2" charset="-122"/>
                          <a:cs typeface="Times New Roman" panose="02020603050405020304" pitchFamily="18" charset="0"/>
                        </a:rPr>
                        <m:t>𝑃</m:t>
                      </m:r>
                      <m:d>
                        <m:dPr>
                          <m:endChr m:val="|"/>
                          <m:ctrlPr>
                            <a:rPr lang="en-CA" sz="1800" i="1">
                              <a:latin typeface="Cambria Math" panose="02040503050406030204" pitchFamily="18" charset="0"/>
                              <a:ea typeface="DengXian" panose="02010600030101010101" pitchFamily="2" charset="-122"/>
                              <a:cs typeface="Times New Roman" panose="02020603050405020304" pitchFamily="18" charset="0"/>
                            </a:rPr>
                          </m:ctrlPr>
                        </m:dPr>
                        <m:e>
                          <m:r>
                            <a:rPr lang="en-US" sz="1800" b="0" i="1" smtClean="0">
                              <a:latin typeface="Cambria Math" panose="02040503050406030204" pitchFamily="18" charset="0"/>
                              <a:ea typeface="DengXian" panose="02010600030101010101" pitchFamily="2" charset="-122"/>
                              <a:cs typeface="Times New Roman" panose="02020603050405020304" pitchFamily="18" charset="0"/>
                            </a:rPr>
                            <m:t>𝑐h𝑎𝑟</m:t>
                          </m:r>
                          <m:r>
                            <a:rPr lang="en-CA" sz="1800" i="1">
                              <a:latin typeface="Cambria Math" panose="02040503050406030204" pitchFamily="18" charset="0"/>
                              <a:ea typeface="DengXian" panose="02010600030101010101" pitchFamily="2" charset="-122"/>
                              <a:cs typeface="Times New Roman" panose="02020603050405020304" pitchFamily="18" charset="0"/>
                            </a:rPr>
                            <m:t> </m:t>
                          </m:r>
                        </m:e>
                      </m:d>
                      <m:r>
                        <a:rPr lang="en-US" sz="1800" i="1">
                          <a:latin typeface="Cambria Math" panose="02040503050406030204" pitchFamily="18" charset="0"/>
                          <a:ea typeface="DengXian" panose="02010600030101010101" pitchFamily="2" charset="-122"/>
                          <a:cs typeface="Times New Roman" panose="02020603050405020304" pitchFamily="18" charset="0"/>
                        </a:rPr>
                        <m:t>𝑑𝑎𝑡</m:t>
                      </m:r>
                      <m:sSub>
                        <m:sSubPr>
                          <m:ctrlPr>
                            <a:rPr lang="en-US" sz="1800" i="1">
                              <a:latin typeface="Cambria Math" panose="02040503050406030204" pitchFamily="18" charset="0"/>
                              <a:ea typeface="DengXian" panose="02010600030101010101" pitchFamily="2" charset="-122"/>
                              <a:cs typeface="Times New Roman" panose="02020603050405020304" pitchFamily="18" charset="0"/>
                            </a:rPr>
                          </m:ctrlPr>
                        </m:sSubPr>
                        <m:e>
                          <m:r>
                            <a:rPr lang="en-US" sz="1800" i="1">
                              <a:latin typeface="Cambria Math" panose="02040503050406030204" pitchFamily="18" charset="0"/>
                              <a:ea typeface="DengXian" panose="02010600030101010101" pitchFamily="2" charset="-122"/>
                              <a:cs typeface="Times New Roman" panose="02020603050405020304" pitchFamily="18" charset="0"/>
                            </a:rPr>
                            <m:t>𝑎</m:t>
                          </m:r>
                        </m:e>
                        <m:sub>
                          <m:r>
                            <a:rPr lang="en-US" sz="1800" i="1">
                              <a:latin typeface="Cambria Math" panose="02040503050406030204" pitchFamily="18" charset="0"/>
                              <a:ea typeface="DengXian" panose="02010600030101010101" pitchFamily="2" charset="-122"/>
                              <a:cs typeface="Times New Roman" panose="02020603050405020304" pitchFamily="18" charset="0"/>
                            </a:rPr>
                            <m:t>𝑡𝑜𝑢𝑐h</m:t>
                          </m:r>
                        </m:sub>
                      </m:sSub>
                      <m:r>
                        <a:rPr lang="en-US" sz="1800" i="1">
                          <a:latin typeface="Cambria Math" panose="02040503050406030204" pitchFamily="18" charset="0"/>
                          <a:ea typeface="DengXian" panose="02010600030101010101" pitchFamily="2" charset="-122"/>
                          <a:cs typeface="Times New Roman" panose="02020603050405020304" pitchFamily="18" charset="0"/>
                        </a:rPr>
                        <m:t>,</m:t>
                      </m:r>
                      <m:r>
                        <a:rPr lang="en-US" sz="1800" i="1">
                          <a:latin typeface="Cambria Math" panose="02040503050406030204" pitchFamily="18" charset="0"/>
                          <a:ea typeface="DengXian" panose="02010600030101010101" pitchFamily="2" charset="-122"/>
                          <a:cs typeface="Times New Roman" panose="02020603050405020304" pitchFamily="18" charset="0"/>
                        </a:rPr>
                        <m:t>𝑑𝑎𝑡</m:t>
                      </m:r>
                      <m:sSub>
                        <m:sSubPr>
                          <m:ctrlPr>
                            <a:rPr lang="en-US" sz="1800" i="1">
                              <a:latin typeface="Cambria Math" panose="02040503050406030204" pitchFamily="18" charset="0"/>
                              <a:ea typeface="DengXian" panose="02010600030101010101" pitchFamily="2" charset="-122"/>
                              <a:cs typeface="Times New Roman" panose="02020603050405020304" pitchFamily="18" charset="0"/>
                            </a:rPr>
                          </m:ctrlPr>
                        </m:sSubPr>
                        <m:e>
                          <m:r>
                            <a:rPr lang="en-US" sz="1800" i="1">
                              <a:latin typeface="Cambria Math" panose="02040503050406030204" pitchFamily="18" charset="0"/>
                              <a:ea typeface="DengXian" panose="02010600030101010101" pitchFamily="2" charset="-122"/>
                              <a:cs typeface="Times New Roman" panose="02020603050405020304" pitchFamily="18" charset="0"/>
                            </a:rPr>
                            <m:t>𝑎</m:t>
                          </m:r>
                        </m:e>
                        <m:sub>
                          <m:r>
                            <a:rPr lang="en-US" sz="1800" i="1">
                              <a:latin typeface="Cambria Math" panose="02040503050406030204" pitchFamily="18" charset="0"/>
                              <a:ea typeface="DengXian" panose="02010600030101010101" pitchFamily="2" charset="-122"/>
                              <a:cs typeface="Times New Roman" panose="02020603050405020304" pitchFamily="18" charset="0"/>
                            </a:rPr>
                            <m:t>𝑚𝑜𝑡𝑖𝑜𝑛</m:t>
                          </m:r>
                        </m:sub>
                      </m:sSub>
                      <m:r>
                        <a:rPr lang="en-CA" sz="1800" i="1">
                          <a:latin typeface="Cambria Math" panose="02040503050406030204" pitchFamily="18" charset="0"/>
                          <a:ea typeface="DengXian" panose="02010600030101010101" pitchFamily="2" charset="-122"/>
                          <a:cs typeface="Times New Roman" panose="02020603050405020304" pitchFamily="18" charset="0"/>
                        </a:rPr>
                        <m:t>)</m:t>
                      </m:r>
                      <m:r>
                        <a:rPr lang="en-US" sz="1800" b="0" i="1" smtClean="0">
                          <a:latin typeface="Cambria Math" panose="02040503050406030204" pitchFamily="18" charset="0"/>
                          <a:ea typeface="DengXian" panose="02010600030101010101" pitchFamily="2" charset="-122"/>
                          <a:cs typeface="Times New Roman" panose="02020603050405020304" pitchFamily="18" charset="0"/>
                        </a:rPr>
                        <m:t>= </m:t>
                      </m:r>
                      <m:f>
                        <m:fPr>
                          <m:ctrlPr>
                            <a:rPr lang="en-CA" sz="1800" i="1">
                              <a:effectLst/>
                              <a:latin typeface="Cambria Math" panose="02040503050406030204" pitchFamily="18" charset="0"/>
                              <a:ea typeface="DengXian" panose="02010600030101010101" pitchFamily="2" charset="-122"/>
                              <a:cs typeface="Times New Roman" panose="02020603050405020304" pitchFamily="18" charset="0"/>
                            </a:rPr>
                          </m:ctrlPr>
                        </m:fPr>
                        <m:num>
                          <m:r>
                            <a:rPr lang="en-CA" sz="1800" i="1">
                              <a:effectLst/>
                              <a:latin typeface="Cambria Math" panose="02040503050406030204" pitchFamily="18" charset="0"/>
                              <a:ea typeface="DengXian" panose="02010600030101010101" pitchFamily="2" charset="-122"/>
                              <a:cs typeface="Times New Roman" panose="02020603050405020304" pitchFamily="18" charset="0"/>
                            </a:rPr>
                            <m:t>𝑃</m:t>
                          </m:r>
                          <m:d>
                            <m:dPr>
                              <m:ctrlPr>
                                <a:rPr lang="en-CA" sz="180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1800" i="1">
                                  <a:latin typeface="Cambria Math" panose="02040503050406030204" pitchFamily="18" charset="0"/>
                                  <a:ea typeface="DengXian" panose="02010600030101010101" pitchFamily="2" charset="-122"/>
                                  <a:cs typeface="Times New Roman" panose="02020603050405020304" pitchFamily="18" charset="0"/>
                                </a:rPr>
                                <m:t>𝑑𝑎𝑡</m:t>
                              </m:r>
                              <m:sSub>
                                <m:sSubPr>
                                  <m:ctrlPr>
                                    <a:rPr lang="en-US" sz="1800" i="1">
                                      <a:latin typeface="Cambria Math" panose="02040503050406030204" pitchFamily="18" charset="0"/>
                                      <a:ea typeface="DengXian" panose="02010600030101010101" pitchFamily="2" charset="-122"/>
                                      <a:cs typeface="Times New Roman" panose="02020603050405020304" pitchFamily="18" charset="0"/>
                                    </a:rPr>
                                  </m:ctrlPr>
                                </m:sSubPr>
                                <m:e>
                                  <m:r>
                                    <a:rPr lang="en-US" sz="1800" i="1">
                                      <a:latin typeface="Cambria Math" panose="02040503050406030204" pitchFamily="18" charset="0"/>
                                      <a:ea typeface="DengXian" panose="02010600030101010101" pitchFamily="2" charset="-122"/>
                                      <a:cs typeface="Times New Roman" panose="02020603050405020304" pitchFamily="18" charset="0"/>
                                    </a:rPr>
                                    <m:t>𝑎</m:t>
                                  </m:r>
                                </m:e>
                                <m:sub>
                                  <m:r>
                                    <a:rPr lang="en-US" sz="1800" i="1">
                                      <a:latin typeface="Cambria Math" panose="02040503050406030204" pitchFamily="18" charset="0"/>
                                      <a:ea typeface="DengXian" panose="02010600030101010101" pitchFamily="2" charset="-122"/>
                                      <a:cs typeface="Times New Roman" panose="02020603050405020304" pitchFamily="18" charset="0"/>
                                    </a:rPr>
                                    <m:t>𝑡𝑜𝑢𝑐h</m:t>
                                  </m:r>
                                </m:sub>
                              </m:sSub>
                            </m:e>
                            <m:e>
                              <m:r>
                                <a:rPr lang="en-US" sz="1800" i="1">
                                  <a:latin typeface="Cambria Math" panose="02040503050406030204" pitchFamily="18" charset="0"/>
                                  <a:ea typeface="DengXian" panose="02010600030101010101" pitchFamily="2" charset="-122"/>
                                  <a:cs typeface="Times New Roman" panose="02020603050405020304" pitchFamily="18" charset="0"/>
                                </a:rPr>
                                <m:t>𝑑𝑎𝑡</m:t>
                              </m:r>
                              <m:sSub>
                                <m:sSubPr>
                                  <m:ctrlPr>
                                    <a:rPr lang="en-US" sz="1800" i="1">
                                      <a:latin typeface="Cambria Math" panose="02040503050406030204" pitchFamily="18" charset="0"/>
                                      <a:ea typeface="DengXian" panose="02010600030101010101" pitchFamily="2" charset="-122"/>
                                      <a:cs typeface="Times New Roman" panose="02020603050405020304" pitchFamily="18" charset="0"/>
                                    </a:rPr>
                                  </m:ctrlPr>
                                </m:sSubPr>
                                <m:e>
                                  <m:r>
                                    <a:rPr lang="en-US" sz="1800" i="1">
                                      <a:latin typeface="Cambria Math" panose="02040503050406030204" pitchFamily="18" charset="0"/>
                                      <a:ea typeface="DengXian" panose="02010600030101010101" pitchFamily="2" charset="-122"/>
                                      <a:cs typeface="Times New Roman" panose="02020603050405020304" pitchFamily="18" charset="0"/>
                                    </a:rPr>
                                    <m:t>𝑎</m:t>
                                  </m:r>
                                </m:e>
                                <m:sub>
                                  <m:r>
                                    <a:rPr lang="en-US" sz="1800" i="1">
                                      <a:latin typeface="Cambria Math" panose="02040503050406030204" pitchFamily="18" charset="0"/>
                                      <a:ea typeface="DengXian" panose="02010600030101010101" pitchFamily="2" charset="-122"/>
                                      <a:cs typeface="Times New Roman" panose="02020603050405020304" pitchFamily="18" charset="0"/>
                                    </a:rPr>
                                    <m:t>𝑚𝑜𝑡𝑖𝑜𝑛</m:t>
                                  </m:r>
                                </m:sub>
                              </m:sSub>
                              <m:r>
                                <a:rPr lang="en-CA" sz="1800" i="1">
                                  <a:effectLst/>
                                  <a:latin typeface="Cambria Math" panose="02040503050406030204" pitchFamily="18" charset="0"/>
                                  <a:ea typeface="DengXian" panose="02010600030101010101" pitchFamily="2" charset="-122"/>
                                  <a:cs typeface="Times New Roman" panose="02020603050405020304" pitchFamily="18" charset="0"/>
                                </a:rPr>
                                <m:t>,</m:t>
                              </m:r>
                              <m:r>
                                <a:rPr lang="en-US" sz="1800" b="0" i="1" smtClean="0">
                                  <a:effectLst/>
                                  <a:latin typeface="Cambria Math" panose="02040503050406030204" pitchFamily="18" charset="0"/>
                                  <a:ea typeface="DengXian" panose="02010600030101010101" pitchFamily="2" charset="-122"/>
                                  <a:cs typeface="Times New Roman" panose="02020603050405020304" pitchFamily="18" charset="0"/>
                                </a:rPr>
                                <m:t>𝑐h𝑎𝑟</m:t>
                              </m:r>
                            </m:e>
                          </m:d>
                          <m:r>
                            <a:rPr lang="en-CA" sz="1800" i="1">
                              <a:effectLst/>
                              <a:latin typeface="Cambria Math" panose="02040503050406030204" pitchFamily="18" charset="0"/>
                              <a:ea typeface="DengXian" panose="02010600030101010101" pitchFamily="2" charset="-122"/>
                              <a:cs typeface="Times New Roman" panose="02020603050405020304" pitchFamily="18" charset="0"/>
                            </a:rPr>
                            <m:t>𝑃</m:t>
                          </m:r>
                          <m:d>
                            <m:dPr>
                              <m:ctrlPr>
                                <a:rPr lang="en-CA" sz="1800"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1800" i="1">
                                  <a:latin typeface="Cambria Math" panose="02040503050406030204" pitchFamily="18" charset="0"/>
                                  <a:ea typeface="DengXian" panose="02010600030101010101" pitchFamily="2" charset="-122"/>
                                  <a:cs typeface="Times New Roman" panose="02020603050405020304" pitchFamily="18" charset="0"/>
                                </a:rPr>
                                <m:t>𝑑𝑎𝑡</m:t>
                              </m:r>
                              <m:sSub>
                                <m:sSubPr>
                                  <m:ctrlPr>
                                    <a:rPr lang="en-US" sz="1800" i="1">
                                      <a:latin typeface="Cambria Math" panose="02040503050406030204" pitchFamily="18" charset="0"/>
                                      <a:ea typeface="DengXian" panose="02010600030101010101" pitchFamily="2" charset="-122"/>
                                      <a:cs typeface="Times New Roman" panose="02020603050405020304" pitchFamily="18" charset="0"/>
                                    </a:rPr>
                                  </m:ctrlPr>
                                </m:sSubPr>
                                <m:e>
                                  <m:r>
                                    <a:rPr lang="en-US" sz="1800" i="1">
                                      <a:latin typeface="Cambria Math" panose="02040503050406030204" pitchFamily="18" charset="0"/>
                                      <a:ea typeface="DengXian" panose="02010600030101010101" pitchFamily="2" charset="-122"/>
                                      <a:cs typeface="Times New Roman" panose="02020603050405020304" pitchFamily="18" charset="0"/>
                                    </a:rPr>
                                    <m:t>𝑎</m:t>
                                  </m:r>
                                </m:e>
                                <m:sub>
                                  <m:r>
                                    <a:rPr lang="en-US" sz="1800" i="1">
                                      <a:latin typeface="Cambria Math" panose="02040503050406030204" pitchFamily="18" charset="0"/>
                                      <a:ea typeface="DengXian" panose="02010600030101010101" pitchFamily="2" charset="-122"/>
                                      <a:cs typeface="Times New Roman" panose="02020603050405020304" pitchFamily="18" charset="0"/>
                                    </a:rPr>
                                    <m:t>𝑚𝑜𝑡𝑖𝑜𝑛</m:t>
                                  </m:r>
                                </m:sub>
                              </m:sSub>
                            </m:e>
                            <m:e>
                              <m:r>
                                <a:rPr lang="en-US" sz="1800" b="0" i="1" smtClean="0">
                                  <a:effectLst/>
                                  <a:latin typeface="Cambria Math" panose="02040503050406030204" pitchFamily="18" charset="0"/>
                                  <a:ea typeface="DengXian" panose="02010600030101010101" pitchFamily="2" charset="-122"/>
                                  <a:cs typeface="Times New Roman" panose="02020603050405020304" pitchFamily="18" charset="0"/>
                                </a:rPr>
                                <m:t>𝑐h𝑎𝑟</m:t>
                              </m:r>
                            </m:e>
                          </m:d>
                          <m:r>
                            <a:rPr lang="en-CA" sz="1800" i="1">
                              <a:effectLst/>
                              <a:latin typeface="Cambria Math" panose="02040503050406030204" pitchFamily="18" charset="0"/>
                              <a:ea typeface="DengXian" panose="02010600030101010101" pitchFamily="2" charset="-122"/>
                              <a:cs typeface="Times New Roman" panose="02020603050405020304" pitchFamily="18" charset="0"/>
                            </a:rPr>
                            <m:t>𝑃</m:t>
                          </m:r>
                          <m:r>
                            <a:rPr lang="en-CA" sz="1800" i="1">
                              <a:effectLst/>
                              <a:latin typeface="Cambria Math" panose="02040503050406030204" pitchFamily="18" charset="0"/>
                              <a:ea typeface="DengXian" panose="02010600030101010101" pitchFamily="2" charset="-122"/>
                              <a:cs typeface="Times New Roman" panose="02020603050405020304" pitchFamily="18" charset="0"/>
                            </a:rPr>
                            <m:t>(</m:t>
                          </m:r>
                          <m:r>
                            <a:rPr lang="en-US" sz="1800" b="0" i="1" smtClean="0">
                              <a:effectLst/>
                              <a:latin typeface="Cambria Math" panose="02040503050406030204" pitchFamily="18" charset="0"/>
                              <a:ea typeface="DengXian" panose="02010600030101010101" pitchFamily="2" charset="-122"/>
                              <a:cs typeface="Times New Roman" panose="02020603050405020304" pitchFamily="18" charset="0"/>
                            </a:rPr>
                            <m:t>𝑐h𝑎𝑟</m:t>
                          </m:r>
                          <m:r>
                            <a:rPr lang="en-CA" sz="1800" i="1">
                              <a:effectLst/>
                              <a:latin typeface="Cambria Math" panose="02040503050406030204" pitchFamily="18" charset="0"/>
                              <a:ea typeface="DengXian" panose="02010600030101010101" pitchFamily="2" charset="-122"/>
                              <a:cs typeface="Times New Roman" panose="02020603050405020304" pitchFamily="18" charset="0"/>
                            </a:rPr>
                            <m:t>)</m:t>
                          </m:r>
                        </m:num>
                        <m:den>
                          <m:r>
                            <a:rPr lang="en-CA" sz="1800" i="1">
                              <a:effectLst/>
                              <a:latin typeface="Cambria Math" panose="02040503050406030204" pitchFamily="18" charset="0"/>
                              <a:ea typeface="DengXian" panose="02010600030101010101" pitchFamily="2" charset="-122"/>
                              <a:cs typeface="Times New Roman" panose="02020603050405020304" pitchFamily="18" charset="0"/>
                            </a:rPr>
                            <m:t>𝑃</m:t>
                          </m:r>
                          <m:r>
                            <a:rPr lang="en-CA" sz="1800" i="1">
                              <a:effectLst/>
                              <a:latin typeface="Cambria Math" panose="02040503050406030204" pitchFamily="18" charset="0"/>
                              <a:ea typeface="DengXian" panose="02010600030101010101" pitchFamily="2" charset="-122"/>
                              <a:cs typeface="Times New Roman" panose="02020603050405020304" pitchFamily="18" charset="0"/>
                            </a:rPr>
                            <m:t>(</m:t>
                          </m:r>
                          <m:r>
                            <a:rPr lang="en-US" sz="1800" i="1">
                              <a:latin typeface="Cambria Math" panose="02040503050406030204" pitchFamily="18" charset="0"/>
                              <a:ea typeface="DengXian" panose="02010600030101010101" pitchFamily="2" charset="-122"/>
                              <a:cs typeface="Times New Roman" panose="02020603050405020304" pitchFamily="18" charset="0"/>
                            </a:rPr>
                            <m:t>𝑑𝑎𝑡</m:t>
                          </m:r>
                          <m:sSub>
                            <m:sSubPr>
                              <m:ctrlPr>
                                <a:rPr lang="en-US" sz="1800" i="1">
                                  <a:latin typeface="Cambria Math" panose="02040503050406030204" pitchFamily="18" charset="0"/>
                                  <a:ea typeface="DengXian" panose="02010600030101010101" pitchFamily="2" charset="-122"/>
                                  <a:cs typeface="Times New Roman" panose="02020603050405020304" pitchFamily="18" charset="0"/>
                                </a:rPr>
                              </m:ctrlPr>
                            </m:sSubPr>
                            <m:e>
                              <m:r>
                                <a:rPr lang="en-US" sz="1800" i="1">
                                  <a:latin typeface="Cambria Math" panose="02040503050406030204" pitchFamily="18" charset="0"/>
                                  <a:ea typeface="DengXian" panose="02010600030101010101" pitchFamily="2" charset="-122"/>
                                  <a:cs typeface="Times New Roman" panose="02020603050405020304" pitchFamily="18" charset="0"/>
                                </a:rPr>
                                <m:t>𝑎</m:t>
                              </m:r>
                            </m:e>
                            <m:sub>
                              <m:r>
                                <a:rPr lang="en-US" sz="1800" i="1">
                                  <a:latin typeface="Cambria Math" panose="02040503050406030204" pitchFamily="18" charset="0"/>
                                  <a:ea typeface="DengXian" panose="02010600030101010101" pitchFamily="2" charset="-122"/>
                                  <a:cs typeface="Times New Roman" panose="02020603050405020304" pitchFamily="18" charset="0"/>
                                </a:rPr>
                                <m:t>𝑡𝑜𝑢𝑐h</m:t>
                              </m:r>
                            </m:sub>
                          </m:sSub>
                          <m:r>
                            <a:rPr lang="en-CA" sz="1800" i="1">
                              <a:effectLst/>
                              <a:latin typeface="Cambria Math" panose="02040503050406030204" pitchFamily="18" charset="0"/>
                              <a:ea typeface="DengXian" panose="02010600030101010101" pitchFamily="2" charset="-122"/>
                              <a:cs typeface="Times New Roman" panose="02020603050405020304" pitchFamily="18" charset="0"/>
                            </a:rPr>
                            <m:t>,</m:t>
                          </m:r>
                          <m:r>
                            <a:rPr lang="en-US" sz="1800" i="1">
                              <a:latin typeface="Cambria Math" panose="02040503050406030204" pitchFamily="18" charset="0"/>
                              <a:ea typeface="DengXian" panose="02010600030101010101" pitchFamily="2" charset="-122"/>
                              <a:cs typeface="Times New Roman" panose="02020603050405020304" pitchFamily="18" charset="0"/>
                            </a:rPr>
                            <m:t>𝑑𝑎𝑡</m:t>
                          </m:r>
                          <m:sSub>
                            <m:sSubPr>
                              <m:ctrlPr>
                                <a:rPr lang="en-US" sz="1800" i="1">
                                  <a:latin typeface="Cambria Math" panose="02040503050406030204" pitchFamily="18" charset="0"/>
                                  <a:ea typeface="DengXian" panose="02010600030101010101" pitchFamily="2" charset="-122"/>
                                  <a:cs typeface="Times New Roman" panose="02020603050405020304" pitchFamily="18" charset="0"/>
                                </a:rPr>
                              </m:ctrlPr>
                            </m:sSubPr>
                            <m:e>
                              <m:r>
                                <a:rPr lang="en-US" sz="1800" i="1">
                                  <a:latin typeface="Cambria Math" panose="02040503050406030204" pitchFamily="18" charset="0"/>
                                  <a:ea typeface="DengXian" panose="02010600030101010101" pitchFamily="2" charset="-122"/>
                                  <a:cs typeface="Times New Roman" panose="02020603050405020304" pitchFamily="18" charset="0"/>
                                </a:rPr>
                                <m:t>𝑎</m:t>
                              </m:r>
                            </m:e>
                            <m:sub>
                              <m:r>
                                <a:rPr lang="en-US" sz="1800" i="1">
                                  <a:latin typeface="Cambria Math" panose="02040503050406030204" pitchFamily="18" charset="0"/>
                                  <a:ea typeface="DengXian" panose="02010600030101010101" pitchFamily="2" charset="-122"/>
                                  <a:cs typeface="Times New Roman" panose="02020603050405020304" pitchFamily="18" charset="0"/>
                                </a:rPr>
                                <m:t>𝑚𝑜𝑡𝑖𝑜𝑛</m:t>
                              </m:r>
                            </m:sub>
                          </m:sSub>
                          <m:r>
                            <a:rPr lang="en-CA" sz="1800" i="1">
                              <a:effectLst/>
                              <a:latin typeface="Cambria Math" panose="02040503050406030204" pitchFamily="18" charset="0"/>
                              <a:ea typeface="DengXian" panose="02010600030101010101" pitchFamily="2" charset="-122"/>
                              <a:cs typeface="Times New Roman" panose="02020603050405020304" pitchFamily="18" charset="0"/>
                            </a:rPr>
                            <m:t>)</m:t>
                          </m:r>
                        </m:den>
                      </m:f>
                    </m:oMath>
                  </m:oMathPara>
                </a14:m>
                <a:endParaRPr lang="en-US" sz="1800" i="1" dirty="0">
                  <a:effectLst/>
                  <a:latin typeface="Cambria Math" panose="02040503050406030204" pitchFamily="18" charset="0"/>
                  <a:ea typeface="DengXian" panose="02010600030101010101" pitchFamily="2" charset="-122"/>
                  <a:cs typeface="Times New Roman" panose="02020603050405020304" pitchFamily="18" charset="0"/>
                </a:endParaRPr>
              </a:p>
              <a:p>
                <a:pPr marL="0" indent="0">
                  <a:buNone/>
                </a:pPr>
                <a:endParaRPr lang="en-US" sz="1800" b="0" dirty="0">
                  <a:latin typeface="Cambria Math" panose="02040503050406030204" pitchFamily="18" charset="0"/>
                  <a:ea typeface="DengXian" panose="02010600030101010101" pitchFamily="2" charset="-122"/>
                  <a:cs typeface="Times New Roman" panose="02020603050405020304" pitchFamily="18" charset="0"/>
                </a:endParaRPr>
              </a:p>
              <a:p>
                <a:pPr marL="0" indent="0">
                  <a:buNone/>
                </a:pPr>
                <a:r>
                  <a:rPr lang="en-US" sz="1800" b="0" dirty="0">
                    <a:latin typeface="Cambria Math" panose="02040503050406030204" pitchFamily="18" charset="0"/>
                    <a:ea typeface="DengXian" panose="02010600030101010101" pitchFamily="2" charset="-122"/>
                    <a:cs typeface="Times New Roman" panose="02020603050405020304" pitchFamily="18" charset="0"/>
                  </a:rPr>
                  <a:t>Ignoring the normalization term </a:t>
                </a:r>
                <a14:m>
                  <m:oMath xmlns:m="http://schemas.openxmlformats.org/officeDocument/2006/math">
                    <m:r>
                      <a:rPr lang="en-CA" sz="1800" i="1" smtClean="0">
                        <a:effectLst/>
                        <a:latin typeface="Cambria Math" panose="02040503050406030204" pitchFamily="18" charset="0"/>
                        <a:ea typeface="DengXian" panose="02010600030101010101" pitchFamily="2" charset="-122"/>
                        <a:cs typeface="Times New Roman" panose="02020603050405020304" pitchFamily="18" charset="0"/>
                      </a:rPr>
                      <m:t>𝑃</m:t>
                    </m:r>
                    <m:r>
                      <a:rPr lang="en-CA" sz="1800" i="1" smtClean="0">
                        <a:effectLst/>
                        <a:latin typeface="Cambria Math" panose="02040503050406030204" pitchFamily="18" charset="0"/>
                        <a:ea typeface="DengXian" panose="02010600030101010101" pitchFamily="2" charset="-122"/>
                        <a:cs typeface="Times New Roman" panose="02020603050405020304" pitchFamily="18" charset="0"/>
                      </a:rPr>
                      <m:t>(</m:t>
                    </m:r>
                    <m:r>
                      <a:rPr lang="en-US" sz="1800" i="1">
                        <a:latin typeface="Cambria Math" panose="02040503050406030204" pitchFamily="18" charset="0"/>
                        <a:ea typeface="DengXian" panose="02010600030101010101" pitchFamily="2" charset="-122"/>
                        <a:cs typeface="Times New Roman" panose="02020603050405020304" pitchFamily="18" charset="0"/>
                      </a:rPr>
                      <m:t>𝑑𝑎𝑡</m:t>
                    </m:r>
                    <m:sSub>
                      <m:sSubPr>
                        <m:ctrlPr>
                          <a:rPr lang="en-US" sz="1800" i="1">
                            <a:latin typeface="Cambria Math" panose="02040503050406030204" pitchFamily="18" charset="0"/>
                            <a:ea typeface="DengXian" panose="02010600030101010101" pitchFamily="2" charset="-122"/>
                            <a:cs typeface="Times New Roman" panose="02020603050405020304" pitchFamily="18" charset="0"/>
                          </a:rPr>
                        </m:ctrlPr>
                      </m:sSubPr>
                      <m:e>
                        <m:r>
                          <a:rPr lang="en-US" sz="1800" i="1">
                            <a:latin typeface="Cambria Math" panose="02040503050406030204" pitchFamily="18" charset="0"/>
                            <a:ea typeface="DengXian" panose="02010600030101010101" pitchFamily="2" charset="-122"/>
                            <a:cs typeface="Times New Roman" panose="02020603050405020304" pitchFamily="18" charset="0"/>
                          </a:rPr>
                          <m:t>𝑎</m:t>
                        </m:r>
                      </m:e>
                      <m:sub>
                        <m:r>
                          <a:rPr lang="en-US" sz="1800" i="1">
                            <a:latin typeface="Cambria Math" panose="02040503050406030204" pitchFamily="18" charset="0"/>
                            <a:ea typeface="DengXian" panose="02010600030101010101" pitchFamily="2" charset="-122"/>
                            <a:cs typeface="Times New Roman" panose="02020603050405020304" pitchFamily="18" charset="0"/>
                          </a:rPr>
                          <m:t>𝑡𝑜𝑢𝑐h</m:t>
                        </m:r>
                      </m:sub>
                    </m:sSub>
                    <m:r>
                      <a:rPr lang="en-CA" sz="1800" i="1">
                        <a:effectLst/>
                        <a:latin typeface="Cambria Math" panose="02040503050406030204" pitchFamily="18" charset="0"/>
                        <a:ea typeface="DengXian" panose="02010600030101010101" pitchFamily="2" charset="-122"/>
                        <a:cs typeface="Times New Roman" panose="02020603050405020304" pitchFamily="18" charset="0"/>
                      </a:rPr>
                      <m:t>,</m:t>
                    </m:r>
                    <m:r>
                      <a:rPr lang="en-US" sz="1800" i="1">
                        <a:latin typeface="Cambria Math" panose="02040503050406030204" pitchFamily="18" charset="0"/>
                        <a:ea typeface="DengXian" panose="02010600030101010101" pitchFamily="2" charset="-122"/>
                        <a:cs typeface="Times New Roman" panose="02020603050405020304" pitchFamily="18" charset="0"/>
                      </a:rPr>
                      <m:t>𝑑𝑎𝑡</m:t>
                    </m:r>
                    <m:sSub>
                      <m:sSubPr>
                        <m:ctrlPr>
                          <a:rPr lang="en-US" sz="1800" i="1">
                            <a:latin typeface="Cambria Math" panose="02040503050406030204" pitchFamily="18" charset="0"/>
                            <a:ea typeface="DengXian" panose="02010600030101010101" pitchFamily="2" charset="-122"/>
                            <a:cs typeface="Times New Roman" panose="02020603050405020304" pitchFamily="18" charset="0"/>
                          </a:rPr>
                        </m:ctrlPr>
                      </m:sSubPr>
                      <m:e>
                        <m:r>
                          <a:rPr lang="en-US" sz="1800" i="1">
                            <a:latin typeface="Cambria Math" panose="02040503050406030204" pitchFamily="18" charset="0"/>
                            <a:ea typeface="DengXian" panose="02010600030101010101" pitchFamily="2" charset="-122"/>
                            <a:cs typeface="Times New Roman" panose="02020603050405020304" pitchFamily="18" charset="0"/>
                          </a:rPr>
                          <m:t>𝑎</m:t>
                        </m:r>
                      </m:e>
                      <m:sub>
                        <m:r>
                          <a:rPr lang="en-US" sz="1800" i="1">
                            <a:latin typeface="Cambria Math" panose="02040503050406030204" pitchFamily="18" charset="0"/>
                            <a:ea typeface="DengXian" panose="02010600030101010101" pitchFamily="2" charset="-122"/>
                            <a:cs typeface="Times New Roman" panose="02020603050405020304" pitchFamily="18" charset="0"/>
                          </a:rPr>
                          <m:t>𝑚𝑜𝑡𝑖𝑜𝑛</m:t>
                        </m:r>
                      </m:sub>
                    </m:sSub>
                    <m:r>
                      <a:rPr lang="en-CA" sz="1800" i="1">
                        <a:effectLst/>
                        <a:latin typeface="Cambria Math" panose="02040503050406030204" pitchFamily="18" charset="0"/>
                        <a:ea typeface="DengXian" panose="02010600030101010101" pitchFamily="2" charset="-122"/>
                        <a:cs typeface="Times New Roman" panose="02020603050405020304" pitchFamily="18" charset="0"/>
                      </a:rPr>
                      <m:t>)</m:t>
                    </m:r>
                  </m:oMath>
                </a14:m>
                <a:r>
                  <a:rPr lang="en-US" sz="1800" b="0" dirty="0">
                    <a:latin typeface="Cambria Math" panose="02040503050406030204" pitchFamily="18" charset="0"/>
                    <a:ea typeface="DengXian" panose="02010600030101010101" pitchFamily="2" charset="-122"/>
                    <a:cs typeface="Times New Roman" panose="02020603050405020304" pitchFamily="18" charset="0"/>
                  </a:rPr>
                  <a:t>, we end up with:</a:t>
                </a:r>
              </a:p>
              <a:p>
                <a:pPr marL="0" indent="0">
                  <a:buNone/>
                </a:pPr>
                <a:r>
                  <a:rPr lang="en-US" sz="1800" b="0" dirty="0">
                    <a:latin typeface="Cambria Math" panose="02040503050406030204" pitchFamily="18" charset="0"/>
                    <a:ea typeface="DengXian" panose="02010600030101010101" pitchFamily="2" charset="-122"/>
                    <a:cs typeface="Times New Roman" panose="02020603050405020304" pitchFamily="18" charset="0"/>
                  </a:rPr>
                  <a:t> </a:t>
                </a:r>
              </a:p>
              <a:p>
                <a:pPr marL="0" indent="0">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ea typeface="DengXian" panose="02010600030101010101" pitchFamily="2" charset="-122"/>
                          <a:cs typeface="Times New Roman" panose="02020603050405020304" pitchFamily="18" charset="0"/>
                        </a:rPr>
                        <m:t>𝑐h𝑎𝑟</m:t>
                      </m:r>
                      <m:r>
                        <a:rPr lang="en-US" sz="1800" b="0" i="1" smtClean="0">
                          <a:latin typeface="Cambria Math" panose="02040503050406030204" pitchFamily="18" charset="0"/>
                          <a:ea typeface="DengXian" panose="02010600030101010101" pitchFamily="2" charset="-122"/>
                          <a:cs typeface="Times New Roman" panose="02020603050405020304" pitchFamily="18" charset="0"/>
                        </a:rPr>
                        <m:t> =</m:t>
                      </m:r>
                      <m:r>
                        <a:rPr lang="en-US" sz="1800" b="0" i="1" smtClean="0">
                          <a:latin typeface="Cambria Math" panose="02040503050406030204" pitchFamily="18" charset="0"/>
                          <a:ea typeface="DengXian" panose="02010600030101010101" pitchFamily="2" charset="-122"/>
                          <a:cs typeface="Times New Roman" panose="02020603050405020304" pitchFamily="18" charset="0"/>
                        </a:rPr>
                        <m:t>𝑎𝑟𝑔𝑚𝑎</m:t>
                      </m:r>
                      <m:sSub>
                        <m:sSubPr>
                          <m:ctrlPr>
                            <a:rPr lang="en-US" sz="1800" b="0" i="1" smtClean="0">
                              <a:latin typeface="Cambria Math" panose="02040503050406030204" pitchFamily="18" charset="0"/>
                              <a:ea typeface="DengXian" panose="02010600030101010101" pitchFamily="2" charset="-122"/>
                              <a:cs typeface="Times New Roman" panose="02020603050405020304" pitchFamily="18" charset="0"/>
                            </a:rPr>
                          </m:ctrlPr>
                        </m:sSubPr>
                        <m:e>
                          <m:r>
                            <a:rPr lang="en-US" sz="1800" b="0" i="1" smtClean="0">
                              <a:latin typeface="Cambria Math" panose="02040503050406030204" pitchFamily="18" charset="0"/>
                              <a:ea typeface="DengXian" panose="02010600030101010101" pitchFamily="2" charset="-122"/>
                              <a:cs typeface="Times New Roman" panose="02020603050405020304" pitchFamily="18" charset="0"/>
                            </a:rPr>
                            <m:t>𝑥</m:t>
                          </m:r>
                        </m:e>
                        <m:sub>
                          <m:r>
                            <a:rPr lang="en-US" sz="1800" b="0" i="1" smtClean="0">
                              <a:latin typeface="Cambria Math" panose="02040503050406030204" pitchFamily="18" charset="0"/>
                              <a:ea typeface="DengXian" panose="02010600030101010101" pitchFamily="2" charset="-122"/>
                              <a:cs typeface="Times New Roman" panose="02020603050405020304" pitchFamily="18" charset="0"/>
                            </a:rPr>
                            <m:t>𝑐h𝑎𝑟</m:t>
                          </m:r>
                        </m:sub>
                      </m:sSub>
                      <m:r>
                        <a:rPr lang="en-US" sz="1800" b="0" i="1" smtClean="0">
                          <a:latin typeface="Cambria Math" panose="02040503050406030204" pitchFamily="18" charset="0"/>
                          <a:ea typeface="DengXian" panose="02010600030101010101" pitchFamily="2" charset="-122"/>
                          <a:cs typeface="Times New Roman" panose="02020603050405020304" pitchFamily="18" charset="0"/>
                        </a:rPr>
                        <m:t> </m:t>
                      </m:r>
                      <m:r>
                        <a:rPr lang="en-CA" sz="1800" i="1">
                          <a:latin typeface="Cambria Math" panose="02040503050406030204" pitchFamily="18" charset="0"/>
                          <a:ea typeface="DengXian" panose="02010600030101010101" pitchFamily="2" charset="-122"/>
                          <a:cs typeface="Times New Roman" panose="02020603050405020304" pitchFamily="18" charset="0"/>
                        </a:rPr>
                        <m:t>𝑃</m:t>
                      </m:r>
                      <m:d>
                        <m:dPr>
                          <m:ctrlPr>
                            <a:rPr lang="en-CA" sz="1800" i="1">
                              <a:latin typeface="Cambria Math" panose="02040503050406030204" pitchFamily="18" charset="0"/>
                              <a:ea typeface="DengXian" panose="02010600030101010101" pitchFamily="2" charset="-122"/>
                              <a:cs typeface="Times New Roman" panose="02020603050405020304" pitchFamily="18" charset="0"/>
                            </a:rPr>
                          </m:ctrlPr>
                        </m:dPr>
                        <m:e>
                          <m:r>
                            <a:rPr lang="en-US" sz="1800" i="1">
                              <a:latin typeface="Cambria Math" panose="02040503050406030204" pitchFamily="18" charset="0"/>
                              <a:ea typeface="DengXian" panose="02010600030101010101" pitchFamily="2" charset="-122"/>
                              <a:cs typeface="Times New Roman" panose="02020603050405020304" pitchFamily="18" charset="0"/>
                            </a:rPr>
                            <m:t>𝑑𝑎𝑡</m:t>
                          </m:r>
                          <m:sSub>
                            <m:sSubPr>
                              <m:ctrlPr>
                                <a:rPr lang="en-US" sz="1800" i="1">
                                  <a:latin typeface="Cambria Math" panose="02040503050406030204" pitchFamily="18" charset="0"/>
                                  <a:ea typeface="DengXian" panose="02010600030101010101" pitchFamily="2" charset="-122"/>
                                  <a:cs typeface="Times New Roman" panose="02020603050405020304" pitchFamily="18" charset="0"/>
                                </a:rPr>
                              </m:ctrlPr>
                            </m:sSubPr>
                            <m:e>
                              <m:r>
                                <a:rPr lang="en-US" sz="1800" i="1">
                                  <a:latin typeface="Cambria Math" panose="02040503050406030204" pitchFamily="18" charset="0"/>
                                  <a:ea typeface="DengXian" panose="02010600030101010101" pitchFamily="2" charset="-122"/>
                                  <a:cs typeface="Times New Roman" panose="02020603050405020304" pitchFamily="18" charset="0"/>
                                </a:rPr>
                                <m:t>𝑎</m:t>
                              </m:r>
                            </m:e>
                            <m:sub>
                              <m:r>
                                <a:rPr lang="en-US" sz="1800" i="1">
                                  <a:latin typeface="Cambria Math" panose="02040503050406030204" pitchFamily="18" charset="0"/>
                                  <a:ea typeface="DengXian" panose="02010600030101010101" pitchFamily="2" charset="-122"/>
                                  <a:cs typeface="Times New Roman" panose="02020603050405020304" pitchFamily="18" charset="0"/>
                                </a:rPr>
                                <m:t>𝑡𝑜𝑢𝑐h</m:t>
                              </m:r>
                            </m:sub>
                          </m:sSub>
                        </m:e>
                        <m:e>
                          <m:r>
                            <a:rPr lang="en-US" sz="1800" i="1">
                              <a:latin typeface="Cambria Math" panose="02040503050406030204" pitchFamily="18" charset="0"/>
                              <a:ea typeface="DengXian" panose="02010600030101010101" pitchFamily="2" charset="-122"/>
                              <a:cs typeface="Times New Roman" panose="02020603050405020304" pitchFamily="18" charset="0"/>
                            </a:rPr>
                            <m:t>𝑑𝑎𝑡</m:t>
                          </m:r>
                          <m:sSub>
                            <m:sSubPr>
                              <m:ctrlPr>
                                <a:rPr lang="en-US" sz="1800" i="1">
                                  <a:latin typeface="Cambria Math" panose="02040503050406030204" pitchFamily="18" charset="0"/>
                                  <a:ea typeface="DengXian" panose="02010600030101010101" pitchFamily="2" charset="-122"/>
                                  <a:cs typeface="Times New Roman" panose="02020603050405020304" pitchFamily="18" charset="0"/>
                                </a:rPr>
                              </m:ctrlPr>
                            </m:sSubPr>
                            <m:e>
                              <m:r>
                                <a:rPr lang="en-US" sz="1800" i="1">
                                  <a:latin typeface="Cambria Math" panose="02040503050406030204" pitchFamily="18" charset="0"/>
                                  <a:ea typeface="DengXian" panose="02010600030101010101" pitchFamily="2" charset="-122"/>
                                  <a:cs typeface="Times New Roman" panose="02020603050405020304" pitchFamily="18" charset="0"/>
                                </a:rPr>
                                <m:t>𝑎</m:t>
                              </m:r>
                            </m:e>
                            <m:sub>
                              <m:r>
                                <a:rPr lang="en-US" sz="1800" i="1">
                                  <a:latin typeface="Cambria Math" panose="02040503050406030204" pitchFamily="18" charset="0"/>
                                  <a:ea typeface="DengXian" panose="02010600030101010101" pitchFamily="2" charset="-122"/>
                                  <a:cs typeface="Times New Roman" panose="02020603050405020304" pitchFamily="18" charset="0"/>
                                </a:rPr>
                                <m:t>𝑚𝑜𝑡𝑖𝑜𝑛</m:t>
                              </m:r>
                            </m:sub>
                          </m:sSub>
                          <m:r>
                            <a:rPr lang="en-CA" sz="1800" i="1">
                              <a:latin typeface="Cambria Math" panose="02040503050406030204" pitchFamily="18" charset="0"/>
                              <a:ea typeface="DengXian" panose="02010600030101010101" pitchFamily="2" charset="-122"/>
                              <a:cs typeface="Times New Roman" panose="02020603050405020304" pitchFamily="18" charset="0"/>
                            </a:rPr>
                            <m:t>,</m:t>
                          </m:r>
                          <m:r>
                            <a:rPr lang="en-US" sz="1800" i="1">
                              <a:latin typeface="Cambria Math" panose="02040503050406030204" pitchFamily="18" charset="0"/>
                              <a:ea typeface="DengXian" panose="02010600030101010101" pitchFamily="2" charset="-122"/>
                              <a:cs typeface="Times New Roman" panose="02020603050405020304" pitchFamily="18" charset="0"/>
                            </a:rPr>
                            <m:t>𝑐h𝑎𝑟</m:t>
                          </m:r>
                        </m:e>
                      </m:d>
                      <m:r>
                        <a:rPr lang="en-CA" sz="1800" i="1">
                          <a:latin typeface="Cambria Math" panose="02040503050406030204" pitchFamily="18" charset="0"/>
                          <a:ea typeface="DengXian" panose="02010600030101010101" pitchFamily="2" charset="-122"/>
                          <a:cs typeface="Times New Roman" panose="02020603050405020304" pitchFamily="18" charset="0"/>
                        </a:rPr>
                        <m:t>𝑃</m:t>
                      </m:r>
                      <m:d>
                        <m:dPr>
                          <m:ctrlPr>
                            <a:rPr lang="en-CA" sz="1800" i="1">
                              <a:latin typeface="Cambria Math" panose="02040503050406030204" pitchFamily="18" charset="0"/>
                              <a:ea typeface="DengXian" panose="02010600030101010101" pitchFamily="2" charset="-122"/>
                              <a:cs typeface="Times New Roman" panose="02020603050405020304" pitchFamily="18" charset="0"/>
                            </a:rPr>
                          </m:ctrlPr>
                        </m:dPr>
                        <m:e>
                          <m:r>
                            <a:rPr lang="en-US" sz="1800" i="1">
                              <a:latin typeface="Cambria Math" panose="02040503050406030204" pitchFamily="18" charset="0"/>
                              <a:ea typeface="DengXian" panose="02010600030101010101" pitchFamily="2" charset="-122"/>
                              <a:cs typeface="Times New Roman" panose="02020603050405020304" pitchFamily="18" charset="0"/>
                            </a:rPr>
                            <m:t>𝑑𝑎𝑡</m:t>
                          </m:r>
                          <m:sSub>
                            <m:sSubPr>
                              <m:ctrlPr>
                                <a:rPr lang="en-US" sz="1800" i="1">
                                  <a:latin typeface="Cambria Math" panose="02040503050406030204" pitchFamily="18" charset="0"/>
                                  <a:ea typeface="DengXian" panose="02010600030101010101" pitchFamily="2" charset="-122"/>
                                  <a:cs typeface="Times New Roman" panose="02020603050405020304" pitchFamily="18" charset="0"/>
                                </a:rPr>
                              </m:ctrlPr>
                            </m:sSubPr>
                            <m:e>
                              <m:r>
                                <a:rPr lang="en-US" sz="1800" i="1">
                                  <a:latin typeface="Cambria Math" panose="02040503050406030204" pitchFamily="18" charset="0"/>
                                  <a:ea typeface="DengXian" panose="02010600030101010101" pitchFamily="2" charset="-122"/>
                                  <a:cs typeface="Times New Roman" panose="02020603050405020304" pitchFamily="18" charset="0"/>
                                </a:rPr>
                                <m:t>𝑎</m:t>
                              </m:r>
                            </m:e>
                            <m:sub>
                              <m:r>
                                <a:rPr lang="en-US" sz="1800" i="1">
                                  <a:latin typeface="Cambria Math" panose="02040503050406030204" pitchFamily="18" charset="0"/>
                                  <a:ea typeface="DengXian" panose="02010600030101010101" pitchFamily="2" charset="-122"/>
                                  <a:cs typeface="Times New Roman" panose="02020603050405020304" pitchFamily="18" charset="0"/>
                                </a:rPr>
                                <m:t>𝑚𝑜𝑡𝑖𝑜𝑛</m:t>
                              </m:r>
                            </m:sub>
                          </m:sSub>
                        </m:e>
                        <m:e>
                          <m:r>
                            <a:rPr lang="en-US" sz="1800" i="1">
                              <a:latin typeface="Cambria Math" panose="02040503050406030204" pitchFamily="18" charset="0"/>
                              <a:ea typeface="DengXian" panose="02010600030101010101" pitchFamily="2" charset="-122"/>
                              <a:cs typeface="Times New Roman" panose="02020603050405020304" pitchFamily="18" charset="0"/>
                            </a:rPr>
                            <m:t>𝑐h𝑎𝑟</m:t>
                          </m:r>
                        </m:e>
                      </m:d>
                      <m:r>
                        <a:rPr lang="en-CA" sz="1800" i="1">
                          <a:latin typeface="Cambria Math" panose="02040503050406030204" pitchFamily="18" charset="0"/>
                          <a:ea typeface="DengXian" panose="02010600030101010101" pitchFamily="2" charset="-122"/>
                          <a:cs typeface="Times New Roman" panose="02020603050405020304" pitchFamily="18" charset="0"/>
                        </a:rPr>
                        <m:t>𝑃</m:t>
                      </m:r>
                      <m:r>
                        <a:rPr lang="en-CA" sz="1800" i="1">
                          <a:latin typeface="Cambria Math" panose="02040503050406030204" pitchFamily="18" charset="0"/>
                          <a:ea typeface="DengXian" panose="02010600030101010101" pitchFamily="2" charset="-122"/>
                          <a:cs typeface="Times New Roman" panose="02020603050405020304" pitchFamily="18" charset="0"/>
                        </a:rPr>
                        <m:t>(</m:t>
                      </m:r>
                      <m:r>
                        <a:rPr lang="en-US" sz="1800" i="1">
                          <a:latin typeface="Cambria Math" panose="02040503050406030204" pitchFamily="18" charset="0"/>
                          <a:ea typeface="DengXian" panose="02010600030101010101" pitchFamily="2" charset="-122"/>
                          <a:cs typeface="Times New Roman" panose="02020603050405020304" pitchFamily="18" charset="0"/>
                        </a:rPr>
                        <m:t>𝑐h𝑎𝑟</m:t>
                      </m:r>
                      <m:r>
                        <a:rPr lang="en-CA" sz="1800" i="1">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en-US" dirty="0">
                  <a:solidFill>
                    <a:srgbClr val="000000"/>
                  </a:solidFill>
                  <a:latin typeface="+mj-lt"/>
                </a:endParaRPr>
              </a:p>
            </p:txBody>
          </p:sp>
        </mc:Choice>
        <mc:Fallback>
          <p:sp>
            <p:nvSpPr>
              <p:cNvPr id="10" name="Content Placeholder 2">
                <a:extLst>
                  <a:ext uri="{FF2B5EF4-FFF2-40B4-BE49-F238E27FC236}">
                    <a16:creationId xmlns:a16="http://schemas.microsoft.com/office/drawing/2014/main" id="{AFCB5A50-DECF-4D0A-A2F7-459D28AE87A5}"/>
                  </a:ext>
                </a:extLst>
              </p:cNvPr>
              <p:cNvSpPr>
                <a:spLocks noGrp="1" noRot="1" noChangeAspect="1" noMove="1" noResize="1" noEditPoints="1" noAdjustHandles="1" noChangeArrowheads="1" noChangeShapeType="1" noTextEdit="1"/>
              </p:cNvSpPr>
              <p:nvPr>
                <p:ph idx="1"/>
              </p:nvPr>
            </p:nvSpPr>
            <p:spPr>
              <a:xfrm>
                <a:off x="1097280" y="1349181"/>
                <a:ext cx="10530840" cy="4519913"/>
              </a:xfrm>
              <a:blipFill>
                <a:blip r:embed="rId3"/>
                <a:stretch>
                  <a:fillRect l="-1331"/>
                </a:stretch>
              </a:blipFill>
            </p:spPr>
            <p:txBody>
              <a:bodyPr/>
              <a:lstStyle/>
              <a:p>
                <a:r>
                  <a:rPr lang="en-CA">
                    <a:noFill/>
                  </a:rPr>
                  <a:t> </a:t>
                </a:r>
              </a:p>
            </p:txBody>
          </p:sp>
        </mc:Fallback>
      </mc:AlternateContent>
      <p:sp>
        <p:nvSpPr>
          <p:cNvPr id="3" name="Rectangle 2">
            <a:extLst>
              <a:ext uri="{FF2B5EF4-FFF2-40B4-BE49-F238E27FC236}">
                <a16:creationId xmlns:a16="http://schemas.microsoft.com/office/drawing/2014/main" id="{485EC2AD-1175-44AB-A742-FC4812FF5B7B}"/>
              </a:ext>
            </a:extLst>
          </p:cNvPr>
          <p:cNvSpPr/>
          <p:nvPr/>
        </p:nvSpPr>
        <p:spPr>
          <a:xfrm>
            <a:off x="882502" y="4199860"/>
            <a:ext cx="8240233" cy="4678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6014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1097280" y="286608"/>
                <a:ext cx="10670650" cy="851076"/>
              </a:xfrm>
            </p:spPr>
            <p:txBody>
              <a:bodyPr>
                <a:normAutofit/>
              </a:bodyPr>
              <a:lstStyle/>
              <a:p>
                <a:pPr algn="l"/>
                <a:r>
                  <a:rPr lang="en-CA" sz="3000" b="1" dirty="0">
                    <a:solidFill>
                      <a:schemeClr val="accent2">
                        <a:lumMod val="75000"/>
                      </a:schemeClr>
                    </a:solidFill>
                    <a:cs typeface="Times New Roman" panose="02020603050405020304" pitchFamily="18" charset="0"/>
                  </a:rPr>
                  <a:t>Model Derivation: </a:t>
                </a:r>
                <a14:m>
                  <m:oMath xmlns:m="http://schemas.openxmlformats.org/officeDocument/2006/math">
                    <m:r>
                      <a:rPr lang="en-CA" sz="3000" b="1" smtClean="0">
                        <a:solidFill>
                          <a:schemeClr val="accent2">
                            <a:lumMod val="75000"/>
                          </a:schemeClr>
                        </a:solidFill>
                        <a:latin typeface="Cambria Math" panose="02040503050406030204" pitchFamily="18" charset="0"/>
                        <a:cs typeface="Times New Roman" panose="02020603050405020304" pitchFamily="18" charset="0"/>
                      </a:rPr>
                      <m:t>𝑃</m:t>
                    </m:r>
                    <m:d>
                      <m:dPr>
                        <m:ctrlPr>
                          <a:rPr lang="en-CA" sz="3000" b="1" i="1">
                            <a:solidFill>
                              <a:schemeClr val="accent2">
                                <a:lumMod val="75000"/>
                              </a:schemeClr>
                            </a:solidFill>
                            <a:latin typeface="Cambria Math" panose="02040503050406030204" pitchFamily="18" charset="0"/>
                            <a:cs typeface="Times New Roman" panose="02020603050405020304" pitchFamily="18" charset="0"/>
                          </a:rPr>
                        </m:ctrlPr>
                      </m:dPr>
                      <m:e>
                        <m:r>
                          <a:rPr lang="en-US" sz="3000" b="1">
                            <a:solidFill>
                              <a:schemeClr val="accent2">
                                <a:lumMod val="75000"/>
                              </a:schemeClr>
                            </a:solidFill>
                            <a:latin typeface="Cambria Math" panose="02040503050406030204" pitchFamily="18" charset="0"/>
                            <a:cs typeface="Times New Roman" panose="02020603050405020304" pitchFamily="18" charset="0"/>
                          </a:rPr>
                          <m:t>𝑑𝑎𝑡</m:t>
                        </m:r>
                        <m:sSub>
                          <m:sSubPr>
                            <m:ctrlPr>
                              <a:rPr lang="en-US" sz="3000" b="1" i="1">
                                <a:solidFill>
                                  <a:schemeClr val="accent2">
                                    <a:lumMod val="75000"/>
                                  </a:schemeClr>
                                </a:solidFill>
                                <a:latin typeface="Cambria Math" panose="02040503050406030204" pitchFamily="18" charset="0"/>
                                <a:cs typeface="Times New Roman" panose="02020603050405020304" pitchFamily="18" charset="0"/>
                              </a:rPr>
                            </m:ctrlPr>
                          </m:sSubPr>
                          <m:e>
                            <m:r>
                              <a:rPr lang="en-US" sz="3000" b="1">
                                <a:solidFill>
                                  <a:schemeClr val="accent2">
                                    <a:lumMod val="75000"/>
                                  </a:schemeClr>
                                </a:solidFill>
                                <a:latin typeface="Cambria Math" panose="02040503050406030204" pitchFamily="18" charset="0"/>
                                <a:cs typeface="Times New Roman" panose="02020603050405020304" pitchFamily="18" charset="0"/>
                              </a:rPr>
                              <m:t>𝑎</m:t>
                            </m:r>
                          </m:e>
                          <m:sub>
                            <m:r>
                              <a:rPr lang="en-US" sz="3000" b="1">
                                <a:solidFill>
                                  <a:schemeClr val="accent2">
                                    <a:lumMod val="75000"/>
                                  </a:schemeClr>
                                </a:solidFill>
                                <a:latin typeface="Cambria Math" panose="02040503050406030204" pitchFamily="18" charset="0"/>
                                <a:cs typeface="Times New Roman" panose="02020603050405020304" pitchFamily="18" charset="0"/>
                              </a:rPr>
                              <m:t>𝑡𝑜𝑢𝑐h</m:t>
                            </m:r>
                          </m:sub>
                        </m:sSub>
                      </m:e>
                      <m:e>
                        <m:r>
                          <a:rPr lang="en-US" sz="3000" b="1">
                            <a:solidFill>
                              <a:schemeClr val="accent2">
                                <a:lumMod val="75000"/>
                              </a:schemeClr>
                            </a:solidFill>
                            <a:latin typeface="Cambria Math" panose="02040503050406030204" pitchFamily="18" charset="0"/>
                            <a:cs typeface="Times New Roman" panose="02020603050405020304" pitchFamily="18" charset="0"/>
                          </a:rPr>
                          <m:t>𝑑𝑎𝑡</m:t>
                        </m:r>
                        <m:sSub>
                          <m:sSubPr>
                            <m:ctrlPr>
                              <a:rPr lang="en-US" sz="3000" b="1" i="1">
                                <a:solidFill>
                                  <a:schemeClr val="accent2">
                                    <a:lumMod val="75000"/>
                                  </a:schemeClr>
                                </a:solidFill>
                                <a:latin typeface="Cambria Math" panose="02040503050406030204" pitchFamily="18" charset="0"/>
                                <a:cs typeface="Times New Roman" panose="02020603050405020304" pitchFamily="18" charset="0"/>
                              </a:rPr>
                            </m:ctrlPr>
                          </m:sSubPr>
                          <m:e>
                            <m:r>
                              <a:rPr lang="en-US" sz="3000" b="1">
                                <a:solidFill>
                                  <a:schemeClr val="accent2">
                                    <a:lumMod val="75000"/>
                                  </a:schemeClr>
                                </a:solidFill>
                                <a:latin typeface="Cambria Math" panose="02040503050406030204" pitchFamily="18" charset="0"/>
                                <a:cs typeface="Times New Roman" panose="02020603050405020304" pitchFamily="18" charset="0"/>
                              </a:rPr>
                              <m:t>𝑎</m:t>
                            </m:r>
                          </m:e>
                          <m:sub>
                            <m:r>
                              <a:rPr lang="en-US" sz="3000" b="1">
                                <a:solidFill>
                                  <a:schemeClr val="accent2">
                                    <a:lumMod val="75000"/>
                                  </a:schemeClr>
                                </a:solidFill>
                                <a:latin typeface="Cambria Math" panose="02040503050406030204" pitchFamily="18" charset="0"/>
                                <a:cs typeface="Times New Roman" panose="02020603050405020304" pitchFamily="18" charset="0"/>
                              </a:rPr>
                              <m:t>𝑚𝑜𝑡𝑖𝑜𝑛</m:t>
                            </m:r>
                          </m:sub>
                        </m:sSub>
                        <m:r>
                          <a:rPr lang="en-CA" sz="3000" b="1">
                            <a:solidFill>
                              <a:schemeClr val="accent2">
                                <a:lumMod val="75000"/>
                              </a:schemeClr>
                            </a:solidFill>
                            <a:latin typeface="Cambria Math" panose="02040503050406030204" pitchFamily="18" charset="0"/>
                            <a:cs typeface="Times New Roman" panose="02020603050405020304" pitchFamily="18" charset="0"/>
                          </a:rPr>
                          <m:t>,</m:t>
                        </m:r>
                        <m:r>
                          <a:rPr lang="en-US" sz="3000" b="1">
                            <a:solidFill>
                              <a:schemeClr val="accent2">
                                <a:lumMod val="75000"/>
                              </a:schemeClr>
                            </a:solidFill>
                            <a:latin typeface="Cambria Math" panose="02040503050406030204" pitchFamily="18" charset="0"/>
                            <a:cs typeface="Times New Roman" panose="02020603050405020304" pitchFamily="18" charset="0"/>
                          </a:rPr>
                          <m:t>𝑐h𝑎𝑟</m:t>
                        </m:r>
                      </m:e>
                    </m:d>
                  </m:oMath>
                </a14:m>
                <a:endParaRPr lang="en-US" sz="3000" b="1" dirty="0">
                  <a:solidFill>
                    <a:schemeClr val="accent2">
                      <a:lumMod val="75000"/>
                    </a:schemeClr>
                  </a:solidFill>
                  <a:cs typeface="Times New Roman" panose="02020603050405020304" pitchFamily="18" charset="0"/>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1097280" y="286608"/>
                <a:ext cx="10670650" cy="851076"/>
              </a:xfrm>
              <a:blipFill>
                <a:blip r:embed="rId3"/>
                <a:stretch>
                  <a:fillRect l="-1314" b="-22857"/>
                </a:stretch>
              </a:blipFill>
            </p:spPr>
            <p:txBody>
              <a:bodyPr/>
              <a:lstStyle/>
              <a:p>
                <a:r>
                  <a:rPr lang="en-CA">
                    <a:noFill/>
                  </a:rPr>
                  <a:t> </a:t>
                </a:r>
              </a:p>
            </p:txBody>
          </p:sp>
        </mc:Fallback>
      </mc:AlternateContent>
      <p:sp>
        <p:nvSpPr>
          <p:cNvPr id="8" name="Date Placeholder 7"/>
          <p:cNvSpPr>
            <a:spLocks noGrp="1"/>
          </p:cNvSpPr>
          <p:nvPr>
            <p:ph type="dt" sz="half" idx="10"/>
          </p:nvPr>
        </p:nvSpPr>
        <p:spPr/>
        <p:txBody>
          <a:bodyPr/>
          <a:lstStyle/>
          <a:p>
            <a:fld id="{36C1AD57-EEC5-4051-BC41-ABA55CB53775}" type="datetime2">
              <a:rPr lang="en-US" smtClean="0"/>
              <a:t>Saturday, February 20, 2021</a:t>
            </a:fld>
            <a:endParaRPr lang="en-US" dirty="0"/>
          </a:p>
        </p:txBody>
      </p:sp>
      <p:sp>
        <p:nvSpPr>
          <p:cNvPr id="9" name="Footer Placeholder 8"/>
          <p:cNvSpPr>
            <a:spLocks noGrp="1"/>
          </p:cNvSpPr>
          <p:nvPr>
            <p:ph type="ftr" sz="quarter" idx="11"/>
          </p:nvPr>
        </p:nvSpPr>
        <p:spPr>
          <a:xfrm>
            <a:off x="0" y="6460626"/>
            <a:ext cx="12192000" cy="365125"/>
          </a:xfrm>
          <a:noFill/>
        </p:spPr>
        <p:txBody>
          <a:bodyPr/>
          <a:lstStyle/>
          <a:p>
            <a:r>
              <a:rPr lang="en-US" dirty="0"/>
              <a:t>Term paper presentation</a:t>
            </a:r>
          </a:p>
        </p:txBody>
      </p:sp>
      <p:sp>
        <p:nvSpPr>
          <p:cNvPr id="7" name="Slide Number Placeholder 6"/>
          <p:cNvSpPr>
            <a:spLocks noGrp="1"/>
          </p:cNvSpPr>
          <p:nvPr>
            <p:ph type="sldNum" sz="quarter" idx="12"/>
          </p:nvPr>
        </p:nvSpPr>
        <p:spPr/>
        <p:txBody>
          <a:bodyPr/>
          <a:lstStyle/>
          <a:p>
            <a:fld id="{DC4D3D98-62AB-4E0A-B037-1A5B789139DE}" type="slidenum">
              <a:rPr lang="en-US" smtClean="0"/>
              <a:t>6</a:t>
            </a:fld>
            <a:endParaRPr lang="en-US" dirty="0"/>
          </a:p>
        </p:txBody>
      </p:sp>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AFCB5A50-DECF-4D0A-A2F7-459D28AE87A5}"/>
                  </a:ext>
                </a:extLst>
              </p:cNvPr>
              <p:cNvSpPr>
                <a:spLocks noGrp="1"/>
              </p:cNvSpPr>
              <p:nvPr>
                <p:ph idx="1"/>
              </p:nvPr>
            </p:nvSpPr>
            <p:spPr>
              <a:xfrm>
                <a:off x="1097280" y="1349181"/>
                <a:ext cx="10530840" cy="4519913"/>
              </a:xfrm>
            </p:spPr>
            <p:txBody>
              <a:bodyPr>
                <a:normAutofit/>
              </a:bodyPr>
              <a:lstStyle/>
              <a:p>
                <a:pPr marL="0" indent="0" algn="l">
                  <a:buNone/>
                </a:pPr>
                <a:endParaRPr lang="en-CA"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
                </a:pPr>
                <a:r>
                  <a:rPr lang="en-US" sz="1700" dirty="0">
                    <a:solidFill>
                      <a:srgbClr val="000000"/>
                    </a:solidFill>
                    <a:latin typeface="+mj-lt"/>
                  </a:rPr>
                  <a:t>We interpret this components as the distribution of touch points given the phone motion and the character</a:t>
                </a:r>
                <a:r>
                  <a:rPr lang="en-US" sz="1700" b="0" i="0" u="none" strike="noStrike" baseline="0" dirty="0">
                    <a:solidFill>
                      <a:srgbClr val="000000"/>
                    </a:solidFill>
                    <a:latin typeface="+mj-lt"/>
                  </a:rPr>
                  <a:t>.</a:t>
                </a:r>
              </a:p>
              <a:p>
                <a:pPr>
                  <a:buFont typeface="Wingdings" panose="05000000000000000000" pitchFamily="2" charset="2"/>
                  <a:buChar char="§"/>
                </a:pPr>
                <a:r>
                  <a:rPr lang="en-US" sz="1700" dirty="0">
                    <a:solidFill>
                      <a:srgbClr val="000000"/>
                    </a:solidFill>
                    <a:latin typeface="+mj-lt"/>
                  </a:rPr>
                  <a:t>We use Bayesian linear regression model to model this component.</a:t>
                </a:r>
              </a:p>
              <a:p>
                <a:pPr>
                  <a:buFont typeface="Wingdings" panose="05000000000000000000" pitchFamily="2" charset="2"/>
                  <a:buChar char="§"/>
                </a:pPr>
                <a:r>
                  <a:rPr lang="en-US" sz="1700" b="0" i="0" u="none" strike="noStrike" dirty="0">
                    <a:solidFill>
                      <a:srgbClr val="000000"/>
                    </a:solidFill>
                    <a:latin typeface="+mj-lt"/>
                  </a:rPr>
                  <a:t>We use the accelerometer data and the gyroscope data </a:t>
                </a:r>
                <a:r>
                  <a:rPr lang="en-US" sz="1700" dirty="0">
                    <a:solidFill>
                      <a:srgbClr val="000000"/>
                    </a:solidFill>
                    <a:latin typeface="+mj-lt"/>
                  </a:rPr>
                  <a:t>as </a:t>
                </a:r>
                <a14:m>
                  <m:oMath xmlns:m="http://schemas.openxmlformats.org/officeDocument/2006/math">
                    <m:r>
                      <a:rPr lang="en-US" sz="1700">
                        <a:solidFill>
                          <a:srgbClr val="000000"/>
                        </a:solidFill>
                        <a:latin typeface="+mj-lt"/>
                      </a:rPr>
                      <m:t>𝑑𝑎𝑡</m:t>
                    </m:r>
                    <m:sSub>
                      <m:sSubPr>
                        <m:ctrlPr>
                          <a:rPr lang="en-US" sz="1700">
                            <a:solidFill>
                              <a:srgbClr val="000000"/>
                            </a:solidFill>
                            <a:latin typeface="+mj-lt"/>
                          </a:rPr>
                        </m:ctrlPr>
                      </m:sSubPr>
                      <m:e>
                        <m:r>
                          <a:rPr lang="en-US" sz="1700">
                            <a:solidFill>
                              <a:srgbClr val="000000"/>
                            </a:solidFill>
                            <a:latin typeface="+mj-lt"/>
                          </a:rPr>
                          <m:t>𝑎</m:t>
                        </m:r>
                      </m:e>
                      <m:sub>
                        <m:r>
                          <a:rPr lang="en-US" sz="1700">
                            <a:solidFill>
                              <a:srgbClr val="000000"/>
                            </a:solidFill>
                            <a:latin typeface="+mj-lt"/>
                          </a:rPr>
                          <m:t>𝑚𝑜𝑡𝑖𝑜𝑛</m:t>
                        </m:r>
                      </m:sub>
                    </m:sSub>
                  </m:oMath>
                </a14:m>
                <a:endParaRPr lang="en-CA" sz="1700" dirty="0">
                  <a:solidFill>
                    <a:srgbClr val="000000"/>
                  </a:solidFill>
                  <a:latin typeface="+mj-lt"/>
                </a:endParaRPr>
              </a:p>
            </p:txBody>
          </p:sp>
        </mc:Choice>
        <mc:Fallback>
          <p:sp>
            <p:nvSpPr>
              <p:cNvPr id="10" name="Content Placeholder 2">
                <a:extLst>
                  <a:ext uri="{FF2B5EF4-FFF2-40B4-BE49-F238E27FC236}">
                    <a16:creationId xmlns:a16="http://schemas.microsoft.com/office/drawing/2014/main" id="{AFCB5A50-DECF-4D0A-A2F7-459D28AE87A5}"/>
                  </a:ext>
                </a:extLst>
              </p:cNvPr>
              <p:cNvSpPr>
                <a:spLocks noGrp="1" noRot="1" noChangeAspect="1" noMove="1" noResize="1" noEditPoints="1" noAdjustHandles="1" noChangeArrowheads="1" noChangeShapeType="1" noTextEdit="1"/>
              </p:cNvSpPr>
              <p:nvPr>
                <p:ph idx="1"/>
              </p:nvPr>
            </p:nvSpPr>
            <p:spPr>
              <a:xfrm>
                <a:off x="1097280" y="1349181"/>
                <a:ext cx="10530840" cy="4519913"/>
              </a:xfrm>
              <a:blipFill>
                <a:blip r:embed="rId4"/>
                <a:stretch>
                  <a:fillRect l="-1100"/>
                </a:stretch>
              </a:blipFill>
            </p:spPr>
            <p:txBody>
              <a:bodyPr/>
              <a:lstStyle/>
              <a:p>
                <a:r>
                  <a:rPr lang="en-CA">
                    <a:noFill/>
                  </a:rPr>
                  <a:t> </a:t>
                </a:r>
              </a:p>
            </p:txBody>
          </p:sp>
        </mc:Fallback>
      </mc:AlternateContent>
    </p:spTree>
    <p:extLst>
      <p:ext uri="{BB962C8B-B14F-4D97-AF65-F5344CB8AC3E}">
        <p14:creationId xmlns:p14="http://schemas.microsoft.com/office/powerpoint/2010/main" val="3324059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1097280" y="286608"/>
                <a:ext cx="10670650" cy="851076"/>
              </a:xfrm>
            </p:spPr>
            <p:txBody>
              <a:bodyPr>
                <a:normAutofit/>
              </a:bodyPr>
              <a:lstStyle/>
              <a:p>
                <a:pPr algn="l"/>
                <a:r>
                  <a:rPr lang="en-CA" sz="3000" b="1" dirty="0">
                    <a:solidFill>
                      <a:schemeClr val="accent2">
                        <a:lumMod val="75000"/>
                      </a:schemeClr>
                    </a:solidFill>
                    <a:cs typeface="Times New Roman" panose="02020603050405020304" pitchFamily="18" charset="0"/>
                  </a:rPr>
                  <a:t>Model Derivation: </a:t>
                </a:r>
                <a14:m>
                  <m:oMath xmlns:m="http://schemas.openxmlformats.org/officeDocument/2006/math">
                    <m:r>
                      <a:rPr lang="en-CA" sz="3000" b="1" smtClean="0">
                        <a:solidFill>
                          <a:schemeClr val="accent2">
                            <a:lumMod val="75000"/>
                          </a:schemeClr>
                        </a:solidFill>
                        <a:latin typeface="Cambria Math" panose="02040503050406030204" pitchFamily="18" charset="0"/>
                        <a:cs typeface="Times New Roman" panose="02020603050405020304" pitchFamily="18" charset="0"/>
                      </a:rPr>
                      <m:t>𝑃</m:t>
                    </m:r>
                    <m:d>
                      <m:dPr>
                        <m:ctrlPr>
                          <a:rPr lang="en-CA" sz="3000" b="1" i="1">
                            <a:solidFill>
                              <a:schemeClr val="accent2">
                                <a:lumMod val="75000"/>
                              </a:schemeClr>
                            </a:solidFill>
                            <a:latin typeface="Cambria Math" panose="02040503050406030204" pitchFamily="18" charset="0"/>
                            <a:cs typeface="Times New Roman" panose="02020603050405020304" pitchFamily="18" charset="0"/>
                          </a:rPr>
                        </m:ctrlPr>
                      </m:dPr>
                      <m:e>
                        <m:r>
                          <a:rPr lang="en-US" sz="3000" b="1">
                            <a:solidFill>
                              <a:schemeClr val="accent2">
                                <a:lumMod val="75000"/>
                              </a:schemeClr>
                            </a:solidFill>
                            <a:latin typeface="Cambria Math" panose="02040503050406030204" pitchFamily="18" charset="0"/>
                            <a:cs typeface="Times New Roman" panose="02020603050405020304" pitchFamily="18" charset="0"/>
                          </a:rPr>
                          <m:t>𝑑𝑎𝑡</m:t>
                        </m:r>
                        <m:sSub>
                          <m:sSubPr>
                            <m:ctrlPr>
                              <a:rPr lang="en-US" sz="3000" b="1" i="1">
                                <a:solidFill>
                                  <a:schemeClr val="accent2">
                                    <a:lumMod val="75000"/>
                                  </a:schemeClr>
                                </a:solidFill>
                                <a:latin typeface="Cambria Math" panose="02040503050406030204" pitchFamily="18" charset="0"/>
                                <a:cs typeface="Times New Roman" panose="02020603050405020304" pitchFamily="18" charset="0"/>
                              </a:rPr>
                            </m:ctrlPr>
                          </m:sSubPr>
                          <m:e>
                            <m:r>
                              <a:rPr lang="en-US" sz="3000" b="1">
                                <a:solidFill>
                                  <a:schemeClr val="accent2">
                                    <a:lumMod val="75000"/>
                                  </a:schemeClr>
                                </a:solidFill>
                                <a:latin typeface="Cambria Math" panose="02040503050406030204" pitchFamily="18" charset="0"/>
                                <a:cs typeface="Times New Roman" panose="02020603050405020304" pitchFamily="18" charset="0"/>
                              </a:rPr>
                              <m:t>𝑎</m:t>
                            </m:r>
                          </m:e>
                          <m:sub>
                            <m:r>
                              <a:rPr lang="en-US" sz="3000" b="1">
                                <a:solidFill>
                                  <a:schemeClr val="accent2">
                                    <a:lumMod val="75000"/>
                                  </a:schemeClr>
                                </a:solidFill>
                                <a:latin typeface="Cambria Math" panose="02040503050406030204" pitchFamily="18" charset="0"/>
                                <a:cs typeface="Times New Roman" panose="02020603050405020304" pitchFamily="18" charset="0"/>
                              </a:rPr>
                              <m:t>𝑡𝑜𝑢𝑐h</m:t>
                            </m:r>
                          </m:sub>
                        </m:sSub>
                      </m:e>
                      <m:e>
                        <m:r>
                          <a:rPr lang="en-US" sz="3000" b="1">
                            <a:solidFill>
                              <a:schemeClr val="accent2">
                                <a:lumMod val="75000"/>
                              </a:schemeClr>
                            </a:solidFill>
                            <a:latin typeface="Cambria Math" panose="02040503050406030204" pitchFamily="18" charset="0"/>
                            <a:cs typeface="Times New Roman" panose="02020603050405020304" pitchFamily="18" charset="0"/>
                          </a:rPr>
                          <m:t>𝑑𝑎𝑡</m:t>
                        </m:r>
                        <m:sSub>
                          <m:sSubPr>
                            <m:ctrlPr>
                              <a:rPr lang="en-US" sz="3000" b="1" i="1">
                                <a:solidFill>
                                  <a:schemeClr val="accent2">
                                    <a:lumMod val="75000"/>
                                  </a:schemeClr>
                                </a:solidFill>
                                <a:latin typeface="Cambria Math" panose="02040503050406030204" pitchFamily="18" charset="0"/>
                                <a:cs typeface="Times New Roman" panose="02020603050405020304" pitchFamily="18" charset="0"/>
                              </a:rPr>
                            </m:ctrlPr>
                          </m:sSubPr>
                          <m:e>
                            <m:r>
                              <a:rPr lang="en-US" sz="3000" b="1">
                                <a:solidFill>
                                  <a:schemeClr val="accent2">
                                    <a:lumMod val="75000"/>
                                  </a:schemeClr>
                                </a:solidFill>
                                <a:latin typeface="Cambria Math" panose="02040503050406030204" pitchFamily="18" charset="0"/>
                                <a:cs typeface="Times New Roman" panose="02020603050405020304" pitchFamily="18" charset="0"/>
                              </a:rPr>
                              <m:t>𝑎</m:t>
                            </m:r>
                          </m:e>
                          <m:sub>
                            <m:r>
                              <a:rPr lang="en-US" sz="3000" b="1">
                                <a:solidFill>
                                  <a:schemeClr val="accent2">
                                    <a:lumMod val="75000"/>
                                  </a:schemeClr>
                                </a:solidFill>
                                <a:latin typeface="Cambria Math" panose="02040503050406030204" pitchFamily="18" charset="0"/>
                                <a:cs typeface="Times New Roman" panose="02020603050405020304" pitchFamily="18" charset="0"/>
                              </a:rPr>
                              <m:t>𝑚𝑜𝑡𝑖𝑜𝑛</m:t>
                            </m:r>
                          </m:sub>
                        </m:sSub>
                        <m:r>
                          <a:rPr lang="en-CA" sz="3000" b="1">
                            <a:solidFill>
                              <a:schemeClr val="accent2">
                                <a:lumMod val="75000"/>
                              </a:schemeClr>
                            </a:solidFill>
                            <a:latin typeface="Cambria Math" panose="02040503050406030204" pitchFamily="18" charset="0"/>
                            <a:cs typeface="Times New Roman" panose="02020603050405020304" pitchFamily="18" charset="0"/>
                          </a:rPr>
                          <m:t>,</m:t>
                        </m:r>
                        <m:r>
                          <a:rPr lang="en-US" sz="3000" b="1">
                            <a:solidFill>
                              <a:schemeClr val="accent2">
                                <a:lumMod val="75000"/>
                              </a:schemeClr>
                            </a:solidFill>
                            <a:latin typeface="Cambria Math" panose="02040503050406030204" pitchFamily="18" charset="0"/>
                            <a:cs typeface="Times New Roman" panose="02020603050405020304" pitchFamily="18" charset="0"/>
                          </a:rPr>
                          <m:t>𝑐h𝑎𝑟</m:t>
                        </m:r>
                      </m:e>
                    </m:d>
                  </m:oMath>
                </a14:m>
                <a:endParaRPr lang="en-US" sz="3000" b="1" dirty="0">
                  <a:solidFill>
                    <a:schemeClr val="accent2">
                      <a:lumMod val="75000"/>
                    </a:schemeClr>
                  </a:solidFill>
                  <a:cs typeface="Times New Roman" panose="02020603050405020304" pitchFamily="18" charset="0"/>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1097280" y="286608"/>
                <a:ext cx="10670650" cy="851076"/>
              </a:xfrm>
              <a:blipFill>
                <a:blip r:embed="rId3"/>
                <a:stretch>
                  <a:fillRect l="-1314" b="-22857"/>
                </a:stretch>
              </a:blipFill>
            </p:spPr>
            <p:txBody>
              <a:bodyPr/>
              <a:lstStyle/>
              <a:p>
                <a:r>
                  <a:rPr lang="en-CA">
                    <a:noFill/>
                  </a:rPr>
                  <a:t> </a:t>
                </a:r>
              </a:p>
            </p:txBody>
          </p:sp>
        </mc:Fallback>
      </mc:AlternateContent>
      <p:sp>
        <p:nvSpPr>
          <p:cNvPr id="8" name="Date Placeholder 7"/>
          <p:cNvSpPr>
            <a:spLocks noGrp="1"/>
          </p:cNvSpPr>
          <p:nvPr>
            <p:ph type="dt" sz="half" idx="10"/>
          </p:nvPr>
        </p:nvSpPr>
        <p:spPr/>
        <p:txBody>
          <a:bodyPr/>
          <a:lstStyle/>
          <a:p>
            <a:fld id="{36C1AD57-EEC5-4051-BC41-ABA55CB53775}" type="datetime2">
              <a:rPr lang="en-US" smtClean="0"/>
              <a:t>Saturday, February 20, 2021</a:t>
            </a:fld>
            <a:endParaRPr lang="en-US" dirty="0"/>
          </a:p>
        </p:txBody>
      </p:sp>
      <p:sp>
        <p:nvSpPr>
          <p:cNvPr id="9" name="Footer Placeholder 8"/>
          <p:cNvSpPr>
            <a:spLocks noGrp="1"/>
          </p:cNvSpPr>
          <p:nvPr>
            <p:ph type="ftr" sz="quarter" idx="11"/>
          </p:nvPr>
        </p:nvSpPr>
        <p:spPr>
          <a:xfrm>
            <a:off x="0" y="6460626"/>
            <a:ext cx="12192000" cy="365125"/>
          </a:xfrm>
          <a:noFill/>
        </p:spPr>
        <p:txBody>
          <a:bodyPr/>
          <a:lstStyle/>
          <a:p>
            <a:r>
              <a:rPr lang="en-US" dirty="0"/>
              <a:t>Term paper presentation</a:t>
            </a:r>
          </a:p>
        </p:txBody>
      </p:sp>
      <p:sp>
        <p:nvSpPr>
          <p:cNvPr id="7" name="Slide Number Placeholder 6"/>
          <p:cNvSpPr>
            <a:spLocks noGrp="1"/>
          </p:cNvSpPr>
          <p:nvPr>
            <p:ph type="sldNum" sz="quarter" idx="12"/>
          </p:nvPr>
        </p:nvSpPr>
        <p:spPr/>
        <p:txBody>
          <a:bodyPr/>
          <a:lstStyle/>
          <a:p>
            <a:fld id="{DC4D3D98-62AB-4E0A-B037-1A5B789139DE}" type="slidenum">
              <a:rPr lang="en-US" smtClean="0"/>
              <a:t>7</a:t>
            </a:fld>
            <a:endParaRPr lang="en-US" dirty="0"/>
          </a:p>
        </p:txBody>
      </p:sp>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AFCB5A50-DECF-4D0A-A2F7-459D28AE87A5}"/>
                  </a:ext>
                </a:extLst>
              </p:cNvPr>
              <p:cNvSpPr>
                <a:spLocks noGrp="1"/>
              </p:cNvSpPr>
              <p:nvPr>
                <p:ph idx="1"/>
              </p:nvPr>
            </p:nvSpPr>
            <p:spPr>
              <a:xfrm>
                <a:off x="1097280" y="1349181"/>
                <a:ext cx="4998720" cy="4519913"/>
              </a:xfrm>
            </p:spPr>
            <p:txBody>
              <a:bodyPr>
                <a:normAutofit/>
              </a:bodyPr>
              <a:lstStyle/>
              <a:p>
                <a:pPr marL="0" indent="0" algn="l">
                  <a:buNone/>
                </a:pPr>
                <a:endParaRPr lang="en-CA"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
                </a:pPr>
                <a:r>
                  <a:rPr lang="en-US" sz="1700" dirty="0">
                    <a:solidFill>
                      <a:srgbClr val="000000"/>
                    </a:solidFill>
                    <a:latin typeface="+mj-lt"/>
                  </a:rPr>
                  <a:t> Under the sitting condition,  </a:t>
                </a:r>
                <a14:m>
                  <m:oMath xmlns:m="http://schemas.openxmlformats.org/officeDocument/2006/math">
                    <m:r>
                      <a:rPr lang="en-US" sz="1700">
                        <a:solidFill>
                          <a:srgbClr val="000000"/>
                        </a:solidFill>
                        <a:latin typeface="+mj-lt"/>
                      </a:rPr>
                      <m:t>𝑑𝑎𝑡</m:t>
                    </m:r>
                    <m:sSub>
                      <m:sSubPr>
                        <m:ctrlPr>
                          <a:rPr lang="en-US" sz="1700">
                            <a:solidFill>
                              <a:srgbClr val="000000"/>
                            </a:solidFill>
                            <a:latin typeface="+mj-lt"/>
                          </a:rPr>
                        </m:ctrlPr>
                      </m:sSubPr>
                      <m:e>
                        <m:r>
                          <a:rPr lang="en-US" sz="1700">
                            <a:solidFill>
                              <a:srgbClr val="000000"/>
                            </a:solidFill>
                            <a:latin typeface="+mj-lt"/>
                          </a:rPr>
                          <m:t>𝑎</m:t>
                        </m:r>
                      </m:e>
                      <m:sub>
                        <m:r>
                          <a:rPr lang="en-US" sz="1700">
                            <a:solidFill>
                              <a:srgbClr val="000000"/>
                            </a:solidFill>
                            <a:latin typeface="+mj-lt"/>
                          </a:rPr>
                          <m:t>𝑚𝑜𝑡𝑖𝑜𝑛</m:t>
                        </m:r>
                      </m:sub>
                    </m:sSub>
                  </m:oMath>
                </a14:m>
                <a:r>
                  <a:rPr lang="en-US" sz="1700" dirty="0">
                    <a:solidFill>
                      <a:srgbClr val="000000"/>
                    </a:solidFill>
                    <a:latin typeface="+mj-lt"/>
                  </a:rPr>
                  <a:t> is very small. </a:t>
                </a:r>
              </a:p>
              <a:p>
                <a:pPr>
                  <a:buFont typeface="Wingdings" panose="05000000000000000000" pitchFamily="2" charset="2"/>
                  <a:buChar char="§"/>
                </a:pPr>
                <a:r>
                  <a:rPr lang="en-US" sz="1700" dirty="0">
                    <a:solidFill>
                      <a:srgbClr val="000000"/>
                    </a:solidFill>
                    <a:latin typeface="+mj-lt"/>
                  </a:rPr>
                  <a:t> </a:t>
                </a:r>
                <a14:m>
                  <m:oMath xmlns:m="http://schemas.openxmlformats.org/officeDocument/2006/math">
                    <m:r>
                      <a:rPr lang="en-CA" sz="1700">
                        <a:solidFill>
                          <a:srgbClr val="000000"/>
                        </a:solidFill>
                        <a:latin typeface="+mj-lt"/>
                      </a:rPr>
                      <m:t>𝑃</m:t>
                    </m:r>
                    <m:d>
                      <m:dPr>
                        <m:ctrlPr>
                          <a:rPr lang="en-CA" sz="1700">
                            <a:solidFill>
                              <a:srgbClr val="000000"/>
                            </a:solidFill>
                            <a:latin typeface="+mj-lt"/>
                          </a:rPr>
                        </m:ctrlPr>
                      </m:dPr>
                      <m:e>
                        <m:r>
                          <a:rPr lang="en-US" sz="1700">
                            <a:solidFill>
                              <a:srgbClr val="000000"/>
                            </a:solidFill>
                            <a:latin typeface="+mj-lt"/>
                          </a:rPr>
                          <m:t>𝑑𝑎𝑡</m:t>
                        </m:r>
                        <m:sSub>
                          <m:sSubPr>
                            <m:ctrlPr>
                              <a:rPr lang="en-US" sz="1700">
                                <a:solidFill>
                                  <a:srgbClr val="000000"/>
                                </a:solidFill>
                                <a:latin typeface="+mj-lt"/>
                              </a:rPr>
                            </m:ctrlPr>
                          </m:sSubPr>
                          <m:e>
                            <m:r>
                              <a:rPr lang="en-US" sz="1700">
                                <a:solidFill>
                                  <a:srgbClr val="000000"/>
                                </a:solidFill>
                                <a:latin typeface="+mj-lt"/>
                              </a:rPr>
                              <m:t>𝑎</m:t>
                            </m:r>
                          </m:e>
                          <m:sub>
                            <m:r>
                              <a:rPr lang="en-US" sz="1700">
                                <a:solidFill>
                                  <a:srgbClr val="000000"/>
                                </a:solidFill>
                                <a:latin typeface="+mj-lt"/>
                              </a:rPr>
                              <m:t>𝑡𝑜𝑢𝑐h</m:t>
                            </m:r>
                          </m:sub>
                        </m:sSub>
                      </m:e>
                      <m:e>
                        <m:r>
                          <a:rPr lang="en-US" sz="1700">
                            <a:solidFill>
                              <a:srgbClr val="000000"/>
                            </a:solidFill>
                            <a:latin typeface="+mj-lt"/>
                          </a:rPr>
                          <m:t>𝑑𝑎𝑡</m:t>
                        </m:r>
                        <m:sSub>
                          <m:sSubPr>
                            <m:ctrlPr>
                              <a:rPr lang="en-US" sz="1700">
                                <a:solidFill>
                                  <a:srgbClr val="000000"/>
                                </a:solidFill>
                                <a:latin typeface="+mj-lt"/>
                              </a:rPr>
                            </m:ctrlPr>
                          </m:sSubPr>
                          <m:e>
                            <m:r>
                              <a:rPr lang="en-US" sz="1700">
                                <a:solidFill>
                                  <a:srgbClr val="000000"/>
                                </a:solidFill>
                                <a:latin typeface="+mj-lt"/>
                              </a:rPr>
                              <m:t>𝑎</m:t>
                            </m:r>
                          </m:e>
                          <m:sub>
                            <m:r>
                              <a:rPr lang="en-US" sz="1700">
                                <a:solidFill>
                                  <a:srgbClr val="000000"/>
                                </a:solidFill>
                                <a:latin typeface="+mj-lt"/>
                              </a:rPr>
                              <m:t>𝑚𝑜𝑡𝑖𝑜𝑛</m:t>
                            </m:r>
                          </m:sub>
                        </m:sSub>
                        <m:r>
                          <a:rPr lang="en-CA" sz="1700">
                            <a:solidFill>
                              <a:srgbClr val="000000"/>
                            </a:solidFill>
                            <a:latin typeface="+mj-lt"/>
                          </a:rPr>
                          <m:t>,</m:t>
                        </m:r>
                        <m:r>
                          <a:rPr lang="en-US" sz="1700">
                            <a:solidFill>
                              <a:srgbClr val="000000"/>
                            </a:solidFill>
                            <a:latin typeface="+mj-lt"/>
                          </a:rPr>
                          <m:t>𝑐h𝑎𝑟</m:t>
                        </m:r>
                      </m:e>
                    </m:d>
                  </m:oMath>
                </a14:m>
                <a:r>
                  <a:rPr lang="en-US" sz="1700" dirty="0">
                    <a:solidFill>
                      <a:srgbClr val="000000"/>
                    </a:solidFill>
                    <a:latin typeface="+mj-lt"/>
                  </a:rPr>
                  <a:t> effectively becomes </a:t>
                </a:r>
                <a14:m>
                  <m:oMath xmlns:m="http://schemas.openxmlformats.org/officeDocument/2006/math">
                    <m:r>
                      <a:rPr lang="en-CA" sz="1700">
                        <a:solidFill>
                          <a:srgbClr val="000000"/>
                        </a:solidFill>
                        <a:latin typeface="+mj-lt"/>
                      </a:rPr>
                      <m:t>𝑃</m:t>
                    </m:r>
                    <m:d>
                      <m:dPr>
                        <m:ctrlPr>
                          <a:rPr lang="en-CA" sz="1700">
                            <a:solidFill>
                              <a:srgbClr val="000000"/>
                            </a:solidFill>
                            <a:latin typeface="+mj-lt"/>
                          </a:rPr>
                        </m:ctrlPr>
                      </m:dPr>
                      <m:e>
                        <m:r>
                          <a:rPr lang="en-US" sz="1700">
                            <a:solidFill>
                              <a:srgbClr val="000000"/>
                            </a:solidFill>
                            <a:latin typeface="+mj-lt"/>
                          </a:rPr>
                          <m:t>𝑑𝑎𝑡</m:t>
                        </m:r>
                        <m:sSub>
                          <m:sSubPr>
                            <m:ctrlPr>
                              <a:rPr lang="en-US" sz="1700">
                                <a:solidFill>
                                  <a:srgbClr val="000000"/>
                                </a:solidFill>
                                <a:latin typeface="+mj-lt"/>
                              </a:rPr>
                            </m:ctrlPr>
                          </m:sSubPr>
                          <m:e>
                            <m:r>
                              <a:rPr lang="en-US" sz="1700">
                                <a:solidFill>
                                  <a:srgbClr val="000000"/>
                                </a:solidFill>
                                <a:latin typeface="+mj-lt"/>
                              </a:rPr>
                              <m:t>𝑎</m:t>
                            </m:r>
                          </m:e>
                          <m:sub>
                            <m:r>
                              <a:rPr lang="en-US" sz="1700">
                                <a:solidFill>
                                  <a:srgbClr val="000000"/>
                                </a:solidFill>
                                <a:latin typeface="+mj-lt"/>
                              </a:rPr>
                              <m:t>𝑡𝑜𝑢𝑐h</m:t>
                            </m:r>
                          </m:sub>
                        </m:sSub>
                      </m:e>
                      <m:e>
                        <m:r>
                          <a:rPr lang="en-US" sz="1700">
                            <a:solidFill>
                              <a:srgbClr val="000000"/>
                            </a:solidFill>
                            <a:latin typeface="+mj-lt"/>
                          </a:rPr>
                          <m:t>𝑐h𝑎𝑟</m:t>
                        </m:r>
                      </m:e>
                    </m:d>
                    <m:r>
                      <a:rPr lang="en-US" sz="1700" b="0" i="0" smtClean="0">
                        <a:solidFill>
                          <a:srgbClr val="000000"/>
                        </a:solidFill>
                        <a:latin typeface="Cambria Math" panose="02040503050406030204" pitchFamily="18" charset="0"/>
                      </a:rPr>
                      <m:t>.</m:t>
                    </m:r>
                  </m:oMath>
                </a14:m>
                <a:endParaRPr lang="en-US" sz="1700" b="0" dirty="0">
                  <a:solidFill>
                    <a:srgbClr val="000000"/>
                  </a:solidFill>
                  <a:latin typeface="+mj-lt"/>
                </a:endParaRPr>
              </a:p>
              <a:p>
                <a:pPr>
                  <a:buFont typeface="Wingdings" panose="05000000000000000000" pitchFamily="2" charset="2"/>
                  <a:buChar char="§"/>
                </a:pPr>
                <a:r>
                  <a:rPr lang="en-US" sz="1700" dirty="0">
                    <a:solidFill>
                      <a:srgbClr val="000000"/>
                    </a:solidFill>
                    <a:latin typeface="+mj-lt"/>
                  </a:rPr>
                  <a:t> </a:t>
                </a:r>
                <a14:m>
                  <m:oMath xmlns:m="http://schemas.openxmlformats.org/officeDocument/2006/math">
                    <m:r>
                      <a:rPr lang="en-CA" sz="1700" smtClean="0">
                        <a:solidFill>
                          <a:srgbClr val="000000"/>
                        </a:solidFill>
                        <a:latin typeface="Cambria Math" panose="02040503050406030204" pitchFamily="18" charset="0"/>
                      </a:rPr>
                      <m:t>𝑃</m:t>
                    </m:r>
                    <m:d>
                      <m:dPr>
                        <m:ctrlPr>
                          <a:rPr lang="en-CA" sz="1700" i="1">
                            <a:solidFill>
                              <a:srgbClr val="000000"/>
                            </a:solidFill>
                            <a:latin typeface="Cambria Math" panose="02040503050406030204" pitchFamily="18" charset="0"/>
                          </a:rPr>
                        </m:ctrlPr>
                      </m:dPr>
                      <m:e>
                        <m:r>
                          <a:rPr lang="en-US" sz="1700">
                            <a:solidFill>
                              <a:srgbClr val="000000"/>
                            </a:solidFill>
                            <a:latin typeface="Cambria Math" panose="02040503050406030204" pitchFamily="18" charset="0"/>
                          </a:rPr>
                          <m:t>𝑑𝑎𝑡</m:t>
                        </m:r>
                        <m:sSub>
                          <m:sSubPr>
                            <m:ctrlPr>
                              <a:rPr lang="en-US" sz="1700" i="1">
                                <a:solidFill>
                                  <a:srgbClr val="000000"/>
                                </a:solidFill>
                                <a:latin typeface="Cambria Math" panose="02040503050406030204" pitchFamily="18" charset="0"/>
                              </a:rPr>
                            </m:ctrlPr>
                          </m:sSubPr>
                          <m:e>
                            <m:r>
                              <a:rPr lang="en-US" sz="1700">
                                <a:solidFill>
                                  <a:srgbClr val="000000"/>
                                </a:solidFill>
                                <a:latin typeface="Cambria Math" panose="02040503050406030204" pitchFamily="18" charset="0"/>
                              </a:rPr>
                              <m:t>𝑎</m:t>
                            </m:r>
                          </m:e>
                          <m:sub>
                            <m:r>
                              <a:rPr lang="en-US" sz="1700">
                                <a:solidFill>
                                  <a:srgbClr val="000000"/>
                                </a:solidFill>
                                <a:latin typeface="Cambria Math" panose="02040503050406030204" pitchFamily="18" charset="0"/>
                              </a:rPr>
                              <m:t>𝑡𝑜𝑢𝑐h</m:t>
                            </m:r>
                          </m:sub>
                        </m:sSub>
                      </m:e>
                      <m:e>
                        <m:r>
                          <a:rPr lang="en-US" sz="1700">
                            <a:solidFill>
                              <a:srgbClr val="000000"/>
                            </a:solidFill>
                            <a:latin typeface="Cambria Math" panose="02040503050406030204" pitchFamily="18" charset="0"/>
                          </a:rPr>
                          <m:t>𝑐h𝑎𝑟</m:t>
                        </m:r>
                      </m:e>
                    </m:d>
                  </m:oMath>
                </a14:m>
                <a:r>
                  <a:rPr lang="en-US" sz="1700" b="0" dirty="0">
                    <a:solidFill>
                      <a:srgbClr val="000000"/>
                    </a:solidFill>
                    <a:latin typeface="+mj-lt"/>
                  </a:rPr>
                  <a:t> can be modeled as a simple Gaussian bivariate distribution for each character, shown as the red ellipses on the right. </a:t>
                </a:r>
              </a:p>
              <a:p>
                <a:pPr>
                  <a:buFont typeface="Wingdings" panose="05000000000000000000" pitchFamily="2" charset="2"/>
                  <a:buChar char="§"/>
                </a:pPr>
                <a:r>
                  <a:rPr lang="en-US" sz="1700" dirty="0">
                    <a:solidFill>
                      <a:srgbClr val="000000"/>
                    </a:solidFill>
                    <a:latin typeface="+mj-lt"/>
                  </a:rPr>
                  <a:t> It can be observed that all the ellipses are slanted towards the center of the keyboard. </a:t>
                </a:r>
                <a:endParaRPr lang="en-US" sz="1700" b="0" dirty="0">
                  <a:solidFill>
                    <a:srgbClr val="000000"/>
                  </a:solidFill>
                  <a:latin typeface="+mj-lt"/>
                </a:endParaRPr>
              </a:p>
              <a:p>
                <a:pPr marL="0" indent="0">
                  <a:buNone/>
                </a:pPr>
                <a:endParaRPr lang="en-US" sz="1700" b="0" dirty="0">
                  <a:solidFill>
                    <a:srgbClr val="000000"/>
                  </a:solidFill>
                  <a:latin typeface="+mj-lt"/>
                </a:endParaRPr>
              </a:p>
            </p:txBody>
          </p:sp>
        </mc:Choice>
        <mc:Fallback>
          <p:sp>
            <p:nvSpPr>
              <p:cNvPr id="10" name="Content Placeholder 2">
                <a:extLst>
                  <a:ext uri="{FF2B5EF4-FFF2-40B4-BE49-F238E27FC236}">
                    <a16:creationId xmlns:a16="http://schemas.microsoft.com/office/drawing/2014/main" id="{AFCB5A50-DECF-4D0A-A2F7-459D28AE87A5}"/>
                  </a:ext>
                </a:extLst>
              </p:cNvPr>
              <p:cNvSpPr>
                <a:spLocks noGrp="1" noRot="1" noChangeAspect="1" noMove="1" noResize="1" noEditPoints="1" noAdjustHandles="1" noChangeArrowheads="1" noChangeShapeType="1" noTextEdit="1"/>
              </p:cNvSpPr>
              <p:nvPr>
                <p:ph idx="1"/>
              </p:nvPr>
            </p:nvSpPr>
            <p:spPr>
              <a:xfrm>
                <a:off x="1097280" y="1349181"/>
                <a:ext cx="4998720" cy="4519913"/>
              </a:xfrm>
              <a:blipFill>
                <a:blip r:embed="rId4"/>
                <a:stretch>
                  <a:fillRect l="-2317"/>
                </a:stretch>
              </a:blipFill>
            </p:spPr>
            <p:txBody>
              <a:bodyPr/>
              <a:lstStyle/>
              <a:p>
                <a:r>
                  <a:rPr lang="en-CA">
                    <a:noFill/>
                  </a:rPr>
                  <a:t> </a:t>
                </a:r>
              </a:p>
            </p:txBody>
          </p:sp>
        </mc:Fallback>
      </mc:AlternateContent>
      <p:pic>
        <p:nvPicPr>
          <p:cNvPr id="4" name="Picture 3" descr="Chart&#10;&#10;Description automatically generated">
            <a:extLst>
              <a:ext uri="{FF2B5EF4-FFF2-40B4-BE49-F238E27FC236}">
                <a16:creationId xmlns:a16="http://schemas.microsoft.com/office/drawing/2014/main" id="{B29D1D96-AB4C-44F4-AEEF-1A0795751E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333232"/>
            <a:ext cx="6096000" cy="4572000"/>
          </a:xfrm>
          <a:prstGeom prst="rect">
            <a:avLst/>
          </a:prstGeom>
        </p:spPr>
      </p:pic>
    </p:spTree>
    <p:extLst>
      <p:ext uri="{BB962C8B-B14F-4D97-AF65-F5344CB8AC3E}">
        <p14:creationId xmlns:p14="http://schemas.microsoft.com/office/powerpoint/2010/main" val="291995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0">
            <a:extLst>
              <a:ext uri="{FF2B5EF4-FFF2-40B4-BE49-F238E27FC236}">
                <a16:creationId xmlns:a16="http://schemas.microsoft.com/office/drawing/2014/main" id="{AEF35B37-8197-4509-927A-2890E75FB3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 name="Title 1"/>
              <p:cNvSpPr>
                <a:spLocks noGrp="1"/>
              </p:cNvSpPr>
              <p:nvPr>
                <p:ph type="title"/>
              </p:nvPr>
            </p:nvSpPr>
            <p:spPr>
              <a:xfrm>
                <a:off x="5248657" y="4574136"/>
                <a:ext cx="6561240" cy="1450757"/>
              </a:xfrm>
            </p:spPr>
            <p:txBody>
              <a:bodyPr anchor="ctr">
                <a:normAutofit/>
              </a:bodyPr>
              <a:lstStyle/>
              <a:p>
                <a:r>
                  <a:rPr lang="en-CA" sz="3000" b="1" dirty="0">
                    <a:solidFill>
                      <a:schemeClr val="accent2">
                        <a:lumMod val="75000"/>
                      </a:schemeClr>
                    </a:solidFill>
                    <a:cs typeface="Times New Roman" panose="02020603050405020304" pitchFamily="18" charset="0"/>
                  </a:rPr>
                  <a:t>Model Derivation: </a:t>
                </a:r>
                <a14:m>
                  <m:oMath xmlns:m="http://schemas.openxmlformats.org/officeDocument/2006/math">
                    <m:r>
                      <a:rPr lang="en-CA" sz="3000" b="1">
                        <a:solidFill>
                          <a:schemeClr val="accent2">
                            <a:lumMod val="75000"/>
                          </a:schemeClr>
                        </a:solidFill>
                        <a:cs typeface="Times New Roman" panose="02020603050405020304" pitchFamily="18" charset="0"/>
                      </a:rPr>
                      <m:t>𝑃</m:t>
                    </m:r>
                    <m:d>
                      <m:dPr>
                        <m:ctrlPr>
                          <a:rPr lang="en-CA" sz="3000" b="1">
                            <a:solidFill>
                              <a:schemeClr val="accent2">
                                <a:lumMod val="75000"/>
                              </a:schemeClr>
                            </a:solidFill>
                            <a:cs typeface="Times New Roman" panose="02020603050405020304" pitchFamily="18" charset="0"/>
                          </a:rPr>
                        </m:ctrlPr>
                      </m:dPr>
                      <m:e>
                        <m:r>
                          <a:rPr lang="en-US" sz="3000" b="1">
                            <a:solidFill>
                              <a:schemeClr val="accent2">
                                <a:lumMod val="75000"/>
                              </a:schemeClr>
                            </a:solidFill>
                            <a:cs typeface="Times New Roman" panose="02020603050405020304" pitchFamily="18" charset="0"/>
                          </a:rPr>
                          <m:t>𝑑𝑎𝑡</m:t>
                        </m:r>
                        <m:sSub>
                          <m:sSubPr>
                            <m:ctrlPr>
                              <a:rPr lang="en-US" sz="3000" b="1">
                                <a:solidFill>
                                  <a:schemeClr val="accent2">
                                    <a:lumMod val="75000"/>
                                  </a:schemeClr>
                                </a:solidFill>
                                <a:cs typeface="Times New Roman" panose="02020603050405020304" pitchFamily="18" charset="0"/>
                              </a:rPr>
                            </m:ctrlPr>
                          </m:sSubPr>
                          <m:e>
                            <m:r>
                              <a:rPr lang="en-US" sz="3000" b="1">
                                <a:solidFill>
                                  <a:schemeClr val="accent2">
                                    <a:lumMod val="75000"/>
                                  </a:schemeClr>
                                </a:solidFill>
                                <a:cs typeface="Times New Roman" panose="02020603050405020304" pitchFamily="18" charset="0"/>
                              </a:rPr>
                              <m:t>𝑎</m:t>
                            </m:r>
                          </m:e>
                          <m:sub>
                            <m:r>
                              <a:rPr lang="en-US" sz="3000" b="1">
                                <a:solidFill>
                                  <a:schemeClr val="accent2">
                                    <a:lumMod val="75000"/>
                                  </a:schemeClr>
                                </a:solidFill>
                                <a:cs typeface="Times New Roman" panose="02020603050405020304" pitchFamily="18" charset="0"/>
                              </a:rPr>
                              <m:t>𝑡𝑜𝑢𝑐h</m:t>
                            </m:r>
                          </m:sub>
                        </m:sSub>
                      </m:e>
                      <m:e>
                        <m:r>
                          <a:rPr lang="en-US" sz="3000" b="1">
                            <a:solidFill>
                              <a:schemeClr val="accent2">
                                <a:lumMod val="75000"/>
                              </a:schemeClr>
                            </a:solidFill>
                            <a:cs typeface="Times New Roman" panose="02020603050405020304" pitchFamily="18" charset="0"/>
                          </a:rPr>
                          <m:t>𝑑𝑎𝑡</m:t>
                        </m:r>
                        <m:sSub>
                          <m:sSubPr>
                            <m:ctrlPr>
                              <a:rPr lang="en-US" sz="3000" b="1">
                                <a:solidFill>
                                  <a:schemeClr val="accent2">
                                    <a:lumMod val="75000"/>
                                  </a:schemeClr>
                                </a:solidFill>
                                <a:cs typeface="Times New Roman" panose="02020603050405020304" pitchFamily="18" charset="0"/>
                              </a:rPr>
                            </m:ctrlPr>
                          </m:sSubPr>
                          <m:e>
                            <m:r>
                              <a:rPr lang="en-US" sz="3000" b="1">
                                <a:solidFill>
                                  <a:schemeClr val="accent2">
                                    <a:lumMod val="75000"/>
                                  </a:schemeClr>
                                </a:solidFill>
                                <a:cs typeface="Times New Roman" panose="02020603050405020304" pitchFamily="18" charset="0"/>
                              </a:rPr>
                              <m:t>𝑎</m:t>
                            </m:r>
                          </m:e>
                          <m:sub>
                            <m:r>
                              <a:rPr lang="en-US" sz="3000" b="1">
                                <a:solidFill>
                                  <a:schemeClr val="accent2">
                                    <a:lumMod val="75000"/>
                                  </a:schemeClr>
                                </a:solidFill>
                                <a:cs typeface="Times New Roman" panose="02020603050405020304" pitchFamily="18" charset="0"/>
                              </a:rPr>
                              <m:t>𝑚𝑜𝑡𝑖𝑜𝑛</m:t>
                            </m:r>
                          </m:sub>
                        </m:sSub>
                        <m:r>
                          <a:rPr lang="en-CA" sz="3000" b="1">
                            <a:solidFill>
                              <a:schemeClr val="accent2">
                                <a:lumMod val="75000"/>
                              </a:schemeClr>
                            </a:solidFill>
                            <a:cs typeface="Times New Roman" panose="02020603050405020304" pitchFamily="18" charset="0"/>
                          </a:rPr>
                          <m:t>,</m:t>
                        </m:r>
                        <m:r>
                          <a:rPr lang="en-US" sz="3000" b="1">
                            <a:solidFill>
                              <a:schemeClr val="accent2">
                                <a:lumMod val="75000"/>
                              </a:schemeClr>
                            </a:solidFill>
                            <a:cs typeface="Times New Roman" panose="02020603050405020304" pitchFamily="18" charset="0"/>
                          </a:rPr>
                          <m:t>𝑐h𝑎𝑟</m:t>
                        </m:r>
                      </m:e>
                    </m:d>
                  </m:oMath>
                </a14:m>
                <a:endParaRPr lang="en-US" sz="3000" b="1" dirty="0">
                  <a:solidFill>
                    <a:schemeClr val="accent2">
                      <a:lumMod val="75000"/>
                    </a:schemeClr>
                  </a:solidFill>
                  <a:cs typeface="Times New Roman" panose="02020603050405020304" pitchFamily="18" charset="0"/>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5248657" y="4574136"/>
                <a:ext cx="6561240" cy="1450757"/>
              </a:xfrm>
              <a:blipFill>
                <a:blip r:embed="rId3"/>
                <a:stretch>
                  <a:fillRect l="-2138"/>
                </a:stretch>
              </a:blipFill>
            </p:spPr>
            <p:txBody>
              <a:bodyPr/>
              <a:lstStyle/>
              <a:p>
                <a:r>
                  <a:rPr lang="en-CA">
                    <a:noFill/>
                  </a:rPr>
                  <a:t> </a:t>
                </a:r>
              </a:p>
            </p:txBody>
          </p:sp>
        </mc:Fallback>
      </mc:AlternateContent>
      <p:sp>
        <p:nvSpPr>
          <p:cNvPr id="10" name="Content Placeholder 2">
            <a:extLst>
              <a:ext uri="{FF2B5EF4-FFF2-40B4-BE49-F238E27FC236}">
                <a16:creationId xmlns:a16="http://schemas.microsoft.com/office/drawing/2014/main" id="{AFCB5A50-DECF-4D0A-A2F7-459D28AE87A5}"/>
              </a:ext>
            </a:extLst>
          </p:cNvPr>
          <p:cNvSpPr>
            <a:spLocks noGrp="1"/>
          </p:cNvSpPr>
          <p:nvPr>
            <p:ph idx="1"/>
          </p:nvPr>
        </p:nvSpPr>
        <p:spPr>
          <a:xfrm>
            <a:off x="457125" y="3134866"/>
            <a:ext cx="4037471" cy="2878540"/>
          </a:xfrm>
        </p:spPr>
        <p:txBody>
          <a:bodyPr anchor="t">
            <a:normAutofit fontScale="92500" lnSpcReduction="10000"/>
          </a:bodyPr>
          <a:lstStyle/>
          <a:p>
            <a:pPr marL="0" indent="0">
              <a:buNone/>
            </a:pPr>
            <a:endParaRPr lang="en-CA" sz="1800" b="0" i="0" u="none" strike="noStrike" baseline="0" dirty="0">
              <a:latin typeface="Times New Roman" panose="02020603050405020304" pitchFamily="18" charset="0"/>
            </a:endParaRPr>
          </a:p>
          <a:p>
            <a:pPr algn="just">
              <a:buFont typeface="Wingdings" panose="05000000000000000000" pitchFamily="2" charset="2"/>
              <a:buChar char="§"/>
            </a:pPr>
            <a:r>
              <a:rPr lang="en-US" sz="1800" dirty="0">
                <a:latin typeface="+mj-lt"/>
              </a:rPr>
              <a:t>Under the walking condition, we can observe how the touch points distribution changes in response to the motion. </a:t>
            </a:r>
          </a:p>
          <a:p>
            <a:pPr algn="just">
              <a:buFont typeface="Wingdings" panose="05000000000000000000" pitchFamily="2" charset="2"/>
              <a:buChar char="§"/>
            </a:pPr>
            <a:r>
              <a:rPr lang="en-US" sz="1800" dirty="0">
                <a:latin typeface="+mj-lt"/>
              </a:rPr>
              <a:t>For example, the images on the right shows how touch points change in response to the </a:t>
            </a:r>
            <a:r>
              <a:rPr lang="en-US" sz="1800" b="1" dirty="0">
                <a:latin typeface="+mj-lt"/>
              </a:rPr>
              <a:t>rotation around the three axes, in rad/s. </a:t>
            </a:r>
            <a:endParaRPr lang="en-US" sz="1800" dirty="0">
              <a:latin typeface="+mj-lt"/>
            </a:endParaRPr>
          </a:p>
          <a:p>
            <a:pPr algn="just">
              <a:buFont typeface="Wingdings" panose="05000000000000000000" pitchFamily="2" charset="2"/>
              <a:buChar char="§"/>
            </a:pPr>
            <a:r>
              <a:rPr lang="en-US" sz="1800" dirty="0">
                <a:latin typeface="+mj-lt"/>
              </a:rPr>
              <a:t>Blue and gold represents </a:t>
            </a:r>
            <a:r>
              <a:rPr lang="en-US" sz="1800" b="1" dirty="0">
                <a:latin typeface="+mj-lt"/>
              </a:rPr>
              <a:t>counterclockwise</a:t>
            </a:r>
            <a:r>
              <a:rPr lang="en-US" sz="1800" dirty="0">
                <a:latin typeface="+mj-lt"/>
              </a:rPr>
              <a:t> and </a:t>
            </a:r>
            <a:r>
              <a:rPr lang="en-US" sz="1800" b="1" dirty="0">
                <a:latin typeface="+mj-lt"/>
              </a:rPr>
              <a:t>clockwise</a:t>
            </a:r>
            <a:r>
              <a:rPr lang="en-US" sz="1800" dirty="0">
                <a:latin typeface="+mj-lt"/>
              </a:rPr>
              <a:t> </a:t>
            </a:r>
            <a:r>
              <a:rPr lang="en-US" sz="1800" b="1" dirty="0">
                <a:latin typeface="+mj-lt"/>
              </a:rPr>
              <a:t>rotation</a:t>
            </a:r>
            <a:r>
              <a:rPr lang="en-US" sz="1800" dirty="0">
                <a:latin typeface="+mj-lt"/>
              </a:rPr>
              <a:t>, respectively, while red represents </a:t>
            </a:r>
            <a:r>
              <a:rPr lang="en-US" sz="1800" b="1" dirty="0">
                <a:latin typeface="+mj-lt"/>
              </a:rPr>
              <a:t>no rotation</a:t>
            </a:r>
            <a:r>
              <a:rPr lang="en-US" sz="1800" dirty="0">
                <a:latin typeface="+mj-lt"/>
              </a:rPr>
              <a:t>. </a:t>
            </a:r>
          </a:p>
        </p:txBody>
      </p:sp>
      <p:pic>
        <p:nvPicPr>
          <p:cNvPr id="16" name="Picture 15">
            <a:extLst>
              <a:ext uri="{FF2B5EF4-FFF2-40B4-BE49-F238E27FC236}">
                <a16:creationId xmlns:a16="http://schemas.microsoft.com/office/drawing/2014/main" id="{A4736FCC-528C-45FD-8E74-1A7A66E263CE}"/>
              </a:ext>
            </a:extLst>
          </p:cNvPr>
          <p:cNvPicPr>
            <a:picLocks noChangeAspect="1"/>
          </p:cNvPicPr>
          <p:nvPr/>
        </p:nvPicPr>
        <p:blipFill>
          <a:blip r:embed="rId4"/>
          <a:stretch>
            <a:fillRect/>
          </a:stretch>
        </p:blipFill>
        <p:spPr>
          <a:xfrm>
            <a:off x="9815398" y="793701"/>
            <a:ext cx="1692118" cy="3471012"/>
          </a:xfrm>
          <a:prstGeom prst="rect">
            <a:avLst/>
          </a:prstGeom>
        </p:spPr>
      </p:pic>
      <p:pic>
        <p:nvPicPr>
          <p:cNvPr id="12" name="Picture 11">
            <a:extLst>
              <a:ext uri="{FF2B5EF4-FFF2-40B4-BE49-F238E27FC236}">
                <a16:creationId xmlns:a16="http://schemas.microsoft.com/office/drawing/2014/main" id="{38CA53ED-5E51-4750-A5C7-5A8522EB2903}"/>
              </a:ext>
            </a:extLst>
          </p:cNvPr>
          <p:cNvPicPr>
            <a:picLocks noChangeAspect="1"/>
          </p:cNvPicPr>
          <p:nvPr/>
        </p:nvPicPr>
        <p:blipFill>
          <a:blip r:embed="rId5"/>
          <a:stretch>
            <a:fillRect/>
          </a:stretch>
        </p:blipFill>
        <p:spPr>
          <a:xfrm>
            <a:off x="5341806" y="782851"/>
            <a:ext cx="1700796" cy="3471012"/>
          </a:xfrm>
          <a:prstGeom prst="rect">
            <a:avLst/>
          </a:prstGeom>
        </p:spPr>
      </p:pic>
      <p:pic>
        <p:nvPicPr>
          <p:cNvPr id="14" name="Picture 13">
            <a:extLst>
              <a:ext uri="{FF2B5EF4-FFF2-40B4-BE49-F238E27FC236}">
                <a16:creationId xmlns:a16="http://schemas.microsoft.com/office/drawing/2014/main" id="{7F72DBFF-0C40-495B-8F82-F74757F9336E}"/>
              </a:ext>
            </a:extLst>
          </p:cNvPr>
          <p:cNvPicPr>
            <a:picLocks noChangeAspect="1"/>
          </p:cNvPicPr>
          <p:nvPr/>
        </p:nvPicPr>
        <p:blipFill>
          <a:blip r:embed="rId6"/>
          <a:stretch>
            <a:fillRect/>
          </a:stretch>
        </p:blipFill>
        <p:spPr>
          <a:xfrm>
            <a:off x="7678879" y="793701"/>
            <a:ext cx="1700796" cy="3471012"/>
          </a:xfrm>
          <a:prstGeom prst="rect">
            <a:avLst/>
          </a:prstGeom>
        </p:spPr>
      </p:pic>
      <p:sp>
        <p:nvSpPr>
          <p:cNvPr id="41" name="Rectangle 22">
            <a:extLst>
              <a:ext uri="{FF2B5EF4-FFF2-40B4-BE49-F238E27FC236}">
                <a16:creationId xmlns:a16="http://schemas.microsoft.com/office/drawing/2014/main" id="{986D8934-279C-478E-9988-71EA03246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5A54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24">
            <a:extLst>
              <a:ext uri="{FF2B5EF4-FFF2-40B4-BE49-F238E27FC236}">
                <a16:creationId xmlns:a16="http://schemas.microsoft.com/office/drawing/2014/main" id="{1D1D30DA-ABBB-4A55-88D9-44086395F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48475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a:xfrm>
            <a:off x="1097280" y="6459785"/>
            <a:ext cx="2472271" cy="365125"/>
          </a:xfrm>
        </p:spPr>
        <p:txBody>
          <a:bodyPr>
            <a:normAutofit/>
          </a:bodyPr>
          <a:lstStyle/>
          <a:p>
            <a:pPr>
              <a:spcAft>
                <a:spcPts val="600"/>
              </a:spcAft>
            </a:pPr>
            <a:fld id="{36C1AD57-EEC5-4051-BC41-ABA55CB53775}" type="datetime2">
              <a:rPr lang="en-US" smtClean="0"/>
              <a:pPr>
                <a:spcAft>
                  <a:spcPts val="600"/>
                </a:spcAft>
              </a:pPr>
              <a:t>Saturday, February 20, 2021</a:t>
            </a:fld>
            <a:endParaRPr lang="en-US"/>
          </a:p>
        </p:txBody>
      </p:sp>
      <p:sp>
        <p:nvSpPr>
          <p:cNvPr id="9" name="Footer Placeholder 8"/>
          <p:cNvSpPr>
            <a:spLocks noGrp="1"/>
          </p:cNvSpPr>
          <p:nvPr>
            <p:ph type="ftr" sz="quarter" idx="11"/>
          </p:nvPr>
        </p:nvSpPr>
        <p:spPr>
          <a:xfrm>
            <a:off x="3686185" y="6459785"/>
            <a:ext cx="4822804" cy="365125"/>
          </a:xfrm>
        </p:spPr>
        <p:txBody>
          <a:bodyPr>
            <a:normAutofit/>
          </a:bodyPr>
          <a:lstStyle/>
          <a:p>
            <a:pPr>
              <a:spcAft>
                <a:spcPts val="600"/>
              </a:spcAft>
            </a:pPr>
            <a:r>
              <a:rPr lang="en-US"/>
              <a:t>Term paper presentation</a:t>
            </a:r>
          </a:p>
        </p:txBody>
      </p:sp>
      <p:sp>
        <p:nvSpPr>
          <p:cNvPr id="7" name="Slide Number Placeholder 6"/>
          <p:cNvSpPr>
            <a:spLocks noGrp="1"/>
          </p:cNvSpPr>
          <p:nvPr>
            <p:ph type="sldNum" sz="quarter" idx="12"/>
          </p:nvPr>
        </p:nvSpPr>
        <p:spPr>
          <a:xfrm>
            <a:off x="9900458" y="6459785"/>
            <a:ext cx="1312025" cy="365125"/>
          </a:xfrm>
        </p:spPr>
        <p:txBody>
          <a:bodyPr>
            <a:normAutofit/>
          </a:bodyPr>
          <a:lstStyle/>
          <a:p>
            <a:pPr>
              <a:spcAft>
                <a:spcPts val="600"/>
              </a:spcAft>
            </a:pPr>
            <a:fld id="{DC4D3D98-62AB-4E0A-B037-1A5B789139DE}" type="slidenum">
              <a:rPr lang="en-US" smtClean="0"/>
              <a:pPr>
                <a:spcAft>
                  <a:spcPts val="600"/>
                </a:spcAft>
              </a:pPr>
              <a:t>8</a:t>
            </a:fld>
            <a:endParaRPr lang="en-US"/>
          </a:p>
        </p:txBody>
      </p:sp>
      <p:sp>
        <p:nvSpPr>
          <p:cNvPr id="17" name="TextBox 16">
            <a:extLst>
              <a:ext uri="{FF2B5EF4-FFF2-40B4-BE49-F238E27FC236}">
                <a16:creationId xmlns:a16="http://schemas.microsoft.com/office/drawing/2014/main" id="{C0D54818-17A9-4DF2-ABC3-A89E9CBE9CB3}"/>
              </a:ext>
            </a:extLst>
          </p:cNvPr>
          <p:cNvSpPr txBox="1"/>
          <p:nvPr/>
        </p:nvSpPr>
        <p:spPr>
          <a:xfrm>
            <a:off x="5361375" y="374399"/>
            <a:ext cx="1588078" cy="323165"/>
          </a:xfrm>
          <a:prstGeom prst="rect">
            <a:avLst/>
          </a:prstGeom>
          <a:noFill/>
        </p:spPr>
        <p:txBody>
          <a:bodyPr wrap="square" rtlCol="0">
            <a:spAutoFit/>
          </a:bodyPr>
          <a:lstStyle/>
          <a:p>
            <a:pPr algn="ctr"/>
            <a:r>
              <a:rPr lang="en-US" sz="1500" dirty="0">
                <a:solidFill>
                  <a:schemeClr val="tx1">
                    <a:lumMod val="75000"/>
                    <a:lumOff val="25000"/>
                  </a:schemeClr>
                </a:solidFill>
                <a:latin typeface="+mj-lt"/>
              </a:rPr>
              <a:t>Rotation around X</a:t>
            </a:r>
            <a:endParaRPr lang="en-CA" sz="1500" dirty="0">
              <a:solidFill>
                <a:schemeClr val="tx1">
                  <a:lumMod val="75000"/>
                  <a:lumOff val="25000"/>
                </a:schemeClr>
              </a:solidFill>
              <a:latin typeface="+mj-lt"/>
            </a:endParaRPr>
          </a:p>
        </p:txBody>
      </p:sp>
      <p:sp>
        <p:nvSpPr>
          <p:cNvPr id="35" name="TextBox 34">
            <a:extLst>
              <a:ext uri="{FF2B5EF4-FFF2-40B4-BE49-F238E27FC236}">
                <a16:creationId xmlns:a16="http://schemas.microsoft.com/office/drawing/2014/main" id="{A10D3636-4963-48DB-8C5C-863D11D107E2}"/>
              </a:ext>
            </a:extLst>
          </p:cNvPr>
          <p:cNvSpPr txBox="1"/>
          <p:nvPr/>
        </p:nvSpPr>
        <p:spPr>
          <a:xfrm>
            <a:off x="7735238" y="374398"/>
            <a:ext cx="1588078" cy="323165"/>
          </a:xfrm>
          <a:prstGeom prst="rect">
            <a:avLst/>
          </a:prstGeom>
          <a:noFill/>
        </p:spPr>
        <p:txBody>
          <a:bodyPr wrap="square" rtlCol="0">
            <a:spAutoFit/>
          </a:bodyPr>
          <a:lstStyle/>
          <a:p>
            <a:pPr algn="ctr"/>
            <a:r>
              <a:rPr lang="en-US" sz="1500" dirty="0">
                <a:solidFill>
                  <a:schemeClr val="tx1">
                    <a:lumMod val="75000"/>
                    <a:lumOff val="25000"/>
                  </a:schemeClr>
                </a:solidFill>
                <a:latin typeface="+mj-lt"/>
              </a:rPr>
              <a:t>Rotation around Y</a:t>
            </a:r>
            <a:endParaRPr lang="en-CA" sz="1500" dirty="0">
              <a:solidFill>
                <a:schemeClr val="tx1">
                  <a:lumMod val="75000"/>
                  <a:lumOff val="25000"/>
                </a:schemeClr>
              </a:solidFill>
              <a:latin typeface="+mj-lt"/>
            </a:endParaRPr>
          </a:p>
        </p:txBody>
      </p:sp>
      <p:sp>
        <p:nvSpPr>
          <p:cNvPr id="39" name="TextBox 38">
            <a:extLst>
              <a:ext uri="{FF2B5EF4-FFF2-40B4-BE49-F238E27FC236}">
                <a16:creationId xmlns:a16="http://schemas.microsoft.com/office/drawing/2014/main" id="{F106A1BA-7937-4672-82E3-5A33395FEC51}"/>
              </a:ext>
            </a:extLst>
          </p:cNvPr>
          <p:cNvSpPr txBox="1"/>
          <p:nvPr/>
        </p:nvSpPr>
        <p:spPr>
          <a:xfrm>
            <a:off x="9867418" y="374398"/>
            <a:ext cx="1588078" cy="323165"/>
          </a:xfrm>
          <a:prstGeom prst="rect">
            <a:avLst/>
          </a:prstGeom>
          <a:noFill/>
        </p:spPr>
        <p:txBody>
          <a:bodyPr wrap="square" rtlCol="0">
            <a:spAutoFit/>
          </a:bodyPr>
          <a:lstStyle/>
          <a:p>
            <a:pPr algn="ctr"/>
            <a:r>
              <a:rPr lang="en-US" sz="1500" dirty="0">
                <a:solidFill>
                  <a:schemeClr val="tx1">
                    <a:lumMod val="75000"/>
                    <a:lumOff val="25000"/>
                  </a:schemeClr>
                </a:solidFill>
                <a:latin typeface="+mj-lt"/>
              </a:rPr>
              <a:t>Rotation around Z</a:t>
            </a:r>
            <a:endParaRPr lang="en-CA" sz="1500" dirty="0">
              <a:solidFill>
                <a:schemeClr val="tx1">
                  <a:lumMod val="75000"/>
                  <a:lumOff val="25000"/>
                </a:schemeClr>
              </a:solidFill>
              <a:latin typeface="+mj-lt"/>
            </a:endParaRPr>
          </a:p>
        </p:txBody>
      </p:sp>
      <p:pic>
        <p:nvPicPr>
          <p:cNvPr id="1026" name="Picture 2" descr="Image result for smartphone accelerometer">
            <a:extLst>
              <a:ext uri="{FF2B5EF4-FFF2-40B4-BE49-F238E27FC236}">
                <a16:creationId xmlns:a16="http://schemas.microsoft.com/office/drawing/2014/main" id="{AA0F5715-8C53-4BA3-BAA6-6B9D27C840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0024" y="398210"/>
            <a:ext cx="2802190" cy="2802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587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0">
            <a:extLst>
              <a:ext uri="{FF2B5EF4-FFF2-40B4-BE49-F238E27FC236}">
                <a16:creationId xmlns:a16="http://schemas.microsoft.com/office/drawing/2014/main" id="{AEF35B37-8197-4509-927A-2890E75FB3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 name="Title 1"/>
              <p:cNvSpPr>
                <a:spLocks noGrp="1"/>
              </p:cNvSpPr>
              <p:nvPr>
                <p:ph type="title"/>
              </p:nvPr>
            </p:nvSpPr>
            <p:spPr>
              <a:xfrm>
                <a:off x="5248657" y="4574136"/>
                <a:ext cx="6561240" cy="1450757"/>
              </a:xfrm>
            </p:spPr>
            <p:txBody>
              <a:bodyPr anchor="ctr">
                <a:normAutofit/>
              </a:bodyPr>
              <a:lstStyle/>
              <a:p>
                <a:r>
                  <a:rPr lang="en-CA" sz="3000" b="1" dirty="0">
                    <a:solidFill>
                      <a:schemeClr val="accent2">
                        <a:lumMod val="75000"/>
                      </a:schemeClr>
                    </a:solidFill>
                    <a:cs typeface="Times New Roman" panose="02020603050405020304" pitchFamily="18" charset="0"/>
                  </a:rPr>
                  <a:t>Model Derivation: </a:t>
                </a:r>
                <a14:m>
                  <m:oMath xmlns:m="http://schemas.openxmlformats.org/officeDocument/2006/math">
                    <m:r>
                      <a:rPr lang="en-CA" sz="3000" b="1">
                        <a:solidFill>
                          <a:schemeClr val="accent2">
                            <a:lumMod val="75000"/>
                          </a:schemeClr>
                        </a:solidFill>
                        <a:latin typeface="Cambria Math" panose="02040503050406030204" pitchFamily="18" charset="0"/>
                        <a:cs typeface="Times New Roman" panose="02020603050405020304" pitchFamily="18" charset="0"/>
                      </a:rPr>
                      <m:t>𝑃</m:t>
                    </m:r>
                    <m:d>
                      <m:dPr>
                        <m:ctrlPr>
                          <a:rPr lang="en-CA" sz="3000" b="1" i="1">
                            <a:solidFill>
                              <a:schemeClr val="accent2">
                                <a:lumMod val="75000"/>
                              </a:schemeClr>
                            </a:solidFill>
                            <a:latin typeface="Cambria Math" panose="02040503050406030204" pitchFamily="18" charset="0"/>
                            <a:cs typeface="Times New Roman" panose="02020603050405020304" pitchFamily="18" charset="0"/>
                          </a:rPr>
                        </m:ctrlPr>
                      </m:dPr>
                      <m:e>
                        <m:r>
                          <a:rPr lang="en-US" sz="3000" b="1">
                            <a:solidFill>
                              <a:schemeClr val="accent2">
                                <a:lumMod val="75000"/>
                              </a:schemeClr>
                            </a:solidFill>
                            <a:latin typeface="Cambria Math" panose="02040503050406030204" pitchFamily="18" charset="0"/>
                            <a:cs typeface="Times New Roman" panose="02020603050405020304" pitchFamily="18" charset="0"/>
                          </a:rPr>
                          <m:t>𝑑𝑎𝑡</m:t>
                        </m:r>
                        <m:sSub>
                          <m:sSubPr>
                            <m:ctrlPr>
                              <a:rPr lang="en-US" sz="3000" b="1" i="1">
                                <a:solidFill>
                                  <a:schemeClr val="accent2">
                                    <a:lumMod val="75000"/>
                                  </a:schemeClr>
                                </a:solidFill>
                                <a:latin typeface="Cambria Math" panose="02040503050406030204" pitchFamily="18" charset="0"/>
                                <a:cs typeface="Times New Roman" panose="02020603050405020304" pitchFamily="18" charset="0"/>
                              </a:rPr>
                            </m:ctrlPr>
                          </m:sSubPr>
                          <m:e>
                            <m:r>
                              <a:rPr lang="en-US" sz="3000" b="1">
                                <a:solidFill>
                                  <a:schemeClr val="accent2">
                                    <a:lumMod val="75000"/>
                                  </a:schemeClr>
                                </a:solidFill>
                                <a:latin typeface="Cambria Math" panose="02040503050406030204" pitchFamily="18" charset="0"/>
                                <a:cs typeface="Times New Roman" panose="02020603050405020304" pitchFamily="18" charset="0"/>
                              </a:rPr>
                              <m:t>𝑎</m:t>
                            </m:r>
                          </m:e>
                          <m:sub>
                            <m:r>
                              <a:rPr lang="en-US" sz="3000" b="1">
                                <a:solidFill>
                                  <a:schemeClr val="accent2">
                                    <a:lumMod val="75000"/>
                                  </a:schemeClr>
                                </a:solidFill>
                                <a:latin typeface="Cambria Math" panose="02040503050406030204" pitchFamily="18" charset="0"/>
                                <a:cs typeface="Times New Roman" panose="02020603050405020304" pitchFamily="18" charset="0"/>
                              </a:rPr>
                              <m:t>𝑡𝑜𝑢𝑐h</m:t>
                            </m:r>
                          </m:sub>
                        </m:sSub>
                      </m:e>
                      <m:e>
                        <m:r>
                          <a:rPr lang="en-US" sz="3000" b="1">
                            <a:solidFill>
                              <a:schemeClr val="accent2">
                                <a:lumMod val="75000"/>
                              </a:schemeClr>
                            </a:solidFill>
                            <a:latin typeface="Cambria Math" panose="02040503050406030204" pitchFamily="18" charset="0"/>
                            <a:cs typeface="Times New Roman" panose="02020603050405020304" pitchFamily="18" charset="0"/>
                          </a:rPr>
                          <m:t>𝑑𝑎𝑡</m:t>
                        </m:r>
                        <m:sSub>
                          <m:sSubPr>
                            <m:ctrlPr>
                              <a:rPr lang="en-US" sz="3000" b="1" i="1">
                                <a:solidFill>
                                  <a:schemeClr val="accent2">
                                    <a:lumMod val="75000"/>
                                  </a:schemeClr>
                                </a:solidFill>
                                <a:latin typeface="Cambria Math" panose="02040503050406030204" pitchFamily="18" charset="0"/>
                                <a:cs typeface="Times New Roman" panose="02020603050405020304" pitchFamily="18" charset="0"/>
                              </a:rPr>
                            </m:ctrlPr>
                          </m:sSubPr>
                          <m:e>
                            <m:r>
                              <a:rPr lang="en-US" sz="3000" b="1">
                                <a:solidFill>
                                  <a:schemeClr val="accent2">
                                    <a:lumMod val="75000"/>
                                  </a:schemeClr>
                                </a:solidFill>
                                <a:latin typeface="Cambria Math" panose="02040503050406030204" pitchFamily="18" charset="0"/>
                                <a:cs typeface="Times New Roman" panose="02020603050405020304" pitchFamily="18" charset="0"/>
                              </a:rPr>
                              <m:t>𝑎</m:t>
                            </m:r>
                          </m:e>
                          <m:sub>
                            <m:r>
                              <a:rPr lang="en-US" sz="3000" b="1">
                                <a:solidFill>
                                  <a:schemeClr val="accent2">
                                    <a:lumMod val="75000"/>
                                  </a:schemeClr>
                                </a:solidFill>
                                <a:latin typeface="Cambria Math" panose="02040503050406030204" pitchFamily="18" charset="0"/>
                                <a:cs typeface="Times New Roman" panose="02020603050405020304" pitchFamily="18" charset="0"/>
                              </a:rPr>
                              <m:t>𝑚𝑜𝑡𝑖𝑜𝑛</m:t>
                            </m:r>
                          </m:sub>
                        </m:sSub>
                        <m:r>
                          <a:rPr lang="en-CA" sz="3000" b="1">
                            <a:solidFill>
                              <a:schemeClr val="accent2">
                                <a:lumMod val="75000"/>
                              </a:schemeClr>
                            </a:solidFill>
                            <a:latin typeface="Cambria Math" panose="02040503050406030204" pitchFamily="18" charset="0"/>
                            <a:cs typeface="Times New Roman" panose="02020603050405020304" pitchFamily="18" charset="0"/>
                          </a:rPr>
                          <m:t>,</m:t>
                        </m:r>
                        <m:r>
                          <a:rPr lang="en-US" sz="3000" b="1">
                            <a:solidFill>
                              <a:schemeClr val="accent2">
                                <a:lumMod val="75000"/>
                              </a:schemeClr>
                            </a:solidFill>
                            <a:latin typeface="Cambria Math" panose="02040503050406030204" pitchFamily="18" charset="0"/>
                            <a:cs typeface="Times New Roman" panose="02020603050405020304" pitchFamily="18" charset="0"/>
                          </a:rPr>
                          <m:t>𝑐h𝑎𝑟</m:t>
                        </m:r>
                      </m:e>
                    </m:d>
                  </m:oMath>
                </a14:m>
                <a:endParaRPr lang="en-US" sz="3000" b="1" dirty="0">
                  <a:solidFill>
                    <a:schemeClr val="accent2">
                      <a:lumMod val="75000"/>
                    </a:schemeClr>
                  </a:solidFill>
                  <a:cs typeface="Times New Roman" panose="02020603050405020304" pitchFamily="18" charset="0"/>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5248657" y="4574136"/>
                <a:ext cx="6561240" cy="1450757"/>
              </a:xfrm>
              <a:blipFill>
                <a:blip r:embed="rId3"/>
                <a:stretch>
                  <a:fillRect l="-2138"/>
                </a:stretch>
              </a:blipFill>
            </p:spPr>
            <p:txBody>
              <a:bodyPr/>
              <a:lstStyle/>
              <a:p>
                <a:r>
                  <a:rPr lang="en-CA">
                    <a:noFill/>
                  </a:rPr>
                  <a:t> </a:t>
                </a:r>
              </a:p>
            </p:txBody>
          </p:sp>
        </mc:Fallback>
      </mc:AlternateContent>
      <p:sp>
        <p:nvSpPr>
          <p:cNvPr id="10" name="Content Placeholder 2">
            <a:extLst>
              <a:ext uri="{FF2B5EF4-FFF2-40B4-BE49-F238E27FC236}">
                <a16:creationId xmlns:a16="http://schemas.microsoft.com/office/drawing/2014/main" id="{AFCB5A50-DECF-4D0A-A2F7-459D28AE87A5}"/>
              </a:ext>
            </a:extLst>
          </p:cNvPr>
          <p:cNvSpPr>
            <a:spLocks noGrp="1"/>
          </p:cNvSpPr>
          <p:nvPr>
            <p:ph idx="1"/>
          </p:nvPr>
        </p:nvSpPr>
        <p:spPr>
          <a:xfrm>
            <a:off x="457125" y="3134866"/>
            <a:ext cx="4037471" cy="2878540"/>
          </a:xfrm>
        </p:spPr>
        <p:txBody>
          <a:bodyPr anchor="t">
            <a:normAutofit fontScale="92500" lnSpcReduction="10000"/>
          </a:bodyPr>
          <a:lstStyle/>
          <a:p>
            <a:pPr marL="0" indent="0">
              <a:buNone/>
            </a:pPr>
            <a:endParaRPr lang="en-CA" sz="1800" b="0" i="0" u="none" strike="noStrike" baseline="0" dirty="0">
              <a:latin typeface="Times New Roman" panose="02020603050405020304" pitchFamily="18" charset="0"/>
            </a:endParaRPr>
          </a:p>
          <a:p>
            <a:pPr algn="just">
              <a:buFont typeface="Wingdings" panose="05000000000000000000" pitchFamily="2" charset="2"/>
              <a:buChar char="§"/>
            </a:pPr>
            <a:r>
              <a:rPr lang="en-US" sz="1800" dirty="0">
                <a:latin typeface="+mj-lt"/>
              </a:rPr>
              <a:t>Under the walking condition, we can observe how the touch points distribution changes in response to the motion. </a:t>
            </a:r>
          </a:p>
          <a:p>
            <a:pPr algn="just">
              <a:buFont typeface="Wingdings" panose="05000000000000000000" pitchFamily="2" charset="2"/>
              <a:buChar char="§"/>
            </a:pPr>
            <a:r>
              <a:rPr lang="en-US" sz="1800" dirty="0">
                <a:latin typeface="+mj-lt"/>
              </a:rPr>
              <a:t>Similarly, the images on the right shows how touch points change in response to the </a:t>
            </a:r>
            <a:r>
              <a:rPr lang="en-US" sz="1800" b="1" dirty="0">
                <a:latin typeface="+mj-lt"/>
              </a:rPr>
              <a:t>acceleration along the three axes, in m/s^2</a:t>
            </a:r>
            <a:r>
              <a:rPr lang="en-US" sz="1800" dirty="0">
                <a:latin typeface="+mj-lt"/>
              </a:rPr>
              <a:t> </a:t>
            </a:r>
          </a:p>
          <a:p>
            <a:pPr algn="just">
              <a:buFont typeface="Wingdings" panose="05000000000000000000" pitchFamily="2" charset="2"/>
              <a:buChar char="§"/>
            </a:pPr>
            <a:r>
              <a:rPr lang="en-US" sz="1800" dirty="0">
                <a:latin typeface="+mj-lt"/>
              </a:rPr>
              <a:t>Blue and gold represents </a:t>
            </a:r>
            <a:r>
              <a:rPr lang="en-US" sz="1800" b="1" dirty="0">
                <a:latin typeface="+mj-lt"/>
              </a:rPr>
              <a:t>negative</a:t>
            </a:r>
            <a:r>
              <a:rPr lang="en-US" sz="1800" dirty="0">
                <a:latin typeface="+mj-lt"/>
              </a:rPr>
              <a:t> and </a:t>
            </a:r>
            <a:r>
              <a:rPr lang="en-US" sz="1800" b="1" dirty="0">
                <a:latin typeface="+mj-lt"/>
              </a:rPr>
              <a:t>positive</a:t>
            </a:r>
            <a:r>
              <a:rPr lang="en-US" sz="1800" dirty="0">
                <a:latin typeface="+mj-lt"/>
              </a:rPr>
              <a:t> </a:t>
            </a:r>
            <a:r>
              <a:rPr lang="en-US" sz="1800" b="1" dirty="0">
                <a:latin typeface="+mj-lt"/>
              </a:rPr>
              <a:t>acceleration</a:t>
            </a:r>
            <a:r>
              <a:rPr lang="en-US" sz="1800" dirty="0">
                <a:latin typeface="+mj-lt"/>
              </a:rPr>
              <a:t>, respectively, while red represents </a:t>
            </a:r>
            <a:r>
              <a:rPr lang="en-US" sz="1800" b="1" dirty="0">
                <a:latin typeface="+mj-lt"/>
              </a:rPr>
              <a:t>no acceleration</a:t>
            </a:r>
            <a:r>
              <a:rPr lang="en-US" sz="1800" dirty="0">
                <a:latin typeface="+mj-lt"/>
              </a:rPr>
              <a:t>. </a:t>
            </a:r>
          </a:p>
        </p:txBody>
      </p:sp>
      <p:sp>
        <p:nvSpPr>
          <p:cNvPr id="41" name="Rectangle 22">
            <a:extLst>
              <a:ext uri="{FF2B5EF4-FFF2-40B4-BE49-F238E27FC236}">
                <a16:creationId xmlns:a16="http://schemas.microsoft.com/office/drawing/2014/main" id="{986D8934-279C-478E-9988-71EA03246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F5A54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24">
            <a:extLst>
              <a:ext uri="{FF2B5EF4-FFF2-40B4-BE49-F238E27FC236}">
                <a16:creationId xmlns:a16="http://schemas.microsoft.com/office/drawing/2014/main" id="{1D1D30DA-ABBB-4A55-88D9-44086395F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48475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a:xfrm>
            <a:off x="1097280" y="6459785"/>
            <a:ext cx="2472271" cy="365125"/>
          </a:xfrm>
        </p:spPr>
        <p:txBody>
          <a:bodyPr>
            <a:normAutofit/>
          </a:bodyPr>
          <a:lstStyle/>
          <a:p>
            <a:pPr>
              <a:spcAft>
                <a:spcPts val="600"/>
              </a:spcAft>
            </a:pPr>
            <a:fld id="{36C1AD57-EEC5-4051-BC41-ABA55CB53775}" type="datetime2">
              <a:rPr lang="en-US" smtClean="0"/>
              <a:pPr>
                <a:spcAft>
                  <a:spcPts val="600"/>
                </a:spcAft>
              </a:pPr>
              <a:t>Saturday, February 20, 2021</a:t>
            </a:fld>
            <a:endParaRPr lang="en-US"/>
          </a:p>
        </p:txBody>
      </p:sp>
      <p:sp>
        <p:nvSpPr>
          <p:cNvPr id="9" name="Footer Placeholder 8"/>
          <p:cNvSpPr>
            <a:spLocks noGrp="1"/>
          </p:cNvSpPr>
          <p:nvPr>
            <p:ph type="ftr" sz="quarter" idx="11"/>
          </p:nvPr>
        </p:nvSpPr>
        <p:spPr>
          <a:xfrm>
            <a:off x="3686185" y="6459785"/>
            <a:ext cx="4822804" cy="365125"/>
          </a:xfrm>
        </p:spPr>
        <p:txBody>
          <a:bodyPr>
            <a:normAutofit/>
          </a:bodyPr>
          <a:lstStyle/>
          <a:p>
            <a:pPr>
              <a:spcAft>
                <a:spcPts val="600"/>
              </a:spcAft>
            </a:pPr>
            <a:r>
              <a:rPr lang="en-US"/>
              <a:t>Term paper presentation</a:t>
            </a:r>
          </a:p>
        </p:txBody>
      </p:sp>
      <p:sp>
        <p:nvSpPr>
          <p:cNvPr id="7" name="Slide Number Placeholder 6"/>
          <p:cNvSpPr>
            <a:spLocks noGrp="1"/>
          </p:cNvSpPr>
          <p:nvPr>
            <p:ph type="sldNum" sz="quarter" idx="12"/>
          </p:nvPr>
        </p:nvSpPr>
        <p:spPr>
          <a:xfrm>
            <a:off x="9900458" y="6459785"/>
            <a:ext cx="1312025" cy="365125"/>
          </a:xfrm>
        </p:spPr>
        <p:txBody>
          <a:bodyPr>
            <a:normAutofit/>
          </a:bodyPr>
          <a:lstStyle/>
          <a:p>
            <a:pPr>
              <a:spcAft>
                <a:spcPts val="600"/>
              </a:spcAft>
            </a:pPr>
            <a:fld id="{DC4D3D98-62AB-4E0A-B037-1A5B789139DE}" type="slidenum">
              <a:rPr lang="en-US" smtClean="0"/>
              <a:pPr>
                <a:spcAft>
                  <a:spcPts val="600"/>
                </a:spcAft>
              </a:pPr>
              <a:t>9</a:t>
            </a:fld>
            <a:endParaRPr lang="en-US"/>
          </a:p>
        </p:txBody>
      </p:sp>
      <p:sp>
        <p:nvSpPr>
          <p:cNvPr id="17" name="TextBox 16">
            <a:extLst>
              <a:ext uri="{FF2B5EF4-FFF2-40B4-BE49-F238E27FC236}">
                <a16:creationId xmlns:a16="http://schemas.microsoft.com/office/drawing/2014/main" id="{C0D54818-17A9-4DF2-ABC3-A89E9CBE9CB3}"/>
              </a:ext>
            </a:extLst>
          </p:cNvPr>
          <p:cNvSpPr txBox="1"/>
          <p:nvPr/>
        </p:nvSpPr>
        <p:spPr>
          <a:xfrm>
            <a:off x="5361375" y="374399"/>
            <a:ext cx="1588078" cy="323165"/>
          </a:xfrm>
          <a:prstGeom prst="rect">
            <a:avLst/>
          </a:prstGeom>
          <a:noFill/>
        </p:spPr>
        <p:txBody>
          <a:bodyPr wrap="square" rtlCol="0">
            <a:spAutoFit/>
          </a:bodyPr>
          <a:lstStyle/>
          <a:p>
            <a:pPr algn="ctr"/>
            <a:r>
              <a:rPr lang="en-US" sz="1500" dirty="0">
                <a:solidFill>
                  <a:schemeClr val="tx1">
                    <a:lumMod val="75000"/>
                    <a:lumOff val="25000"/>
                  </a:schemeClr>
                </a:solidFill>
                <a:latin typeface="+mj-lt"/>
              </a:rPr>
              <a:t>Accel along X</a:t>
            </a:r>
            <a:endParaRPr lang="en-CA" sz="1500" dirty="0">
              <a:solidFill>
                <a:schemeClr val="tx1">
                  <a:lumMod val="75000"/>
                  <a:lumOff val="25000"/>
                </a:schemeClr>
              </a:solidFill>
              <a:latin typeface="+mj-lt"/>
            </a:endParaRPr>
          </a:p>
        </p:txBody>
      </p:sp>
      <p:sp>
        <p:nvSpPr>
          <p:cNvPr id="35" name="TextBox 34">
            <a:extLst>
              <a:ext uri="{FF2B5EF4-FFF2-40B4-BE49-F238E27FC236}">
                <a16:creationId xmlns:a16="http://schemas.microsoft.com/office/drawing/2014/main" id="{A10D3636-4963-48DB-8C5C-863D11D107E2}"/>
              </a:ext>
            </a:extLst>
          </p:cNvPr>
          <p:cNvSpPr txBox="1"/>
          <p:nvPr/>
        </p:nvSpPr>
        <p:spPr>
          <a:xfrm>
            <a:off x="7735238" y="374398"/>
            <a:ext cx="1588078" cy="323165"/>
          </a:xfrm>
          <a:prstGeom prst="rect">
            <a:avLst/>
          </a:prstGeom>
          <a:noFill/>
        </p:spPr>
        <p:txBody>
          <a:bodyPr wrap="square" rtlCol="0">
            <a:spAutoFit/>
          </a:bodyPr>
          <a:lstStyle/>
          <a:p>
            <a:pPr algn="ctr"/>
            <a:r>
              <a:rPr lang="en-US" sz="1500" dirty="0">
                <a:solidFill>
                  <a:schemeClr val="tx1">
                    <a:lumMod val="75000"/>
                    <a:lumOff val="25000"/>
                  </a:schemeClr>
                </a:solidFill>
                <a:latin typeface="+mj-lt"/>
              </a:rPr>
              <a:t>Accel along Y</a:t>
            </a:r>
            <a:endParaRPr lang="en-CA" sz="1500" dirty="0">
              <a:solidFill>
                <a:schemeClr val="tx1">
                  <a:lumMod val="75000"/>
                  <a:lumOff val="25000"/>
                </a:schemeClr>
              </a:solidFill>
              <a:latin typeface="+mj-lt"/>
            </a:endParaRPr>
          </a:p>
        </p:txBody>
      </p:sp>
      <p:sp>
        <p:nvSpPr>
          <p:cNvPr id="39" name="TextBox 38">
            <a:extLst>
              <a:ext uri="{FF2B5EF4-FFF2-40B4-BE49-F238E27FC236}">
                <a16:creationId xmlns:a16="http://schemas.microsoft.com/office/drawing/2014/main" id="{F106A1BA-7937-4672-82E3-5A33395FEC51}"/>
              </a:ext>
            </a:extLst>
          </p:cNvPr>
          <p:cNvSpPr txBox="1"/>
          <p:nvPr/>
        </p:nvSpPr>
        <p:spPr>
          <a:xfrm>
            <a:off x="9867418" y="374398"/>
            <a:ext cx="1588078" cy="323165"/>
          </a:xfrm>
          <a:prstGeom prst="rect">
            <a:avLst/>
          </a:prstGeom>
          <a:noFill/>
        </p:spPr>
        <p:txBody>
          <a:bodyPr wrap="square" rtlCol="0">
            <a:spAutoFit/>
          </a:bodyPr>
          <a:lstStyle/>
          <a:p>
            <a:pPr algn="ctr"/>
            <a:r>
              <a:rPr lang="en-US" sz="1500" dirty="0">
                <a:solidFill>
                  <a:schemeClr val="tx1">
                    <a:lumMod val="75000"/>
                    <a:lumOff val="25000"/>
                  </a:schemeClr>
                </a:solidFill>
                <a:latin typeface="+mj-lt"/>
              </a:rPr>
              <a:t>Accel along Z</a:t>
            </a:r>
            <a:endParaRPr lang="en-CA" sz="1500" dirty="0">
              <a:solidFill>
                <a:schemeClr val="tx1">
                  <a:lumMod val="75000"/>
                  <a:lumOff val="25000"/>
                </a:schemeClr>
              </a:solidFill>
              <a:latin typeface="+mj-lt"/>
            </a:endParaRPr>
          </a:p>
        </p:txBody>
      </p:sp>
      <p:pic>
        <p:nvPicPr>
          <p:cNvPr id="1026" name="Picture 2" descr="Image result for smartphone accelerometer">
            <a:extLst>
              <a:ext uri="{FF2B5EF4-FFF2-40B4-BE49-F238E27FC236}">
                <a16:creationId xmlns:a16="http://schemas.microsoft.com/office/drawing/2014/main" id="{AA0F5715-8C53-4BA3-BAA6-6B9D27C840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024" y="398210"/>
            <a:ext cx="2802190" cy="28021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41247C7-0979-4216-9447-92D278FBB855}"/>
              </a:ext>
            </a:extLst>
          </p:cNvPr>
          <p:cNvPicPr>
            <a:picLocks noChangeAspect="1"/>
          </p:cNvPicPr>
          <p:nvPr/>
        </p:nvPicPr>
        <p:blipFill>
          <a:blip r:embed="rId5"/>
          <a:stretch>
            <a:fillRect/>
          </a:stretch>
        </p:blipFill>
        <p:spPr>
          <a:xfrm>
            <a:off x="5332871" y="785314"/>
            <a:ext cx="1700796" cy="3472041"/>
          </a:xfrm>
          <a:prstGeom prst="rect">
            <a:avLst/>
          </a:prstGeom>
        </p:spPr>
      </p:pic>
      <p:pic>
        <p:nvPicPr>
          <p:cNvPr id="6" name="Picture 5">
            <a:extLst>
              <a:ext uri="{FF2B5EF4-FFF2-40B4-BE49-F238E27FC236}">
                <a16:creationId xmlns:a16="http://schemas.microsoft.com/office/drawing/2014/main" id="{E22B288D-B990-4ADA-BE56-227F69104508}"/>
              </a:ext>
            </a:extLst>
          </p:cNvPr>
          <p:cNvPicPr>
            <a:picLocks noChangeAspect="1"/>
          </p:cNvPicPr>
          <p:nvPr/>
        </p:nvPicPr>
        <p:blipFill>
          <a:blip r:embed="rId6"/>
          <a:stretch>
            <a:fillRect/>
          </a:stretch>
        </p:blipFill>
        <p:spPr>
          <a:xfrm>
            <a:off x="7681453" y="774774"/>
            <a:ext cx="1700796" cy="3482581"/>
          </a:xfrm>
          <a:prstGeom prst="rect">
            <a:avLst/>
          </a:prstGeom>
        </p:spPr>
      </p:pic>
      <p:pic>
        <p:nvPicPr>
          <p:cNvPr id="13" name="Picture 12">
            <a:extLst>
              <a:ext uri="{FF2B5EF4-FFF2-40B4-BE49-F238E27FC236}">
                <a16:creationId xmlns:a16="http://schemas.microsoft.com/office/drawing/2014/main" id="{B2D05663-0295-40C5-B6BB-650B05B58C4B}"/>
              </a:ext>
            </a:extLst>
          </p:cNvPr>
          <p:cNvPicPr>
            <a:picLocks noChangeAspect="1"/>
          </p:cNvPicPr>
          <p:nvPr/>
        </p:nvPicPr>
        <p:blipFill>
          <a:blip r:embed="rId7"/>
          <a:stretch>
            <a:fillRect/>
          </a:stretch>
        </p:blipFill>
        <p:spPr>
          <a:xfrm>
            <a:off x="9878051" y="767181"/>
            <a:ext cx="1700796" cy="3492706"/>
          </a:xfrm>
          <a:prstGeom prst="rect">
            <a:avLst/>
          </a:prstGeom>
        </p:spPr>
      </p:pic>
    </p:spTree>
    <p:extLst>
      <p:ext uri="{BB962C8B-B14F-4D97-AF65-F5344CB8AC3E}">
        <p14:creationId xmlns:p14="http://schemas.microsoft.com/office/powerpoint/2010/main" val="172358078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3485</TotalTime>
  <Words>1103</Words>
  <Application>Microsoft Office PowerPoint</Application>
  <PresentationFormat>Widescreen</PresentationFormat>
  <Paragraphs>216</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 Math</vt:lpstr>
      <vt:lpstr>Times New Roman</vt:lpstr>
      <vt:lpstr>Wingdings</vt:lpstr>
      <vt:lpstr>Retrospect</vt:lpstr>
      <vt:lpstr>                          Mobile Sensing for Text Entry Correction During Walking   </vt:lpstr>
      <vt:lpstr>Problems With Text Entry During Walking</vt:lpstr>
      <vt:lpstr>Prior Work on Text Entry During Walking</vt:lpstr>
      <vt:lpstr>Prior Work on Text Entry During Walking</vt:lpstr>
      <vt:lpstr>Our Approach</vt:lpstr>
      <vt:lpstr>Model Derivation: P(data_touch│data_motion,char)</vt:lpstr>
      <vt:lpstr>Model Derivation: P(data_touch│data_motion,char)</vt:lpstr>
      <vt:lpstr>Model Derivation: P(data_touch│data_motion,char)</vt:lpstr>
      <vt:lpstr>Model Derivation: P(data_touch│data_motion,char)</vt:lpstr>
      <vt:lpstr>Model Derivation: P(data_motion│char)</vt:lpstr>
      <vt:lpstr>Model Derivation: P(char)</vt:lpstr>
      <vt:lpstr>Results</vt:lpstr>
      <vt:lpstr>Findings &amp; Discussion</vt:lpstr>
      <vt:lpstr>Thanks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Falcon X Preliminary Design Review</dc:title>
  <dc:creator>Eric Lu</dc:creator>
  <cp:lastModifiedBy>Eric Lu</cp:lastModifiedBy>
  <cp:revision>15</cp:revision>
  <cp:lastPrinted>2018-12-07T17:23:12Z</cp:lastPrinted>
  <dcterms:created xsi:type="dcterms:W3CDTF">2018-02-07T22:17:04Z</dcterms:created>
  <dcterms:modified xsi:type="dcterms:W3CDTF">2021-02-21T02:48:51Z</dcterms:modified>
</cp:coreProperties>
</file>