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2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72" r:id="rId4"/>
    <p:sldId id="263" r:id="rId5"/>
    <p:sldId id="257" r:id="rId6"/>
    <p:sldId id="259" r:id="rId7"/>
    <p:sldId id="258" r:id="rId8"/>
    <p:sldId id="260" r:id="rId9"/>
    <p:sldId id="261" r:id="rId10"/>
    <p:sldId id="299" r:id="rId11"/>
    <p:sldId id="262" r:id="rId12"/>
    <p:sldId id="300" r:id="rId13"/>
    <p:sldId id="264" r:id="rId14"/>
    <p:sldId id="275" r:id="rId15"/>
    <p:sldId id="279" r:id="rId16"/>
    <p:sldId id="296" r:id="rId17"/>
    <p:sldId id="274" r:id="rId18"/>
    <p:sldId id="283" r:id="rId19"/>
    <p:sldId id="276" r:id="rId20"/>
    <p:sldId id="277" r:id="rId21"/>
    <p:sldId id="278" r:id="rId22"/>
    <p:sldId id="301" r:id="rId23"/>
    <p:sldId id="285" r:id="rId24"/>
    <p:sldId id="288" r:id="rId25"/>
    <p:sldId id="289" r:id="rId26"/>
    <p:sldId id="290" r:id="rId27"/>
    <p:sldId id="297" r:id="rId28"/>
    <p:sldId id="295" r:id="rId29"/>
    <p:sldId id="291" r:id="rId30"/>
    <p:sldId id="270" r:id="rId31"/>
    <p:sldId id="271" r:id="rId32"/>
    <p:sldId id="294" r:id="rId33"/>
    <p:sldId id="286" r:id="rId34"/>
    <p:sldId id="298" r:id="rId35"/>
    <p:sldId id="293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Leung" initials="TL" lastIdx="2" clrIdx="0">
    <p:extLst>
      <p:ext uri="{19B8F6BF-5375-455C-9EA6-DF929625EA0E}">
        <p15:presenceInfo xmlns:p15="http://schemas.microsoft.com/office/powerpoint/2012/main" userId="70cbe8ef3129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u" userId="3aa406f68f5e5191" providerId="LiveId" clId="{E9FD4352-7782-49AA-971B-FCCBAC7D1DCD}"/>
    <pc:docChg chg="undo redo custSel addSld delSld modSld sldOrd">
      <pc:chgData name="Eric Lu" userId="3aa406f68f5e5191" providerId="LiveId" clId="{E9FD4352-7782-49AA-971B-FCCBAC7D1DCD}" dt="2018-02-08T15:19:43.733" v="3155" actId="20577"/>
      <pc:docMkLst>
        <pc:docMk/>
      </pc:docMkLst>
      <pc:sldChg chg="modSp">
        <pc:chgData name="Eric Lu" userId="3aa406f68f5e5191" providerId="LiveId" clId="{E9FD4352-7782-49AA-971B-FCCBAC7D1DCD}" dt="2018-02-08T13:57:17.723" v="3035" actId="20577"/>
        <pc:sldMkLst>
          <pc:docMk/>
          <pc:sldMk cId="585155858" sldId="259"/>
        </pc:sldMkLst>
        <pc:spChg chg="mod">
          <ac:chgData name="Eric Lu" userId="3aa406f68f5e5191" providerId="LiveId" clId="{E9FD4352-7782-49AA-971B-FCCBAC7D1DCD}" dt="2018-02-08T13:57:17.723" v="3035" actId="20577"/>
          <ac:spMkLst>
            <pc:docMk/>
            <pc:sldMk cId="585155858" sldId="259"/>
            <ac:spMk id="3" creationId="{00000000-0000-0000-0000-000000000000}"/>
          </ac:spMkLst>
        </pc:spChg>
      </pc:sldChg>
      <pc:sldChg chg="modSp">
        <pc:chgData name="Eric Lu" userId="3aa406f68f5e5191" providerId="LiveId" clId="{E9FD4352-7782-49AA-971B-FCCBAC7D1DCD}" dt="2018-02-08T13:22:29.562" v="2671" actId="14100"/>
        <pc:sldMkLst>
          <pc:docMk/>
          <pc:sldMk cId="1617094503" sldId="260"/>
        </pc:sldMkLst>
        <pc:spChg chg="mod">
          <ac:chgData name="Eric Lu" userId="3aa406f68f5e5191" providerId="LiveId" clId="{E9FD4352-7782-49AA-971B-FCCBAC7D1DCD}" dt="2018-02-08T03:30:10.573" v="2008" actId="1035"/>
          <ac:spMkLst>
            <pc:docMk/>
            <pc:sldMk cId="1617094503" sldId="260"/>
            <ac:spMk id="8" creationId="{0FB3EC7E-3CA9-4C83-A928-4DF9CC8F0693}"/>
          </ac:spMkLst>
        </pc:spChg>
        <pc:picChg chg="mod">
          <ac:chgData name="Eric Lu" userId="3aa406f68f5e5191" providerId="LiveId" clId="{E9FD4352-7782-49AA-971B-FCCBAC7D1DCD}" dt="2018-02-08T13:22:29.562" v="2671" actId="14100"/>
          <ac:picMkLst>
            <pc:docMk/>
            <pc:sldMk cId="1617094503" sldId="260"/>
            <ac:picMk id="1026" creationId="{B718E68B-A585-4176-81AC-9F72D250EF4F}"/>
          </ac:picMkLst>
        </pc:picChg>
      </pc:sldChg>
      <pc:sldChg chg="modSp ord">
        <pc:chgData name="Eric Lu" userId="3aa406f68f5e5191" providerId="LiveId" clId="{E9FD4352-7782-49AA-971B-FCCBAC7D1DCD}" dt="2018-02-08T13:16:02.317" v="2054" actId="1076"/>
        <pc:sldMkLst>
          <pc:docMk/>
          <pc:sldMk cId="2833827097" sldId="263"/>
        </pc:sldMkLst>
        <pc:spChg chg="mod">
          <ac:chgData name="Eric Lu" userId="3aa406f68f5e5191" providerId="LiveId" clId="{E9FD4352-7782-49AA-971B-FCCBAC7D1DCD}" dt="2018-02-08T13:16:02.317" v="2054" actId="1076"/>
          <ac:spMkLst>
            <pc:docMk/>
            <pc:sldMk cId="2833827097" sldId="263"/>
            <ac:spMk id="2" creationId="{00000000-0000-0000-0000-000000000000}"/>
          </ac:spMkLst>
        </pc:spChg>
      </pc:sldChg>
      <pc:sldChg chg="modSp">
        <pc:chgData name="Eric Lu" userId="3aa406f68f5e5191" providerId="LiveId" clId="{E9FD4352-7782-49AA-971B-FCCBAC7D1DCD}" dt="2018-02-08T15:19:43.733" v="3155" actId="20577"/>
        <pc:sldMkLst>
          <pc:docMk/>
          <pc:sldMk cId="3280231147" sldId="264"/>
        </pc:sldMkLst>
        <pc:spChg chg="mod">
          <ac:chgData name="Eric Lu" userId="3aa406f68f5e5191" providerId="LiveId" clId="{E9FD4352-7782-49AA-971B-FCCBAC7D1DCD}" dt="2018-02-08T15:19:43.733" v="3155" actId="20577"/>
          <ac:spMkLst>
            <pc:docMk/>
            <pc:sldMk cId="3280231147" sldId="264"/>
            <ac:spMk id="10" creationId="{00000000-0000-0000-0000-000000000000}"/>
          </ac:spMkLst>
        </pc:spChg>
        <pc:spChg chg="mod">
          <ac:chgData name="Eric Lu" userId="3aa406f68f5e5191" providerId="LiveId" clId="{E9FD4352-7782-49AA-971B-FCCBAC7D1DCD}" dt="2018-02-08T14:21:17.193" v="3129" actId="20577"/>
          <ac:spMkLst>
            <pc:docMk/>
            <pc:sldMk cId="3280231147" sldId="264"/>
            <ac:spMk id="11" creationId="{00000000-0000-0000-0000-000000000000}"/>
          </ac:spMkLst>
        </pc:spChg>
        <pc:spChg chg="mod">
          <ac:chgData name="Eric Lu" userId="3aa406f68f5e5191" providerId="LiveId" clId="{E9FD4352-7782-49AA-971B-FCCBAC7D1DCD}" dt="2018-02-08T13:43:32.481" v="3019" actId="20577"/>
          <ac:spMkLst>
            <pc:docMk/>
            <pc:sldMk cId="3280231147" sldId="264"/>
            <ac:spMk id="14" creationId="{00000000-0000-0000-0000-000000000000}"/>
          </ac:spMkLst>
        </pc:spChg>
      </pc:sldChg>
      <pc:sldChg chg="modSp ord">
        <pc:chgData name="Eric Lu" userId="3aa406f68f5e5191" providerId="LiveId" clId="{E9FD4352-7782-49AA-971B-FCCBAC7D1DCD}" dt="2018-02-08T14:46:51.423" v="3140" actId="20577"/>
        <pc:sldMkLst>
          <pc:docMk/>
          <pc:sldMk cId="1074745154" sldId="271"/>
        </pc:sldMkLst>
        <pc:graphicFrameChg chg="mod modGraphic">
          <ac:chgData name="Eric Lu" userId="3aa406f68f5e5191" providerId="LiveId" clId="{E9FD4352-7782-49AA-971B-FCCBAC7D1DCD}" dt="2018-02-08T14:45:07.809" v="3134" actId="2165"/>
          <ac:graphicFrameMkLst>
            <pc:docMk/>
            <pc:sldMk cId="1074745154" sldId="271"/>
            <ac:graphicFrameMk id="3" creationId="{54CBA578-EC76-4B9F-993F-0A1CA69141B9}"/>
          </ac:graphicFrameMkLst>
        </pc:graphicFrameChg>
        <pc:graphicFrameChg chg="modGraphic">
          <ac:chgData name="Eric Lu" userId="3aa406f68f5e5191" providerId="LiveId" clId="{E9FD4352-7782-49AA-971B-FCCBAC7D1DCD}" dt="2018-02-08T02:30:39.547" v="1921" actId="20577"/>
          <ac:graphicFrameMkLst>
            <pc:docMk/>
            <pc:sldMk cId="1074745154" sldId="271"/>
            <ac:graphicFrameMk id="7" creationId="{00000000-0000-0000-0000-000000000000}"/>
          </ac:graphicFrameMkLst>
        </pc:graphicFrameChg>
      </pc:sldChg>
      <pc:sldChg chg="modSp">
        <pc:chgData name="Eric Lu" userId="3aa406f68f5e5191" providerId="LiveId" clId="{E9FD4352-7782-49AA-971B-FCCBAC7D1DCD}" dt="2018-02-08T13:32:55.763" v="2697" actId="20577"/>
        <pc:sldMkLst>
          <pc:docMk/>
          <pc:sldMk cId="2361072511" sldId="272"/>
        </pc:sldMkLst>
        <pc:spChg chg="mod">
          <ac:chgData name="Eric Lu" userId="3aa406f68f5e5191" providerId="LiveId" clId="{E9FD4352-7782-49AA-971B-FCCBAC7D1DCD}" dt="2018-02-08T13:32:55.763" v="2697" actId="20577"/>
          <ac:spMkLst>
            <pc:docMk/>
            <pc:sldMk cId="2361072511" sldId="272"/>
            <ac:spMk id="10" creationId="{00000000-0000-0000-0000-000000000000}"/>
          </ac:spMkLst>
        </pc:spChg>
      </pc:sldChg>
      <pc:sldChg chg="modSp">
        <pc:chgData name="Eric Lu" userId="3aa406f68f5e5191" providerId="LiveId" clId="{E9FD4352-7782-49AA-971B-FCCBAC7D1DCD}" dt="2018-02-08T03:03:33.937" v="2006" actId="20577"/>
        <pc:sldMkLst>
          <pc:docMk/>
          <pc:sldMk cId="1874603551" sldId="275"/>
        </pc:sldMkLst>
        <pc:spChg chg="mod">
          <ac:chgData name="Eric Lu" userId="3aa406f68f5e5191" providerId="LiveId" clId="{E9FD4352-7782-49AA-971B-FCCBAC7D1DCD}" dt="2018-02-08T03:03:24.868" v="1999" actId="20577"/>
          <ac:spMkLst>
            <pc:docMk/>
            <pc:sldMk cId="1874603551" sldId="275"/>
            <ac:spMk id="10" creationId="{00000000-0000-0000-0000-000000000000}"/>
          </ac:spMkLst>
        </pc:spChg>
        <pc:spChg chg="mod">
          <ac:chgData name="Eric Lu" userId="3aa406f68f5e5191" providerId="LiveId" clId="{E9FD4352-7782-49AA-971B-FCCBAC7D1DCD}" dt="2018-02-08T03:03:33.937" v="2006" actId="20577"/>
          <ac:spMkLst>
            <pc:docMk/>
            <pc:sldMk cId="1874603551" sldId="275"/>
            <ac:spMk id="12" creationId="{00000000-0000-0000-0000-000000000000}"/>
          </ac:spMkLst>
        </pc:spChg>
        <pc:spChg chg="mod">
          <ac:chgData name="Eric Lu" userId="3aa406f68f5e5191" providerId="LiveId" clId="{E9FD4352-7782-49AA-971B-FCCBAC7D1DCD}" dt="2018-02-08T03:03:30.480" v="2003" actId="20577"/>
          <ac:spMkLst>
            <pc:docMk/>
            <pc:sldMk cId="1874603551" sldId="275"/>
            <ac:spMk id="14" creationId="{00000000-0000-0000-0000-000000000000}"/>
          </ac:spMkLst>
        </pc:spChg>
      </pc:sldChg>
      <pc:sldChg chg="addSp delSp modSp add ord">
        <pc:chgData name="Eric Lu" userId="3aa406f68f5e5191" providerId="LiveId" clId="{E9FD4352-7782-49AA-971B-FCCBAC7D1DCD}" dt="2018-02-08T01:34:59.446" v="1549" actId="20577"/>
        <pc:sldMkLst>
          <pc:docMk/>
          <pc:sldMk cId="3039465026" sldId="279"/>
        </pc:sldMkLst>
        <pc:spChg chg="mod">
          <ac:chgData name="Eric Lu" userId="3aa406f68f5e5191" providerId="LiveId" clId="{E9FD4352-7782-49AA-971B-FCCBAC7D1DCD}" dt="2018-02-08T01:19:26.858" v="66" actId="20577"/>
          <ac:spMkLst>
            <pc:docMk/>
            <pc:sldMk cId="3039465026" sldId="279"/>
            <ac:spMk id="2" creationId="{00000000-0000-0000-0000-000000000000}"/>
          </ac:spMkLst>
        </pc:spChg>
        <pc:spChg chg="add del mod">
          <ac:chgData name="Eric Lu" userId="3aa406f68f5e5191" providerId="LiveId" clId="{E9FD4352-7782-49AA-971B-FCCBAC7D1DCD}" dt="2018-02-08T01:30:43.761" v="683" actId="20577"/>
          <ac:spMkLst>
            <pc:docMk/>
            <pc:sldMk cId="3039465026" sldId="279"/>
            <ac:spMk id="10" creationId="{00000000-0000-0000-0000-000000000000}"/>
          </ac:spMkLst>
        </pc:spChg>
        <pc:spChg chg="mod">
          <ac:chgData name="Eric Lu" userId="3aa406f68f5e5191" providerId="LiveId" clId="{E9FD4352-7782-49AA-971B-FCCBAC7D1DCD}" dt="2018-02-08T01:34:59.446" v="1549" actId="20577"/>
          <ac:spMkLst>
            <pc:docMk/>
            <pc:sldMk cId="3039465026" sldId="279"/>
            <ac:spMk id="11" creationId="{00000000-0000-0000-0000-000000000000}"/>
          </ac:spMkLst>
        </pc:spChg>
        <pc:spChg chg="mod">
          <ac:chgData name="Eric Lu" userId="3aa406f68f5e5191" providerId="LiveId" clId="{E9FD4352-7782-49AA-971B-FCCBAC7D1DCD}" dt="2018-02-08T01:33:17.798" v="1145" actId="20577"/>
          <ac:spMkLst>
            <pc:docMk/>
            <pc:sldMk cId="3039465026" sldId="279"/>
            <ac:spMk id="14" creationId="{00000000-0000-0000-0000-000000000000}"/>
          </ac:spMkLst>
        </pc:spChg>
        <pc:picChg chg="add del mod">
          <ac:chgData name="Eric Lu" userId="3aa406f68f5e5191" providerId="LiveId" clId="{E9FD4352-7782-49AA-971B-FCCBAC7D1DCD}" dt="2018-02-08T01:20:59.059" v="128" actId="20577"/>
          <ac:picMkLst>
            <pc:docMk/>
            <pc:sldMk cId="3039465026" sldId="279"/>
            <ac:picMk id="1026" creationId="{8FCE71FF-87E4-4448-BCDD-3724DE91108C}"/>
          </ac:picMkLst>
        </pc:picChg>
        <pc:picChg chg="add mod">
          <ac:chgData name="Eric Lu" userId="3aa406f68f5e5191" providerId="LiveId" clId="{E9FD4352-7782-49AA-971B-FCCBAC7D1DCD}" dt="2018-02-08T01:21:29.291" v="184" actId="14100"/>
          <ac:picMkLst>
            <pc:docMk/>
            <pc:sldMk cId="3039465026" sldId="279"/>
            <ac:picMk id="1028" creationId="{6AF0AC49-9817-4614-91F6-53BB61E19ADD}"/>
          </ac:picMkLst>
        </pc:picChg>
        <pc:picChg chg="add del mod">
          <ac:chgData name="Eric Lu" userId="3aa406f68f5e5191" providerId="LiveId" clId="{E9FD4352-7782-49AA-971B-FCCBAC7D1DCD}" dt="2018-02-08T01:22:39.044" v="191" actId="478"/>
          <ac:picMkLst>
            <pc:docMk/>
            <pc:sldMk cId="3039465026" sldId="279"/>
            <ac:picMk id="1030" creationId="{07B3CA27-88A5-41FF-9751-7AE900B7E153}"/>
          </ac:picMkLst>
        </pc:picChg>
        <pc:picChg chg="add del mod modCrop">
          <ac:chgData name="Eric Lu" userId="3aa406f68f5e5191" providerId="LiveId" clId="{E9FD4352-7782-49AA-971B-FCCBAC7D1DCD}" dt="2018-02-08T01:23:24.626" v="197" actId="20577"/>
          <ac:picMkLst>
            <pc:docMk/>
            <pc:sldMk cId="3039465026" sldId="279"/>
            <ac:picMk id="1032" creationId="{84085F95-2C8F-4AF9-9F3A-0DE38186CF3F}"/>
          </ac:picMkLst>
        </pc:picChg>
        <pc:picChg chg="add mod">
          <ac:chgData name="Eric Lu" userId="3aa406f68f5e5191" providerId="LiveId" clId="{E9FD4352-7782-49AA-971B-FCCBAC7D1DCD}" dt="2018-02-08T01:23:55.584" v="243" actId="14100"/>
          <ac:picMkLst>
            <pc:docMk/>
            <pc:sldMk cId="3039465026" sldId="279"/>
            <ac:picMk id="1034" creationId="{CB7D5931-C25E-4989-ABEA-DD753D39039C}"/>
          </ac:picMkLst>
        </pc:picChg>
        <pc:picChg chg="del">
          <ac:chgData name="Eric Lu" userId="3aa406f68f5e5191" providerId="LiveId" clId="{E9FD4352-7782-49AA-971B-FCCBAC7D1DCD}" dt="2018-02-08T01:19:48.748" v="67" actId="478"/>
          <ac:picMkLst>
            <pc:docMk/>
            <pc:sldMk cId="3039465026" sldId="279"/>
            <ac:picMk id="8198" creationId="{00000000-0000-0000-0000-000000000000}"/>
          </ac:picMkLst>
        </pc:picChg>
        <pc:picChg chg="del">
          <ac:chgData name="Eric Lu" userId="3aa406f68f5e5191" providerId="LiveId" clId="{E9FD4352-7782-49AA-971B-FCCBAC7D1DCD}" dt="2018-02-08T01:19:50.410" v="68" actId="478"/>
          <ac:picMkLst>
            <pc:docMk/>
            <pc:sldMk cId="3039465026" sldId="279"/>
            <ac:picMk id="8200" creationId="{00000000-0000-0000-0000-000000000000}"/>
          </ac:picMkLst>
        </pc:picChg>
        <pc:inkChg chg="add del">
          <ac:chgData name="Eric Lu" userId="3aa406f68f5e5191" providerId="LiveId" clId="{E9FD4352-7782-49AA-971B-FCCBAC7D1DCD}" dt="2018-02-08T01:21:18.720" v="140" actId="20577"/>
          <ac:inkMkLst>
            <pc:docMk/>
            <pc:sldMk cId="3039465026" sldId="279"/>
            <ac:inkMk id="3" creationId="{C58151E3-10CD-49C3-9D86-A7081D6B1DB4}"/>
          </ac:inkMkLst>
        </pc:inkChg>
        <pc:inkChg chg="add del">
          <ac:chgData name="Eric Lu" userId="3aa406f68f5e5191" providerId="LiveId" clId="{E9FD4352-7782-49AA-971B-FCCBAC7D1DCD}" dt="2018-02-08T01:30:32.066" v="679" actId="20577"/>
          <ac:inkMkLst>
            <pc:docMk/>
            <pc:sldMk cId="3039465026" sldId="279"/>
            <ac:inkMk id="3" creationId="{AA5B2F33-1E18-45C3-9F67-B442993825CB}"/>
          </ac:inkMkLst>
        </pc:inkChg>
        <pc:inkChg chg="add del">
          <ac:chgData name="Eric Lu" userId="3aa406f68f5e5191" providerId="LiveId" clId="{E9FD4352-7782-49AA-971B-FCCBAC7D1DCD}" dt="2018-02-08T01:24:32.255" v="245" actId="20577"/>
          <ac:inkMkLst>
            <pc:docMk/>
            <pc:sldMk cId="3039465026" sldId="279"/>
            <ac:inkMk id="7" creationId="{A060A074-4552-47CD-B674-E472233FC259}"/>
          </ac:inkMkLst>
        </pc:inkChg>
      </pc:sldChg>
      <pc:sldChg chg="addSp delSp modSp add mod setBg">
        <pc:chgData name="Eric Lu" userId="3aa406f68f5e5191" providerId="LiveId" clId="{E9FD4352-7782-49AA-971B-FCCBAC7D1DCD}" dt="2018-02-08T01:43:08.185" v="1858" actId="1076"/>
        <pc:sldMkLst>
          <pc:docMk/>
          <pc:sldMk cId="3833947773" sldId="280"/>
        </pc:sldMkLst>
        <pc:spChg chg="mod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2" creationId="{D2EF0C24-DEE2-4132-B57A-14D7801916ED}"/>
          </ac:spMkLst>
        </pc:spChg>
        <pc:spChg chg="del">
          <ac:chgData name="Eric Lu" userId="3aa406f68f5e5191" providerId="LiveId" clId="{E9FD4352-7782-49AA-971B-FCCBAC7D1DCD}" dt="2018-02-08T01:36:05.095" v="1611" actId="478"/>
          <ac:spMkLst>
            <pc:docMk/>
            <pc:sldMk cId="3833947773" sldId="280"/>
            <ac:spMk id="3" creationId="{89CEB1F9-A273-49BC-B14F-224D51DD3F0B}"/>
          </ac:spMkLst>
        </pc:spChg>
        <pc:spChg chg="mod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4" creationId="{6822F740-8BDF-488E-AF7D-21DED24723E6}"/>
          </ac:spMkLst>
        </pc:spChg>
        <pc:spChg chg="mod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5" creationId="{9C5D8E2F-049B-41B0-A95D-E0B9C9F6BF89}"/>
          </ac:spMkLst>
        </pc:spChg>
        <pc:spChg chg="mod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6" creationId="{A7C475F9-DBE0-4EB8-A0BA-E500383A0EDC}"/>
          </ac:spMkLst>
        </pc:spChg>
        <pc:spChg chg="add mod">
          <ac:chgData name="Eric Lu" userId="3aa406f68f5e5191" providerId="LiveId" clId="{E9FD4352-7782-49AA-971B-FCCBAC7D1DCD}" dt="2018-02-08T01:39:00.077" v="1837" actId="1038"/>
          <ac:spMkLst>
            <pc:docMk/>
            <pc:sldMk cId="3833947773" sldId="280"/>
            <ac:spMk id="7" creationId="{E163AFC2-C2B6-45C8-A17E-FFC2A44164D1}"/>
          </ac:spMkLst>
        </pc:spChg>
        <pc:spChg chg="add mod">
          <ac:chgData name="Eric Lu" userId="3aa406f68f5e5191" providerId="LiveId" clId="{E9FD4352-7782-49AA-971B-FCCBAC7D1DCD}" dt="2018-02-08T01:39:35.467" v="1853" actId="1038"/>
          <ac:spMkLst>
            <pc:docMk/>
            <pc:sldMk cId="3833947773" sldId="280"/>
            <ac:spMk id="19" creationId="{E36687C8-58B9-4C31-813D-125670291DDD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73" creationId="{58331D47-DE7A-4F51-9D59-FD68F3BDD20E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75" creationId="{99DEDC60-6312-4214-B219-E46479D7E137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79" creationId="{66B8738D-6184-4200-93C8-A38B49E39D94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81" creationId="{0A95E83E-3C35-4C05-B1FC-CBF86CCB7C21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83" creationId="{C1AD70F9-2AA8-40AD-81F2-0D7BC881C9A9}"/>
          </ac:spMkLst>
        </pc:spChg>
        <pc:spChg chg="add del">
          <ac:chgData name="Eric Lu" userId="3aa406f68f5e5191" providerId="LiveId" clId="{E9FD4352-7782-49AA-971B-FCCBAC7D1DCD}" dt="2018-02-08T01:37:18.507" v="1619" actId="26606"/>
          <ac:spMkLst>
            <pc:docMk/>
            <pc:sldMk cId="3833947773" sldId="280"/>
            <ac:spMk id="87" creationId="{5B73017D-B127-4D47-BB33-0DA52359F549}"/>
          </ac:spMkLst>
        </pc:spChg>
        <pc:picChg chg="add mod">
          <ac:chgData name="Eric Lu" userId="3aa406f68f5e5191" providerId="LiveId" clId="{E9FD4352-7782-49AA-971B-FCCBAC7D1DCD}" dt="2018-02-08T01:43:08.185" v="1858" actId="1076"/>
          <ac:picMkLst>
            <pc:docMk/>
            <pc:sldMk cId="3833947773" sldId="280"/>
            <ac:picMk id="20" creationId="{20D49F76-BDEC-47CF-AB3E-EB6F3FD7DB00}"/>
          </ac:picMkLst>
        </pc:picChg>
        <pc:picChg chg="add mod ord">
          <ac:chgData name="Eric Lu" userId="3aa406f68f5e5191" providerId="LiveId" clId="{E9FD4352-7782-49AA-971B-FCCBAC7D1DCD}" dt="2018-02-08T01:37:18.507" v="1619" actId="26606"/>
          <ac:picMkLst>
            <pc:docMk/>
            <pc:sldMk cId="3833947773" sldId="280"/>
            <ac:picMk id="1026" creationId="{B0C3D13B-8769-44BC-A4F9-55CD4E62F3FF}"/>
          </ac:picMkLst>
        </pc:picChg>
        <pc:picChg chg="add del mod ord">
          <ac:chgData name="Eric Lu" userId="3aa406f68f5e5191" providerId="LiveId" clId="{E9FD4352-7782-49AA-971B-FCCBAC7D1DCD}" dt="2018-02-08T01:42:53.306" v="1854" actId="478"/>
          <ac:picMkLst>
            <pc:docMk/>
            <pc:sldMk cId="3833947773" sldId="280"/>
            <ac:picMk id="1028" creationId="{1C3A2870-F3EC-4968-AF62-A82E7E31749A}"/>
          </ac:picMkLst>
        </pc:picChg>
        <pc:picChg chg="add del">
          <ac:chgData name="Eric Lu" userId="3aa406f68f5e5191" providerId="LiveId" clId="{E9FD4352-7782-49AA-971B-FCCBAC7D1DCD}" dt="2018-02-08T01:37:09.155" v="1617" actId="478"/>
          <ac:picMkLst>
            <pc:docMk/>
            <pc:sldMk cId="3833947773" sldId="280"/>
            <ac:picMk id="1030" creationId="{D4178A7E-F56F-4799-8506-BB1DFD7D9845}"/>
          </ac:picMkLst>
        </pc:picChg>
        <pc:cxnChg chg="add del">
          <ac:chgData name="Eric Lu" userId="3aa406f68f5e5191" providerId="LiveId" clId="{E9FD4352-7782-49AA-971B-FCCBAC7D1DCD}" dt="2018-02-08T01:37:18.507" v="1619" actId="26606"/>
          <ac:cxnSpMkLst>
            <pc:docMk/>
            <pc:sldMk cId="3833947773" sldId="280"/>
            <ac:cxnSpMk id="77" creationId="{D92A1B31-DB63-435D-93E6-9712CDFB20FE}"/>
          </ac:cxnSpMkLst>
        </pc:cxnChg>
        <pc:cxnChg chg="add del">
          <ac:chgData name="Eric Lu" userId="3aa406f68f5e5191" providerId="LiveId" clId="{E9FD4352-7782-49AA-971B-FCCBAC7D1DCD}" dt="2018-02-08T01:37:18.507" v="1619" actId="26606"/>
          <ac:cxnSpMkLst>
            <pc:docMk/>
            <pc:sldMk cId="3833947773" sldId="280"/>
            <ac:cxnSpMk id="85" creationId="{C2B7B8EB-0638-43BD-9A64-62F95F505484}"/>
          </ac:cxnSpMkLst>
        </pc:cxnChg>
      </pc:sldChg>
      <pc:sldChg chg="addSp delSp">
        <pc:chgData name="Eric Lu" userId="3aa406f68f5e5191" providerId="LiveId" clId="{E9FD4352-7782-49AA-971B-FCCBAC7D1DCD}" dt="2018-02-08T02:36:03.757" v="1924" actId="20577"/>
        <pc:sldMkLst>
          <pc:docMk/>
          <pc:sldMk cId="682143581" sldId="281"/>
        </pc:sldMkLst>
        <pc:inkChg chg="add del">
          <ac:chgData name="Eric Lu" userId="3aa406f68f5e5191" providerId="LiveId" clId="{E9FD4352-7782-49AA-971B-FCCBAC7D1DCD}" dt="2018-02-08T02:36:03.757" v="1924" actId="20577"/>
          <ac:inkMkLst>
            <pc:docMk/>
            <pc:sldMk cId="682143581" sldId="281"/>
            <ac:inkMk id="3" creationId="{58341B59-B55B-4F51-9558-3AF6B0F30003}"/>
          </ac:inkMkLst>
        </pc:inkChg>
      </pc:sldChg>
      <pc:sldChg chg="ord">
        <pc:chgData name="Eric Lu" userId="3aa406f68f5e5191" providerId="LiveId" clId="{E9FD4352-7782-49AA-971B-FCCBAC7D1DCD}" dt="2018-02-08T14:46:37.115" v="3136" actId="20577"/>
        <pc:sldMkLst>
          <pc:docMk/>
          <pc:sldMk cId="1705799938" sldId="294"/>
        </pc:sldMkLst>
      </pc:sldChg>
      <pc:sldChg chg="modSp">
        <pc:chgData name="Eric Lu" userId="3aa406f68f5e5191" providerId="LiveId" clId="{E9FD4352-7782-49AA-971B-FCCBAC7D1DCD}" dt="2018-02-08T13:24:32.199" v="2681" actId="27636"/>
        <pc:sldMkLst>
          <pc:docMk/>
          <pc:sldMk cId="2054671143" sldId="298"/>
        </pc:sldMkLst>
        <pc:spChg chg="mod">
          <ac:chgData name="Eric Lu" userId="3aa406f68f5e5191" providerId="LiveId" clId="{E9FD4352-7782-49AA-971B-FCCBAC7D1DCD}" dt="2018-02-08T13:24:32.199" v="2681" actId="27636"/>
          <ac:spMkLst>
            <pc:docMk/>
            <pc:sldMk cId="2054671143" sldId="298"/>
            <ac:spMk id="2" creationId="{00000000-0000-0000-0000-000000000000}"/>
          </ac:spMkLst>
        </pc:spChg>
      </pc:sldChg>
      <pc:sldChg chg="add">
        <pc:chgData name="Eric Lu" userId="3aa406f68f5e5191" providerId="LiveId" clId="{E9FD4352-7782-49AA-971B-FCCBAC7D1DCD}" dt="2018-02-08T13:14:24.126" v="2009" actId="20577"/>
        <pc:sldMkLst>
          <pc:docMk/>
          <pc:sldMk cId="3848610084" sldId="300"/>
        </pc:sldMkLst>
      </pc:sldChg>
      <pc:sldChg chg="modSp add ord">
        <pc:chgData name="Eric Lu" userId="3aa406f68f5e5191" providerId="LiveId" clId="{E9FD4352-7782-49AA-971B-FCCBAC7D1DCD}" dt="2018-02-08T13:17:08.233" v="2098" actId="14100"/>
        <pc:sldMkLst>
          <pc:docMk/>
          <pc:sldMk cId="3561877804" sldId="301"/>
        </pc:sldMkLst>
        <pc:spChg chg="mod">
          <ac:chgData name="Eric Lu" userId="3aa406f68f5e5191" providerId="LiveId" clId="{E9FD4352-7782-49AA-971B-FCCBAC7D1DCD}" dt="2018-02-08T13:17:08.233" v="2098" actId="14100"/>
          <ac:spMkLst>
            <pc:docMk/>
            <pc:sldMk cId="3561877804" sldId="301"/>
            <ac:spMk id="2" creationId="{00000000-0000-0000-0000-000000000000}"/>
          </ac:spMkLst>
        </pc:spChg>
      </pc:sldChg>
    </pc:docChg>
  </pc:docChgLst>
  <pc:docChgLst>
    <pc:chgData name="Thomas Leung" userId="70cbe8ef3129a491" providerId="LiveId" clId="{7DB4CC87-D605-4212-8805-AC9FBEE9CD4A}"/>
    <pc:docChg chg="undo custSel addSld delSld modSld sldOrd">
      <pc:chgData name="Thomas Leung" userId="70cbe8ef3129a491" providerId="LiveId" clId="{7DB4CC87-D605-4212-8805-AC9FBEE9CD4A}" dt="2018-02-14T04:41:38.214" v="3061" actId="1582"/>
      <pc:docMkLst>
        <pc:docMk/>
      </pc:docMkLst>
      <pc:sldChg chg="addSp delSp modSp">
        <pc:chgData name="Thomas Leung" userId="70cbe8ef3129a491" providerId="LiveId" clId="{7DB4CC87-D605-4212-8805-AC9FBEE9CD4A}" dt="2018-02-08T07:31:21.368" v="2762" actId="1440"/>
        <pc:sldMkLst>
          <pc:docMk/>
          <pc:sldMk cId="2035626310" sldId="256"/>
        </pc:sldMkLst>
        <pc:spChg chg="mod">
          <ac:chgData name="Thomas Leung" userId="70cbe8ef3129a491" providerId="LiveId" clId="{7DB4CC87-D605-4212-8805-AC9FBEE9CD4A}" dt="2018-02-08T06:19:36.073" v="365" actId="20577"/>
          <ac:spMkLst>
            <pc:docMk/>
            <pc:sldMk cId="2035626310" sldId="256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6:19:45.586" v="383" actId="20577"/>
          <ac:spMkLst>
            <pc:docMk/>
            <pc:sldMk cId="2035626310" sldId="256"/>
            <ac:spMk id="3" creationId="{00000000-0000-0000-0000-000000000000}"/>
          </ac:spMkLst>
        </pc:spChg>
        <pc:spChg chg="add del mod">
          <ac:chgData name="Thomas Leung" userId="70cbe8ef3129a491" providerId="LiveId" clId="{7DB4CC87-D605-4212-8805-AC9FBEE9CD4A}" dt="2018-02-08T06:19:15.604" v="364" actId="478"/>
          <ac:spMkLst>
            <pc:docMk/>
            <pc:sldMk cId="2035626310" sldId="256"/>
            <ac:spMk id="11" creationId="{BDAB7317-CC2A-4CF5-9A51-7BA5AE8AAD72}"/>
          </ac:spMkLst>
        </pc:spChg>
        <pc:picChg chg="add mod modCrop">
          <ac:chgData name="Thomas Leung" userId="70cbe8ef3129a491" providerId="LiveId" clId="{7DB4CC87-D605-4212-8805-AC9FBEE9CD4A}" dt="2018-02-08T07:31:21.368" v="2762" actId="1440"/>
          <ac:picMkLst>
            <pc:docMk/>
            <pc:sldMk cId="2035626310" sldId="256"/>
            <ac:picMk id="5" creationId="{214921AD-096E-4E88-93F1-C35AC89EDEB4}"/>
          </ac:picMkLst>
        </pc:picChg>
        <pc:picChg chg="add del mod">
          <ac:chgData name="Thomas Leung" userId="70cbe8ef3129a491" providerId="LiveId" clId="{7DB4CC87-D605-4212-8805-AC9FBEE9CD4A}" dt="2018-02-08T06:15:12.576" v="122" actId="478"/>
          <ac:picMkLst>
            <pc:docMk/>
            <pc:sldMk cId="2035626310" sldId="256"/>
            <ac:picMk id="10" creationId="{0D260783-E2E6-4D52-B395-3E3B3539A364}"/>
          </ac:picMkLst>
        </pc:picChg>
      </pc:sldChg>
      <pc:sldChg chg="modSp">
        <pc:chgData name="Thomas Leung" userId="70cbe8ef3129a491" providerId="LiveId" clId="{7DB4CC87-D605-4212-8805-AC9FBEE9CD4A}" dt="2018-02-08T06:52:16.878" v="990" actId="1076"/>
        <pc:sldMkLst>
          <pc:docMk/>
          <pc:sldMk cId="1569603146" sldId="257"/>
        </pc:sldMkLst>
        <pc:spChg chg="mod">
          <ac:chgData name="Thomas Leung" userId="70cbe8ef3129a491" providerId="LiveId" clId="{7DB4CC87-D605-4212-8805-AC9FBEE9CD4A}" dt="2018-02-08T06:52:16.878" v="990" actId="1076"/>
          <ac:spMkLst>
            <pc:docMk/>
            <pc:sldMk cId="1569603146" sldId="257"/>
            <ac:spMk id="3" creationId="{00000000-0000-0000-0000-000000000000}"/>
          </ac:spMkLst>
        </pc:spChg>
      </pc:sldChg>
      <pc:sldChg chg="modSp modNotesTx">
        <pc:chgData name="Thomas Leung" userId="70cbe8ef3129a491" providerId="LiveId" clId="{7DB4CC87-D605-4212-8805-AC9FBEE9CD4A}" dt="2018-02-08T07:03:29.279" v="1960" actId="14100"/>
        <pc:sldMkLst>
          <pc:docMk/>
          <pc:sldMk cId="1448700822" sldId="258"/>
        </pc:sldMkLst>
        <pc:spChg chg="mod">
          <ac:chgData name="Thomas Leung" userId="70cbe8ef3129a491" providerId="LiveId" clId="{7DB4CC87-D605-4212-8805-AC9FBEE9CD4A}" dt="2018-02-08T07:03:13.012" v="1957" actId="2711"/>
          <ac:spMkLst>
            <pc:docMk/>
            <pc:sldMk cId="1448700822" sldId="258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3:29.279" v="1960" actId="14100"/>
          <ac:spMkLst>
            <pc:docMk/>
            <pc:sldMk cId="1448700822" sldId="258"/>
            <ac:spMk id="3" creationId="{00000000-0000-0000-0000-000000000000}"/>
          </ac:spMkLst>
        </pc:spChg>
      </pc:sldChg>
      <pc:sldChg chg="modSp modNotesTx">
        <pc:chgData name="Thomas Leung" userId="70cbe8ef3129a491" providerId="LiveId" clId="{7DB4CC87-D605-4212-8805-AC9FBEE9CD4A}" dt="2018-02-08T07:02:56.951" v="1955" actId="20577"/>
        <pc:sldMkLst>
          <pc:docMk/>
          <pc:sldMk cId="585155858" sldId="259"/>
        </pc:sldMkLst>
        <pc:spChg chg="mod">
          <ac:chgData name="Thomas Leung" userId="70cbe8ef3129a491" providerId="LiveId" clId="{7DB4CC87-D605-4212-8805-AC9FBEE9CD4A}" dt="2018-02-08T06:52:56.241" v="996" actId="2711"/>
          <ac:spMkLst>
            <pc:docMk/>
            <pc:sldMk cId="585155858" sldId="259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2:56.951" v="1955" actId="20577"/>
          <ac:spMkLst>
            <pc:docMk/>
            <pc:sldMk cId="585155858" sldId="259"/>
            <ac:spMk id="3" creationId="{00000000-0000-0000-0000-000000000000}"/>
          </ac:spMkLst>
        </pc:spChg>
        <pc:picChg chg="mod">
          <ac:chgData name="Thomas Leung" userId="70cbe8ef3129a491" providerId="LiveId" clId="{7DB4CC87-D605-4212-8805-AC9FBEE9CD4A}" dt="2018-02-08T06:59:17.100" v="1908" actId="1076"/>
          <ac:picMkLst>
            <pc:docMk/>
            <pc:sldMk cId="585155858" sldId="259"/>
            <ac:picMk id="2050" creationId="{00000000-0000-0000-0000-000000000000}"/>
          </ac:picMkLst>
        </pc:picChg>
      </pc:sldChg>
      <pc:sldChg chg="addSp modSp modNotesTx">
        <pc:chgData name="Thomas Leung" userId="70cbe8ef3129a491" providerId="LiveId" clId="{7DB4CC87-D605-4212-8805-AC9FBEE9CD4A}" dt="2018-02-08T07:35:34.963" v="2858" actId="20577"/>
        <pc:sldMkLst>
          <pc:docMk/>
          <pc:sldMk cId="1617094503" sldId="260"/>
        </pc:sldMkLst>
        <pc:spChg chg="mod">
          <ac:chgData name="Thomas Leung" userId="70cbe8ef3129a491" providerId="LiveId" clId="{7DB4CC87-D605-4212-8805-AC9FBEE9CD4A}" dt="2018-02-08T07:04:05.376" v="1984" actId="2711"/>
          <ac:spMkLst>
            <pc:docMk/>
            <pc:sldMk cId="1617094503" sldId="260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34:08.594" v="2818" actId="14100"/>
          <ac:spMkLst>
            <pc:docMk/>
            <pc:sldMk cId="1617094503" sldId="260"/>
            <ac:spMk id="8" creationId="{0FB3EC7E-3CA9-4C83-A928-4DF9CC8F0693}"/>
          </ac:spMkLst>
        </pc:spChg>
        <pc:spChg chg="add mod">
          <ac:chgData name="Thomas Leung" userId="70cbe8ef3129a491" providerId="LiveId" clId="{7DB4CC87-D605-4212-8805-AC9FBEE9CD4A}" dt="2018-02-08T07:35:32.032" v="2856" actId="20577"/>
          <ac:spMkLst>
            <pc:docMk/>
            <pc:sldMk cId="1617094503" sldId="260"/>
            <ac:spMk id="9" creationId="{611154B5-0DE2-4BFF-84A5-514F150F8E42}"/>
          </ac:spMkLst>
        </pc:spChg>
        <pc:spChg chg="add mod">
          <ac:chgData name="Thomas Leung" userId="70cbe8ef3129a491" providerId="LiveId" clId="{7DB4CC87-D605-4212-8805-AC9FBEE9CD4A}" dt="2018-02-08T07:35:34.963" v="2858" actId="20577"/>
          <ac:spMkLst>
            <pc:docMk/>
            <pc:sldMk cId="1617094503" sldId="260"/>
            <ac:spMk id="10" creationId="{1B853979-6E07-4AB8-8A1F-26FEC4DA4063}"/>
          </ac:spMkLst>
        </pc:spChg>
        <pc:picChg chg="add mod ord modCrop">
          <ac:chgData name="Thomas Leung" userId="70cbe8ef3129a491" providerId="LiveId" clId="{7DB4CC87-D605-4212-8805-AC9FBEE9CD4A}" dt="2018-02-08T07:34:39.150" v="2828" actId="1076"/>
          <ac:picMkLst>
            <pc:docMk/>
            <pc:sldMk cId="1617094503" sldId="260"/>
            <ac:picMk id="1026" creationId="{B718E68B-A585-4176-81AC-9F72D250EF4F}"/>
          </ac:picMkLst>
        </pc:picChg>
      </pc:sldChg>
      <pc:sldChg chg="modSp">
        <pc:chgData name="Thomas Leung" userId="70cbe8ef3129a491" providerId="LiveId" clId="{7DB4CC87-D605-4212-8805-AC9FBEE9CD4A}" dt="2018-02-08T07:31:01.071" v="2761" actId="2711"/>
        <pc:sldMkLst>
          <pc:docMk/>
          <pc:sldMk cId="2345862347" sldId="261"/>
        </pc:sldMkLst>
        <pc:spChg chg="mod">
          <ac:chgData name="Thomas Leung" userId="70cbe8ef3129a491" providerId="LiveId" clId="{7DB4CC87-D605-4212-8805-AC9FBEE9CD4A}" dt="2018-02-08T07:31:01.071" v="2761" actId="2711"/>
          <ac:spMkLst>
            <pc:docMk/>
            <pc:sldMk cId="2345862347" sldId="261"/>
            <ac:spMk id="2" creationId="{00000000-0000-0000-0000-000000000000}"/>
          </ac:spMkLst>
        </pc:spChg>
        <pc:picChg chg="mod">
          <ac:chgData name="Thomas Leung" userId="70cbe8ef3129a491" providerId="LiveId" clId="{7DB4CC87-D605-4212-8805-AC9FBEE9CD4A}" dt="2018-02-08T07:04:14.732" v="1986" actId="1076"/>
          <ac:picMkLst>
            <pc:docMk/>
            <pc:sldMk cId="2345862347" sldId="261"/>
            <ac:picMk id="4098" creationId="{00000000-0000-0000-0000-000000000000}"/>
          </ac:picMkLst>
        </pc:picChg>
      </pc:sldChg>
      <pc:sldChg chg="modSp modAnim modNotesTx">
        <pc:chgData name="Thomas Leung" userId="70cbe8ef3129a491" providerId="LiveId" clId="{7DB4CC87-D605-4212-8805-AC9FBEE9CD4A}" dt="2018-02-08T13:51:47.013" v="2970" actId="20577"/>
        <pc:sldMkLst>
          <pc:docMk/>
          <pc:sldMk cId="224363066" sldId="262"/>
        </pc:sldMkLst>
        <pc:spChg chg="mod">
          <ac:chgData name="Thomas Leung" userId="70cbe8ef3129a491" providerId="LiveId" clId="{7DB4CC87-D605-4212-8805-AC9FBEE9CD4A}" dt="2018-02-08T07:05:20.790" v="1987" actId="2711"/>
          <ac:spMkLst>
            <pc:docMk/>
            <pc:sldMk cId="224363066" sldId="262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13:51:47.013" v="2970" actId="20577"/>
          <ac:spMkLst>
            <pc:docMk/>
            <pc:sldMk cId="224363066" sldId="262"/>
            <ac:spMk id="3" creationId="{00000000-0000-0000-0000-000000000000}"/>
          </ac:spMkLst>
        </pc:spChg>
        <pc:picChg chg="mod ord modCrop">
          <ac:chgData name="Thomas Leung" userId="70cbe8ef3129a491" providerId="LiveId" clId="{7DB4CC87-D605-4212-8805-AC9FBEE9CD4A}" dt="2018-02-08T07:07:14.936" v="2026" actId="167"/>
          <ac:picMkLst>
            <pc:docMk/>
            <pc:sldMk cId="224363066" sldId="262"/>
            <ac:picMk id="10" creationId="{F3782ED3-9B0B-4FD6-938D-82A99311CF37}"/>
          </ac:picMkLst>
        </pc:picChg>
      </pc:sldChg>
      <pc:sldChg chg="delSp modNotesTx">
        <pc:chgData name="Thomas Leung" userId="70cbe8ef3129a491" providerId="LiveId" clId="{7DB4CC87-D605-4212-8805-AC9FBEE9CD4A}" dt="2018-02-08T13:29:25.356" v="2909" actId="6549"/>
        <pc:sldMkLst>
          <pc:docMk/>
          <pc:sldMk cId="2833827097" sldId="263"/>
        </pc:sldMkLst>
        <pc:picChg chg="del">
          <ac:chgData name="Thomas Leung" userId="70cbe8ef3129a491" providerId="LiveId" clId="{7DB4CC87-D605-4212-8805-AC9FBEE9CD4A}" dt="2018-02-08T06:25:15.589" v="391" actId="478"/>
          <ac:picMkLst>
            <pc:docMk/>
            <pc:sldMk cId="2833827097" sldId="263"/>
            <ac:picMk id="1032" creationId="{00000000-0000-0000-0000-000000000000}"/>
          </ac:picMkLst>
        </pc:picChg>
      </pc:sldChg>
      <pc:sldChg chg="modSp modNotesTx">
        <pc:chgData name="Thomas Leung" userId="70cbe8ef3129a491" providerId="LiveId" clId="{7DB4CC87-D605-4212-8805-AC9FBEE9CD4A}" dt="2018-02-08T13:26:32.325" v="2898" actId="1036"/>
        <pc:sldMkLst>
          <pc:docMk/>
          <pc:sldMk cId="3280231147" sldId="264"/>
        </pc:sldMkLst>
        <pc:spChg chg="mod">
          <ac:chgData name="Thomas Leung" userId="70cbe8ef3129a491" providerId="LiveId" clId="{7DB4CC87-D605-4212-8805-AC9FBEE9CD4A}" dt="2018-02-08T07:07:45.590" v="2028" actId="2711"/>
          <ac:spMkLst>
            <pc:docMk/>
            <pc:sldMk cId="3280231147" sldId="264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13:26:32.325" v="2898" actId="1036"/>
          <ac:spMkLst>
            <pc:docMk/>
            <pc:sldMk cId="3280231147" sldId="264"/>
            <ac:spMk id="10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7:38.590" v="2027" actId="2711"/>
          <ac:spMkLst>
            <pc:docMk/>
            <pc:sldMk cId="3280231147" sldId="264"/>
            <ac:spMk id="11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7:38.590" v="2027" actId="2711"/>
          <ac:spMkLst>
            <pc:docMk/>
            <pc:sldMk cId="3280231147" sldId="264"/>
            <ac:spMk id="14" creationId="{00000000-0000-0000-0000-000000000000}"/>
          </ac:spMkLst>
        </pc:spChg>
      </pc:sldChg>
      <pc:sldChg chg="modNotesTx">
        <pc:chgData name="Thomas Leung" userId="70cbe8ef3129a491" providerId="LiveId" clId="{7DB4CC87-D605-4212-8805-AC9FBEE9CD4A}" dt="2018-02-08T13:49:25.963" v="2962" actId="20577"/>
        <pc:sldMkLst>
          <pc:docMk/>
          <pc:sldMk cId="485681859" sldId="270"/>
        </pc:sldMkLst>
      </pc:sldChg>
      <pc:sldChg chg="addSp delSp modSp">
        <pc:chgData name="Thomas Leung" userId="70cbe8ef3129a491" providerId="LiveId" clId="{7DB4CC87-D605-4212-8805-AC9FBEE9CD4A}" dt="2018-02-08T13:28:07.720" v="2908" actId="20577"/>
        <pc:sldMkLst>
          <pc:docMk/>
          <pc:sldMk cId="1074745154" sldId="271"/>
        </pc:sldMkLst>
        <pc:spChg chg="mod">
          <ac:chgData name="Thomas Leung" userId="70cbe8ef3129a491" providerId="LiveId" clId="{7DB4CC87-D605-4212-8805-AC9FBEE9CD4A}" dt="2018-02-08T13:28:07.720" v="2908" actId="20577"/>
          <ac:spMkLst>
            <pc:docMk/>
            <pc:sldMk cId="1074745154" sldId="271"/>
            <ac:spMk id="2" creationId="{00000000-0000-0000-0000-000000000000}"/>
          </ac:spMkLst>
        </pc:spChg>
        <pc:spChg chg="del">
          <ac:chgData name="Thomas Leung" userId="70cbe8ef3129a491" providerId="LiveId" clId="{7DB4CC87-D605-4212-8805-AC9FBEE9CD4A}" dt="2018-02-08T07:27:57.347" v="2616" actId="478"/>
          <ac:spMkLst>
            <pc:docMk/>
            <pc:sldMk cId="1074745154" sldId="271"/>
            <ac:spMk id="8" creationId="{00000000-0000-0000-0000-000000000000}"/>
          </ac:spMkLst>
        </pc:spChg>
        <pc:graphicFrameChg chg="add mod modGraphic">
          <ac:chgData name="Thomas Leung" userId="70cbe8ef3129a491" providerId="LiveId" clId="{7DB4CC87-D605-4212-8805-AC9FBEE9CD4A}" dt="2018-02-08T07:29:28.432" v="2710" actId="1076"/>
          <ac:graphicFrameMkLst>
            <pc:docMk/>
            <pc:sldMk cId="1074745154" sldId="271"/>
            <ac:graphicFrameMk id="3" creationId="{54CBA578-EC76-4B9F-993F-0A1CA69141B9}"/>
          </ac:graphicFrameMkLst>
        </pc:graphicFrameChg>
        <pc:graphicFrameChg chg="del mod">
          <ac:chgData name="Thomas Leung" userId="70cbe8ef3129a491" providerId="LiveId" clId="{7DB4CC87-D605-4212-8805-AC9FBEE9CD4A}" dt="2018-02-08T07:29:23.609" v="2708" actId="478"/>
          <ac:graphicFrameMkLst>
            <pc:docMk/>
            <pc:sldMk cId="1074745154" sldId="271"/>
            <ac:graphicFrameMk id="7" creationId="{00000000-0000-0000-0000-000000000000}"/>
          </ac:graphicFrameMkLst>
        </pc:graphicFrameChg>
      </pc:sldChg>
      <pc:sldChg chg="addSp delSp modSp addCm delCm modCm">
        <pc:chgData name="Thomas Leung" userId="70cbe8ef3129a491" providerId="LiveId" clId="{7DB4CC87-D605-4212-8805-AC9FBEE9CD4A}" dt="2018-02-08T13:23:30.647" v="2894" actId="20577"/>
        <pc:sldMkLst>
          <pc:docMk/>
          <pc:sldMk cId="2361072511" sldId="272"/>
        </pc:sldMkLst>
        <pc:spChg chg="mod">
          <ac:chgData name="Thomas Leung" userId="70cbe8ef3129a491" providerId="LiveId" clId="{7DB4CC87-D605-4212-8805-AC9FBEE9CD4A}" dt="2018-02-08T13:23:21.779" v="2892" actId="20577"/>
          <ac:spMkLst>
            <pc:docMk/>
            <pc:sldMk cId="2361072511" sldId="272"/>
            <ac:spMk id="10" creationId="{00000000-0000-0000-0000-000000000000}"/>
          </ac:spMkLst>
        </pc:spChg>
        <pc:spChg chg="add del mod">
          <ac:chgData name="Thomas Leung" userId="70cbe8ef3129a491" providerId="LiveId" clId="{7DB4CC87-D605-4212-8805-AC9FBEE9CD4A}" dt="2018-02-08T13:23:27.755" v="2893" actId="478"/>
          <ac:spMkLst>
            <pc:docMk/>
            <pc:sldMk cId="2361072511" sldId="272"/>
            <ac:spMk id="11" creationId="{B1D49C2D-BEF9-420B-9A0C-D2064C31DE7B}"/>
          </ac:spMkLst>
        </pc:spChg>
      </pc:sldChg>
      <pc:sldChg chg="modSp ord modNotesTx">
        <pc:chgData name="Thomas Leung" userId="70cbe8ef3129a491" providerId="LiveId" clId="{7DB4CC87-D605-4212-8805-AC9FBEE9CD4A}" dt="2018-02-08T13:41:19.573" v="2929" actId="20577"/>
        <pc:sldMkLst>
          <pc:docMk/>
          <pc:sldMk cId="302984885" sldId="274"/>
        </pc:sldMkLst>
        <pc:spChg chg="mod">
          <ac:chgData name="Thomas Leung" userId="70cbe8ef3129a491" providerId="LiveId" clId="{7DB4CC87-D605-4212-8805-AC9FBEE9CD4A}" dt="2018-02-08T07:11:18.061" v="2080" actId="2711"/>
          <ac:spMkLst>
            <pc:docMk/>
            <pc:sldMk cId="302984885" sldId="274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11:14.801" v="2079" actId="2711"/>
          <ac:spMkLst>
            <pc:docMk/>
            <pc:sldMk cId="302984885" sldId="274"/>
            <ac:spMk id="10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11:14.801" v="2079" actId="2711"/>
          <ac:spMkLst>
            <pc:docMk/>
            <pc:sldMk cId="302984885" sldId="274"/>
            <ac:spMk id="11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11:14.801" v="2079" actId="2711"/>
          <ac:spMkLst>
            <pc:docMk/>
            <pc:sldMk cId="302984885" sldId="274"/>
            <ac:spMk id="14" creationId="{00000000-0000-0000-0000-000000000000}"/>
          </ac:spMkLst>
        </pc:spChg>
      </pc:sldChg>
      <pc:sldChg chg="modSp modNotesTx">
        <pc:chgData name="Thomas Leung" userId="70cbe8ef3129a491" providerId="LiveId" clId="{7DB4CC87-D605-4212-8805-AC9FBEE9CD4A}" dt="2018-02-08T07:08:50.840" v="2034" actId="2711"/>
        <pc:sldMkLst>
          <pc:docMk/>
          <pc:sldMk cId="1874603551" sldId="275"/>
        </pc:sldMkLst>
        <pc:spChg chg="mod">
          <ac:chgData name="Thomas Leung" userId="70cbe8ef3129a491" providerId="LiveId" clId="{7DB4CC87-D605-4212-8805-AC9FBEE9CD4A}" dt="2018-02-08T07:08:50.840" v="2034" actId="2711"/>
          <ac:spMkLst>
            <pc:docMk/>
            <pc:sldMk cId="1874603551" sldId="275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4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5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6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10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11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12" creationId="{00000000-0000-0000-0000-000000000000}"/>
          </ac:spMkLst>
        </pc:spChg>
        <pc:spChg chg="mod">
          <ac:chgData name="Thomas Leung" userId="70cbe8ef3129a491" providerId="LiveId" clId="{7DB4CC87-D605-4212-8805-AC9FBEE9CD4A}" dt="2018-02-08T07:08:41.422" v="2031" actId="2711"/>
          <ac:spMkLst>
            <pc:docMk/>
            <pc:sldMk cId="1874603551" sldId="275"/>
            <ac:spMk id="14" creationId="{00000000-0000-0000-0000-000000000000}"/>
          </ac:spMkLst>
        </pc:spChg>
      </pc:sldChg>
      <pc:sldChg chg="modSp ord">
        <pc:chgData name="Thomas Leung" userId="70cbe8ef3129a491" providerId="LiveId" clId="{7DB4CC87-D605-4212-8805-AC9FBEE9CD4A}" dt="2018-02-08T07:12:06.360" v="2092" actId="2711"/>
        <pc:sldMkLst>
          <pc:docMk/>
          <pc:sldMk cId="2075544553" sldId="276"/>
        </pc:sldMkLst>
        <pc:spChg chg="mod">
          <ac:chgData name="Thomas Leung" userId="70cbe8ef3129a491" providerId="LiveId" clId="{7DB4CC87-D605-4212-8805-AC9FBEE9CD4A}" dt="2018-02-08T07:12:06.360" v="2092" actId="2711"/>
          <ac:spMkLst>
            <pc:docMk/>
            <pc:sldMk cId="2075544553" sldId="276"/>
            <ac:spMk id="2" creationId="{00000000-0000-0000-0000-000000000000}"/>
          </ac:spMkLst>
        </pc:spChg>
      </pc:sldChg>
      <pc:sldChg chg="addSp modSp ord">
        <pc:chgData name="Thomas Leung" userId="70cbe8ef3129a491" providerId="LiveId" clId="{7DB4CC87-D605-4212-8805-AC9FBEE9CD4A}" dt="2018-02-08T13:27:38.513" v="2906" actId="113"/>
        <pc:sldMkLst>
          <pc:docMk/>
          <pc:sldMk cId="2377038074" sldId="277"/>
        </pc:sldMkLst>
        <pc:spChg chg="mod">
          <ac:chgData name="Thomas Leung" userId="70cbe8ef3129a491" providerId="LiveId" clId="{7DB4CC87-D605-4212-8805-AC9FBEE9CD4A}" dt="2018-02-08T07:12:12.960" v="2102" actId="2711"/>
          <ac:spMkLst>
            <pc:docMk/>
            <pc:sldMk cId="2377038074" sldId="277"/>
            <ac:spMk id="2" creationId="{00000000-0000-0000-0000-000000000000}"/>
          </ac:spMkLst>
        </pc:spChg>
        <pc:spChg chg="add mod">
          <ac:chgData name="Thomas Leung" userId="70cbe8ef3129a491" providerId="LiveId" clId="{7DB4CC87-D605-4212-8805-AC9FBEE9CD4A}" dt="2018-02-08T13:27:38.513" v="2906" actId="113"/>
          <ac:spMkLst>
            <pc:docMk/>
            <pc:sldMk cId="2377038074" sldId="277"/>
            <ac:spMk id="3" creationId="{4EE30F9E-9F0B-418E-823B-2F019C1BD680}"/>
          </ac:spMkLst>
        </pc:spChg>
      </pc:sldChg>
      <pc:sldChg chg="addSp modSp ord addCm delCm modCm">
        <pc:chgData name="Thomas Leung" userId="70cbe8ef3129a491" providerId="LiveId" clId="{7DB4CC87-D605-4212-8805-AC9FBEE9CD4A}" dt="2018-02-08T14:39:44.889" v="3019" actId="1076"/>
        <pc:sldMkLst>
          <pc:docMk/>
          <pc:sldMk cId="2253684700" sldId="278"/>
        </pc:sldMkLst>
        <pc:spChg chg="mod">
          <ac:chgData name="Thomas Leung" userId="70cbe8ef3129a491" providerId="LiveId" clId="{7DB4CC87-D605-4212-8805-AC9FBEE9CD4A}" dt="2018-02-08T07:12:21.297" v="2104" actId="2711"/>
          <ac:spMkLst>
            <pc:docMk/>
            <pc:sldMk cId="2253684700" sldId="278"/>
            <ac:spMk id="2" creationId="{00000000-0000-0000-0000-000000000000}"/>
          </ac:spMkLst>
        </pc:spChg>
        <pc:spChg chg="add mod">
          <ac:chgData name="Thomas Leung" userId="70cbe8ef3129a491" providerId="LiveId" clId="{7DB4CC87-D605-4212-8805-AC9FBEE9CD4A}" dt="2018-02-08T13:27:45.417" v="2907" actId="113"/>
          <ac:spMkLst>
            <pc:docMk/>
            <pc:sldMk cId="2253684700" sldId="278"/>
            <ac:spMk id="8" creationId="{707DCEB9-1B3A-4965-96F8-B6189C54E27B}"/>
          </ac:spMkLst>
        </pc:spChg>
      </pc:sldChg>
      <pc:sldChg chg="modSp modNotesTx">
        <pc:chgData name="Thomas Leung" userId="70cbe8ef3129a491" providerId="LiveId" clId="{7DB4CC87-D605-4212-8805-AC9FBEE9CD4A}" dt="2018-02-08T14:34:55.669" v="3016" actId="20577"/>
        <pc:sldMkLst>
          <pc:docMk/>
          <pc:sldMk cId="3039465026" sldId="279"/>
        </pc:sldMkLst>
        <pc:spChg chg="mod">
          <ac:chgData name="Thomas Leung" userId="70cbe8ef3129a491" providerId="LiveId" clId="{7DB4CC87-D605-4212-8805-AC9FBEE9CD4A}" dt="2018-02-08T07:09:41.405" v="2036" actId="2711"/>
          <ac:spMkLst>
            <pc:docMk/>
            <pc:sldMk cId="3039465026" sldId="279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14:15:23.657" v="2997" actId="1035"/>
          <ac:spMkLst>
            <pc:docMk/>
            <pc:sldMk cId="3039465026" sldId="279"/>
            <ac:spMk id="10" creationId="{00000000-0000-0000-0000-000000000000}"/>
          </ac:spMkLst>
        </pc:spChg>
        <pc:spChg chg="mod">
          <ac:chgData name="Thomas Leung" userId="70cbe8ef3129a491" providerId="LiveId" clId="{7DB4CC87-D605-4212-8805-AC9FBEE9CD4A}" dt="2018-02-08T14:15:29.287" v="3012" actId="1035"/>
          <ac:spMkLst>
            <pc:docMk/>
            <pc:sldMk cId="3039465026" sldId="279"/>
            <ac:spMk id="11" creationId="{00000000-0000-0000-0000-000000000000}"/>
          </ac:spMkLst>
        </pc:spChg>
        <pc:spChg chg="mod">
          <ac:chgData name="Thomas Leung" userId="70cbe8ef3129a491" providerId="LiveId" clId="{7DB4CC87-D605-4212-8805-AC9FBEE9CD4A}" dt="2018-02-08T14:15:23.657" v="2997" actId="1035"/>
          <ac:spMkLst>
            <pc:docMk/>
            <pc:sldMk cId="3039465026" sldId="279"/>
            <ac:spMk id="14" creationId="{00000000-0000-0000-0000-000000000000}"/>
          </ac:spMkLst>
        </pc:spChg>
        <pc:picChg chg="mod">
          <ac:chgData name="Thomas Leung" userId="70cbe8ef3129a491" providerId="LiveId" clId="{7DB4CC87-D605-4212-8805-AC9FBEE9CD4A}" dt="2018-02-08T14:15:23.657" v="2997" actId="1035"/>
          <ac:picMkLst>
            <pc:docMk/>
            <pc:sldMk cId="3039465026" sldId="279"/>
            <ac:picMk id="1028" creationId="{6AF0AC49-9817-4614-91F6-53BB61E19ADD}"/>
          </ac:picMkLst>
        </pc:picChg>
        <pc:picChg chg="mod">
          <ac:chgData name="Thomas Leung" userId="70cbe8ef3129a491" providerId="LiveId" clId="{7DB4CC87-D605-4212-8805-AC9FBEE9CD4A}" dt="2018-02-08T14:15:23.657" v="2997" actId="1035"/>
          <ac:picMkLst>
            <pc:docMk/>
            <pc:sldMk cId="3039465026" sldId="279"/>
            <ac:picMk id="1034" creationId="{CB7D5931-C25E-4989-ABEA-DD753D39039C}"/>
          </ac:picMkLst>
        </pc:picChg>
      </pc:sldChg>
      <pc:sldChg chg="modSp">
        <pc:chgData name="Thomas Leung" userId="70cbe8ef3129a491" providerId="LiveId" clId="{7DB4CC87-D605-4212-8805-AC9FBEE9CD4A}" dt="2018-02-08T06:28:39.625" v="444" actId="20577"/>
        <pc:sldMkLst>
          <pc:docMk/>
          <pc:sldMk cId="682143581" sldId="281"/>
        </pc:sldMkLst>
        <pc:spChg chg="mod">
          <ac:chgData name="Thomas Leung" userId="70cbe8ef3129a491" providerId="LiveId" clId="{7DB4CC87-D605-4212-8805-AC9FBEE9CD4A}" dt="2018-02-08T06:28:39.625" v="444" actId="20577"/>
          <ac:spMkLst>
            <pc:docMk/>
            <pc:sldMk cId="682143581" sldId="281"/>
            <ac:spMk id="11" creationId="{00000000-0000-0000-0000-000000000000}"/>
          </ac:spMkLst>
        </pc:spChg>
        <pc:spChg chg="mod">
          <ac:chgData name="Thomas Leung" userId="70cbe8ef3129a491" providerId="LiveId" clId="{7DB4CC87-D605-4212-8805-AC9FBEE9CD4A}" dt="2018-02-08T06:28:33.378" v="430" actId="20577"/>
          <ac:spMkLst>
            <pc:docMk/>
            <pc:sldMk cId="682143581" sldId="281"/>
            <ac:spMk id="14" creationId="{00000000-0000-0000-0000-000000000000}"/>
          </ac:spMkLst>
        </pc:spChg>
      </pc:sldChg>
      <pc:sldChg chg="modSp ord">
        <pc:chgData name="Thomas Leung" userId="70cbe8ef3129a491" providerId="LiveId" clId="{7DB4CC87-D605-4212-8805-AC9FBEE9CD4A}" dt="2018-02-08T14:37:47.405" v="3018" actId="58"/>
        <pc:sldMkLst>
          <pc:docMk/>
          <pc:sldMk cId="2780742794" sldId="283"/>
        </pc:sldMkLst>
        <pc:spChg chg="mod">
          <ac:chgData name="Thomas Leung" userId="70cbe8ef3129a491" providerId="LiveId" clId="{7DB4CC87-D605-4212-8805-AC9FBEE9CD4A}" dt="2018-02-08T07:11:25.984" v="2081" actId="2711"/>
          <ac:spMkLst>
            <pc:docMk/>
            <pc:sldMk cId="2780742794" sldId="283"/>
            <ac:spMk id="2" creationId="{00000000-0000-0000-0000-000000000000}"/>
          </ac:spMkLst>
        </pc:spChg>
        <pc:spChg chg="mod">
          <ac:chgData name="Thomas Leung" userId="70cbe8ef3129a491" providerId="LiveId" clId="{7DB4CC87-D605-4212-8805-AC9FBEE9CD4A}" dt="2018-02-08T14:37:47.405" v="3018" actId="58"/>
          <ac:spMkLst>
            <pc:docMk/>
            <pc:sldMk cId="2780742794" sldId="283"/>
            <ac:spMk id="3" creationId="{3854CA92-0888-4E53-84B3-6556E64B351B}"/>
          </ac:spMkLst>
        </pc:spChg>
      </pc:sldChg>
      <pc:sldChg chg="modSp">
        <pc:chgData name="Thomas Leung" userId="70cbe8ef3129a491" providerId="LiveId" clId="{7DB4CC87-D605-4212-8805-AC9FBEE9CD4A}" dt="2018-02-08T07:12:36.675" v="2106" actId="113"/>
        <pc:sldMkLst>
          <pc:docMk/>
          <pc:sldMk cId="3692581119" sldId="285"/>
        </pc:sldMkLst>
        <pc:spChg chg="mod">
          <ac:chgData name="Thomas Leung" userId="70cbe8ef3129a491" providerId="LiveId" clId="{7DB4CC87-D605-4212-8805-AC9FBEE9CD4A}" dt="2018-02-08T07:12:36.675" v="2106" actId="113"/>
          <ac:spMkLst>
            <pc:docMk/>
            <pc:sldMk cId="3692581119" sldId="285"/>
            <ac:spMk id="2" creationId="{77CBBC9B-D4A1-4970-84B2-6915160532B1}"/>
          </ac:spMkLst>
        </pc:spChg>
      </pc:sldChg>
      <pc:sldChg chg="addSp modSp">
        <pc:chgData name="Thomas Leung" userId="70cbe8ef3129a491" providerId="LiveId" clId="{7DB4CC87-D605-4212-8805-AC9FBEE9CD4A}" dt="2018-02-08T07:30:10.972" v="2742" actId="20577"/>
        <pc:sldMkLst>
          <pc:docMk/>
          <pc:sldMk cId="3382947385" sldId="286"/>
        </pc:sldMkLst>
        <pc:spChg chg="mod">
          <ac:chgData name="Thomas Leung" userId="70cbe8ef3129a491" providerId="LiveId" clId="{7DB4CC87-D605-4212-8805-AC9FBEE9CD4A}" dt="2018-02-08T07:29:42.519" v="2718" actId="20577"/>
          <ac:spMkLst>
            <pc:docMk/>
            <pc:sldMk cId="3382947385" sldId="286"/>
            <ac:spMk id="2" creationId="{00000000-0000-0000-0000-000000000000}"/>
          </ac:spMkLst>
        </pc:spChg>
        <pc:spChg chg="add mod">
          <ac:chgData name="Thomas Leung" userId="70cbe8ef3129a491" providerId="LiveId" clId="{7DB4CC87-D605-4212-8805-AC9FBEE9CD4A}" dt="2018-02-08T07:30:10.972" v="2742" actId="20577"/>
          <ac:spMkLst>
            <pc:docMk/>
            <pc:sldMk cId="3382947385" sldId="286"/>
            <ac:spMk id="10" creationId="{3AC281A3-74D2-4296-AAAF-116C0DEFC2EA}"/>
          </ac:spMkLst>
        </pc:spChg>
      </pc:sldChg>
      <pc:sldChg chg="addSp modSp">
        <pc:chgData name="Thomas Leung" userId="70cbe8ef3129a491" providerId="LiveId" clId="{7DB4CC87-D605-4212-8805-AC9FBEE9CD4A}" dt="2018-02-08T14:41:36.925" v="3040" actId="1076"/>
        <pc:sldMkLst>
          <pc:docMk/>
          <pc:sldMk cId="4107368078" sldId="288"/>
        </pc:sldMkLst>
        <pc:spChg chg="mod">
          <ac:chgData name="Thomas Leung" userId="70cbe8ef3129a491" providerId="LiveId" clId="{7DB4CC87-D605-4212-8805-AC9FBEE9CD4A}" dt="2018-02-08T07:13:07.205" v="2109" actId="255"/>
          <ac:spMkLst>
            <pc:docMk/>
            <pc:sldMk cId="4107368078" sldId="288"/>
            <ac:spMk id="2" creationId="{AE7B9AEC-C84A-47CF-95A0-69F5E36A1AD7}"/>
          </ac:spMkLst>
        </pc:spChg>
        <pc:picChg chg="mod">
          <ac:chgData name="Thomas Leung" userId="70cbe8ef3129a491" providerId="LiveId" clId="{7DB4CC87-D605-4212-8805-AC9FBEE9CD4A}" dt="2018-02-08T14:41:36.925" v="3040" actId="1076"/>
          <ac:picMkLst>
            <pc:docMk/>
            <pc:sldMk cId="4107368078" sldId="288"/>
            <ac:picMk id="8" creationId="{58DD6A3C-84BC-4EC6-A55B-A6446EF810B3}"/>
          </ac:picMkLst>
        </pc:picChg>
        <pc:picChg chg="add mod ord modCrop">
          <ac:chgData name="Thomas Leung" userId="70cbe8ef3129a491" providerId="LiveId" clId="{7DB4CC87-D605-4212-8805-AC9FBEE9CD4A}" dt="2018-02-08T14:41:31.945" v="3038" actId="1076"/>
          <ac:picMkLst>
            <pc:docMk/>
            <pc:sldMk cId="4107368078" sldId="288"/>
            <ac:picMk id="9" creationId="{8E805596-194B-42BB-B139-91512516317F}"/>
          </ac:picMkLst>
        </pc:picChg>
      </pc:sldChg>
      <pc:sldChg chg="modSp">
        <pc:chgData name="Thomas Leung" userId="70cbe8ef3129a491" providerId="LiveId" clId="{7DB4CC87-D605-4212-8805-AC9FBEE9CD4A}" dt="2018-02-08T07:13:13.875" v="2111" actId="113"/>
        <pc:sldMkLst>
          <pc:docMk/>
          <pc:sldMk cId="4256498245" sldId="289"/>
        </pc:sldMkLst>
        <pc:spChg chg="mod">
          <ac:chgData name="Thomas Leung" userId="70cbe8ef3129a491" providerId="LiveId" clId="{7DB4CC87-D605-4212-8805-AC9FBEE9CD4A}" dt="2018-02-08T07:13:13.875" v="2111" actId="113"/>
          <ac:spMkLst>
            <pc:docMk/>
            <pc:sldMk cId="4256498245" sldId="289"/>
            <ac:spMk id="2" creationId="{583ADC49-C0CF-454C-881E-6404626EE4ED}"/>
          </ac:spMkLst>
        </pc:spChg>
      </pc:sldChg>
      <pc:sldChg chg="modSp">
        <pc:chgData name="Thomas Leung" userId="70cbe8ef3129a491" providerId="LiveId" clId="{7DB4CC87-D605-4212-8805-AC9FBEE9CD4A}" dt="2018-02-08T07:13:22.526" v="2113" actId="255"/>
        <pc:sldMkLst>
          <pc:docMk/>
          <pc:sldMk cId="1341345974" sldId="290"/>
        </pc:sldMkLst>
        <pc:spChg chg="mod">
          <ac:chgData name="Thomas Leung" userId="70cbe8ef3129a491" providerId="LiveId" clId="{7DB4CC87-D605-4212-8805-AC9FBEE9CD4A}" dt="2018-02-08T07:13:22.526" v="2113" actId="255"/>
          <ac:spMkLst>
            <pc:docMk/>
            <pc:sldMk cId="1341345974" sldId="290"/>
            <ac:spMk id="2" creationId="{CA2FFB44-F155-4D73-989C-51C334102757}"/>
          </ac:spMkLst>
        </pc:spChg>
      </pc:sldChg>
      <pc:sldChg chg="addSp delSp modSp">
        <pc:chgData name="Thomas Leung" userId="70cbe8ef3129a491" providerId="LiveId" clId="{7DB4CC87-D605-4212-8805-AC9FBEE9CD4A}" dt="2018-02-08T13:49:05.797" v="2955" actId="20577"/>
        <pc:sldMkLst>
          <pc:docMk/>
          <pc:sldMk cId="1951071844" sldId="291"/>
        </pc:sldMkLst>
        <pc:spChg chg="del">
          <ac:chgData name="Thomas Leung" userId="70cbe8ef3129a491" providerId="LiveId" clId="{7DB4CC87-D605-4212-8805-AC9FBEE9CD4A}" dt="2018-02-08T06:07:43.719" v="113" actId="20577"/>
          <ac:spMkLst>
            <pc:docMk/>
            <pc:sldMk cId="1951071844" sldId="291"/>
            <ac:spMk id="3" creationId="{DEAED598-B73E-4F32-857B-74257A69BB03}"/>
          </ac:spMkLst>
        </pc:spChg>
        <pc:spChg chg="add del mod">
          <ac:chgData name="Thomas Leung" userId="70cbe8ef3129a491" providerId="LiveId" clId="{7DB4CC87-D605-4212-8805-AC9FBEE9CD4A}" dt="2018-02-08T06:30:02.693" v="445" actId="2165"/>
          <ac:spMkLst>
            <pc:docMk/>
            <pc:sldMk cId="1951071844" sldId="291"/>
            <ac:spMk id="9" creationId="{9A20D211-2A9D-4196-92B5-26456CF5BDC8}"/>
          </ac:spMkLst>
        </pc:spChg>
        <pc:spChg chg="add del mod">
          <ac:chgData name="Thomas Leung" userId="70cbe8ef3129a491" providerId="LiveId" clId="{7DB4CC87-D605-4212-8805-AC9FBEE9CD4A}" dt="2018-02-08T07:25:44.924" v="2580" actId="478"/>
          <ac:spMkLst>
            <pc:docMk/>
            <pc:sldMk cId="1951071844" sldId="291"/>
            <ac:spMk id="16" creationId="{5CE152F1-FEBE-47F1-BECA-8DC7CF4D7FBF}"/>
          </ac:spMkLst>
        </pc:spChg>
        <pc:graphicFrameChg chg="add mod modGraphic">
          <ac:chgData name="Thomas Leung" userId="70cbe8ef3129a491" providerId="LiveId" clId="{7DB4CC87-D605-4212-8805-AC9FBEE9CD4A}" dt="2018-02-08T07:25:49.945" v="2583" actId="1076"/>
          <ac:graphicFrameMkLst>
            <pc:docMk/>
            <pc:sldMk cId="1951071844" sldId="291"/>
            <ac:graphicFrameMk id="12" creationId="{D7E9BE2F-A3BF-423F-8034-149B68923AC4}"/>
          </ac:graphicFrameMkLst>
        </pc:graphicFrameChg>
        <pc:graphicFrameChg chg="add del mod modGraphic">
          <ac:chgData name="Thomas Leung" userId="70cbe8ef3129a491" providerId="LiveId" clId="{7DB4CC87-D605-4212-8805-AC9FBEE9CD4A}" dt="2018-02-08T06:45:19.791" v="773" actId="478"/>
          <ac:graphicFrameMkLst>
            <pc:docMk/>
            <pc:sldMk cId="1951071844" sldId="291"/>
            <ac:graphicFrameMk id="13" creationId="{6592D895-66CC-4922-AD5D-1357267A68D8}"/>
          </ac:graphicFrameMkLst>
        </pc:graphicFrameChg>
        <pc:graphicFrameChg chg="add mod modGraphic">
          <ac:chgData name="Thomas Leung" userId="70cbe8ef3129a491" providerId="LiveId" clId="{7DB4CC87-D605-4212-8805-AC9FBEE9CD4A}" dt="2018-02-08T13:49:05.797" v="2955" actId="20577"/>
          <ac:graphicFrameMkLst>
            <pc:docMk/>
            <pc:sldMk cId="1951071844" sldId="291"/>
            <ac:graphicFrameMk id="14" creationId="{E1D7DADE-E957-4813-A876-436809C733BC}"/>
          </ac:graphicFrameMkLst>
        </pc:graphicFrameChg>
        <pc:picChg chg="add del mod modCrop">
          <ac:chgData name="Thomas Leung" userId="70cbe8ef3129a491" providerId="LiveId" clId="{7DB4CC87-D605-4212-8805-AC9FBEE9CD4A}" dt="2018-02-08T06:08:02.843" v="119" actId="20577"/>
          <ac:picMkLst>
            <pc:docMk/>
            <pc:sldMk cId="1951071844" sldId="291"/>
            <ac:picMk id="8" creationId="{0FF84E67-197E-4B54-BC82-6AE438EFEF16}"/>
          </ac:picMkLst>
        </pc:picChg>
        <pc:picChg chg="add del mod">
          <ac:chgData name="Thomas Leung" userId="70cbe8ef3129a491" providerId="LiveId" clId="{7DB4CC87-D605-4212-8805-AC9FBEE9CD4A}" dt="2018-02-08T07:25:27.368" v="2573" actId="478"/>
          <ac:picMkLst>
            <pc:docMk/>
            <pc:sldMk cId="1951071844" sldId="291"/>
            <ac:picMk id="11" creationId="{9D9A5A9B-B31F-4F1D-B86C-096E73908E68}"/>
          </ac:picMkLst>
        </pc:picChg>
        <pc:picChg chg="add mod modCrop">
          <ac:chgData name="Thomas Leung" userId="70cbe8ef3129a491" providerId="LiveId" clId="{7DB4CC87-D605-4212-8805-AC9FBEE9CD4A}" dt="2018-02-08T07:25:46.664" v="2582" actId="1076"/>
          <ac:picMkLst>
            <pc:docMk/>
            <pc:sldMk cId="1951071844" sldId="291"/>
            <ac:picMk id="17" creationId="{D81F7282-2CE0-47BA-B1A7-3F1EC45C86A8}"/>
          </ac:picMkLst>
        </pc:picChg>
      </pc:sldChg>
      <pc:sldChg chg="addSp delSp modSp add">
        <pc:chgData name="Thomas Leung" userId="70cbe8ef3129a491" providerId="LiveId" clId="{7DB4CC87-D605-4212-8805-AC9FBEE9CD4A}" dt="2018-02-08T07:27:21.957" v="2613" actId="14100"/>
        <pc:sldMkLst>
          <pc:docMk/>
          <pc:sldMk cId="723886585" sldId="293"/>
        </pc:sldMkLst>
        <pc:spChg chg="mod">
          <ac:chgData name="Thomas Leung" userId="70cbe8ef3129a491" providerId="LiveId" clId="{7DB4CC87-D605-4212-8805-AC9FBEE9CD4A}" dt="2018-02-08T05:20:46.360" v="87" actId="6549"/>
          <ac:spMkLst>
            <pc:docMk/>
            <pc:sldMk cId="723886585" sldId="293"/>
            <ac:spMk id="2" creationId="{7F06AD4C-0A14-4763-8AC6-840CDE73CF47}"/>
          </ac:spMkLst>
        </pc:spChg>
        <pc:spChg chg="del">
          <ac:chgData name="Thomas Leung" userId="70cbe8ef3129a491" providerId="LiveId" clId="{7DB4CC87-D605-4212-8805-AC9FBEE9CD4A}" dt="2018-02-08T05:19:52.874" v="75" actId="1076"/>
          <ac:spMkLst>
            <pc:docMk/>
            <pc:sldMk cId="723886585" sldId="293"/>
            <ac:spMk id="3" creationId="{1AC234CB-5AA4-45FB-A273-DF9D3420DDA5}"/>
          </ac:spMkLst>
        </pc:spChg>
        <pc:spChg chg="add del mod">
          <ac:chgData name="Thomas Leung" userId="70cbe8ef3129a491" providerId="LiveId" clId="{7DB4CC87-D605-4212-8805-AC9FBEE9CD4A}" dt="2018-02-08T05:21:59.453" v="91" actId="1076"/>
          <ac:spMkLst>
            <pc:docMk/>
            <pc:sldMk cId="723886585" sldId="293"/>
            <ac:spMk id="10" creationId="{3F85663A-9ED4-46F7-B978-9CCE2C602DAA}"/>
          </ac:spMkLst>
        </pc:spChg>
        <pc:picChg chg="add del mod ord modCrop">
          <ac:chgData name="Thomas Leung" userId="70cbe8ef3129a491" providerId="LiveId" clId="{7DB4CC87-D605-4212-8805-AC9FBEE9CD4A}" dt="2018-02-08T05:21:58.748" v="90" actId="478"/>
          <ac:picMkLst>
            <pc:docMk/>
            <pc:sldMk cId="723886585" sldId="293"/>
            <ac:picMk id="8" creationId="{CB379F31-1639-4588-809A-F5C3EAEB45EC}"/>
          </ac:picMkLst>
        </pc:picChg>
        <pc:picChg chg="add mod modCrop">
          <ac:chgData name="Thomas Leung" userId="70cbe8ef3129a491" providerId="LiveId" clId="{7DB4CC87-D605-4212-8805-AC9FBEE9CD4A}" dt="2018-02-08T07:27:21.957" v="2613" actId="14100"/>
          <ac:picMkLst>
            <pc:docMk/>
            <pc:sldMk cId="723886585" sldId="293"/>
            <ac:picMk id="12" creationId="{37D95FD4-6057-43E3-91E3-B1E4377FDD6B}"/>
          </ac:picMkLst>
        </pc:picChg>
      </pc:sldChg>
      <pc:sldChg chg="modSp modNotesTx">
        <pc:chgData name="Thomas Leung" userId="70cbe8ef3129a491" providerId="LiveId" clId="{7DB4CC87-D605-4212-8805-AC9FBEE9CD4A}" dt="2018-02-08T13:52:24.893" v="2973" actId="14100"/>
        <pc:sldMkLst>
          <pc:docMk/>
          <pc:sldMk cId="1705799938" sldId="294"/>
        </pc:sldMkLst>
        <pc:spChg chg="mod">
          <ac:chgData name="Thomas Leung" userId="70cbe8ef3129a491" providerId="LiveId" clId="{7DB4CC87-D605-4212-8805-AC9FBEE9CD4A}" dt="2018-02-08T13:52:24.893" v="2973" actId="14100"/>
          <ac:spMkLst>
            <pc:docMk/>
            <pc:sldMk cId="1705799938" sldId="294"/>
            <ac:spMk id="3" creationId="{C989C8C0-D429-4CC9-90F8-A11452264EEB}"/>
          </ac:spMkLst>
        </pc:spChg>
      </pc:sldChg>
      <pc:sldChg chg="addSp delSp modSp">
        <pc:chgData name="Thomas Leung" userId="70cbe8ef3129a491" providerId="LiveId" clId="{7DB4CC87-D605-4212-8805-AC9FBEE9CD4A}" dt="2018-02-14T04:41:38.214" v="3061" actId="1582"/>
        <pc:sldMkLst>
          <pc:docMk/>
          <pc:sldMk cId="2669216834" sldId="295"/>
        </pc:sldMkLst>
        <pc:spChg chg="del mod">
          <ac:chgData name="Thomas Leung" userId="70cbe8ef3129a491" providerId="LiveId" clId="{7DB4CC87-D605-4212-8805-AC9FBEE9CD4A}" dt="2018-02-08T07:14:33.508" v="2236" actId="478"/>
          <ac:spMkLst>
            <pc:docMk/>
            <pc:sldMk cId="2669216834" sldId="295"/>
            <ac:spMk id="3" creationId="{7E11A9A6-786E-4ACA-ABE1-95430CAF53CB}"/>
          </ac:spMkLst>
        </pc:spChg>
        <pc:spChg chg="del mod">
          <ac:chgData name="Thomas Leung" userId="70cbe8ef3129a491" providerId="LiveId" clId="{7DB4CC87-D605-4212-8805-AC9FBEE9CD4A}" dt="2018-02-08T07:14:31.474" v="2234" actId="478"/>
          <ac:spMkLst>
            <pc:docMk/>
            <pc:sldMk cId="2669216834" sldId="295"/>
            <ac:spMk id="4" creationId="{6A4809A6-6277-414E-B78F-57DE1FB0EC29}"/>
          </ac:spMkLst>
        </pc:spChg>
        <pc:spChg chg="del">
          <ac:chgData name="Thomas Leung" userId="70cbe8ef3129a491" providerId="LiveId" clId="{7DB4CC87-D605-4212-8805-AC9FBEE9CD4A}" dt="2018-02-08T07:14:34.498" v="2237" actId="478"/>
          <ac:spMkLst>
            <pc:docMk/>
            <pc:sldMk cId="2669216834" sldId="295"/>
            <ac:spMk id="5" creationId="{9125AE2B-99B6-4C62-A01A-3396DA8A106B}"/>
          </ac:spMkLst>
        </pc:spChg>
        <pc:spChg chg="del mod">
          <ac:chgData name="Thomas Leung" userId="70cbe8ef3129a491" providerId="LiveId" clId="{7DB4CC87-D605-4212-8805-AC9FBEE9CD4A}" dt="2018-02-08T07:14:38.300" v="2240" actId="478"/>
          <ac:spMkLst>
            <pc:docMk/>
            <pc:sldMk cId="2669216834" sldId="295"/>
            <ac:spMk id="6" creationId="{6D468C49-9277-4820-B9CF-045EF09E684B}"/>
          </ac:spMkLst>
        </pc:spChg>
        <pc:spChg chg="mod">
          <ac:chgData name="Thomas Leung" userId="70cbe8ef3129a491" providerId="LiveId" clId="{7DB4CC87-D605-4212-8805-AC9FBEE9CD4A}" dt="2018-02-08T07:17:22.147" v="2462" actId="1076"/>
          <ac:spMkLst>
            <pc:docMk/>
            <pc:sldMk cId="2669216834" sldId="295"/>
            <ac:spMk id="8" creationId="{608913FB-06AF-4E78-BA15-EC9321669AEB}"/>
          </ac:spMkLst>
        </pc:spChg>
        <pc:spChg chg="add mod">
          <ac:chgData name="Thomas Leung" userId="70cbe8ef3129a491" providerId="LiveId" clId="{7DB4CC87-D605-4212-8805-AC9FBEE9CD4A}" dt="2018-02-14T04:41:31.675" v="3059" actId="1076"/>
          <ac:spMkLst>
            <pc:docMk/>
            <pc:sldMk cId="2669216834" sldId="295"/>
            <ac:spMk id="10" creationId="{C864BD2C-D81A-4756-8942-011B5210B099}"/>
          </ac:spMkLst>
        </pc:spChg>
        <pc:spChg chg="add del mod">
          <ac:chgData name="Thomas Leung" userId="70cbe8ef3129a491" providerId="LiveId" clId="{7DB4CC87-D605-4212-8805-AC9FBEE9CD4A}" dt="2018-02-08T07:14:36.054" v="2238" actId="478"/>
          <ac:spMkLst>
            <pc:docMk/>
            <pc:sldMk cId="2669216834" sldId="295"/>
            <ac:spMk id="11" creationId="{4AE17014-7541-48F9-9F93-E72A6EAD0EF3}"/>
          </ac:spMkLst>
        </pc:spChg>
        <pc:spChg chg="add del mod">
          <ac:chgData name="Thomas Leung" userId="70cbe8ef3129a491" providerId="LiveId" clId="{7DB4CC87-D605-4212-8805-AC9FBEE9CD4A}" dt="2018-02-08T07:14:37.244" v="2239" actId="478"/>
          <ac:spMkLst>
            <pc:docMk/>
            <pc:sldMk cId="2669216834" sldId="295"/>
            <ac:spMk id="13" creationId="{F8787104-DE3D-4F28-9DF2-263139DACC80}"/>
          </ac:spMkLst>
        </pc:spChg>
        <pc:spChg chg="add mod">
          <ac:chgData name="Thomas Leung" userId="70cbe8ef3129a491" providerId="LiveId" clId="{7DB4CC87-D605-4212-8805-AC9FBEE9CD4A}" dt="2018-02-08T07:16:57.351" v="2454" actId="20577"/>
          <ac:spMkLst>
            <pc:docMk/>
            <pc:sldMk cId="2669216834" sldId="295"/>
            <ac:spMk id="14" creationId="{4008BE9A-595F-411D-B2E6-82C614FAF091}"/>
          </ac:spMkLst>
        </pc:spChg>
        <pc:spChg chg="add mod">
          <ac:chgData name="Thomas Leung" userId="70cbe8ef3129a491" providerId="LiveId" clId="{7DB4CC87-D605-4212-8805-AC9FBEE9CD4A}" dt="2018-02-08T07:22:20.398" v="2540" actId="688"/>
          <ac:spMkLst>
            <pc:docMk/>
            <pc:sldMk cId="2669216834" sldId="295"/>
            <ac:spMk id="18" creationId="{DBF84C45-DFE1-4E36-A182-F0ABBD15CBB6}"/>
          </ac:spMkLst>
        </pc:spChg>
        <pc:graphicFrameChg chg="add mod modGraphic">
          <ac:chgData name="Thomas Leung" userId="70cbe8ef3129a491" providerId="LiveId" clId="{7DB4CC87-D605-4212-8805-AC9FBEE9CD4A}" dt="2018-02-08T07:21:06.538" v="2487" actId="14100"/>
          <ac:graphicFrameMkLst>
            <pc:docMk/>
            <pc:sldMk cId="2669216834" sldId="295"/>
            <ac:graphicFrameMk id="2" creationId="{81B838E8-AE99-4526-80AA-B119AB098A2C}"/>
          </ac:graphicFrameMkLst>
        </pc:graphicFrameChg>
        <pc:picChg chg="add mod modCrop">
          <ac:chgData name="Thomas Leung" userId="70cbe8ef3129a491" providerId="LiveId" clId="{7DB4CC87-D605-4212-8805-AC9FBEE9CD4A}" dt="2018-02-08T07:24:45.418" v="2571" actId="1035"/>
          <ac:picMkLst>
            <pc:docMk/>
            <pc:sldMk cId="2669216834" sldId="295"/>
            <ac:picMk id="15" creationId="{36CCFE86-D82A-4BA6-AFDD-554A97E4AC1D}"/>
          </ac:picMkLst>
        </pc:picChg>
        <pc:picChg chg="add del">
          <ac:chgData name="Thomas Leung" userId="70cbe8ef3129a491" providerId="LiveId" clId="{7DB4CC87-D605-4212-8805-AC9FBEE9CD4A}" dt="2018-02-08T07:20:30.165" v="2478" actId="478"/>
          <ac:picMkLst>
            <pc:docMk/>
            <pc:sldMk cId="2669216834" sldId="295"/>
            <ac:picMk id="16" creationId="{049C416C-35EF-4B51-AF54-B9593AD41AF9}"/>
          </ac:picMkLst>
        </pc:picChg>
        <pc:picChg chg="add mod modCrop">
          <ac:chgData name="Thomas Leung" userId="70cbe8ef3129a491" providerId="LiveId" clId="{7DB4CC87-D605-4212-8805-AC9FBEE9CD4A}" dt="2018-02-08T07:24:41.431" v="2567" actId="1036"/>
          <ac:picMkLst>
            <pc:docMk/>
            <pc:sldMk cId="2669216834" sldId="295"/>
            <ac:picMk id="17" creationId="{1AFD3F95-1780-4769-BFC1-D781860E7832}"/>
          </ac:picMkLst>
        </pc:picChg>
        <pc:cxnChg chg="add mod">
          <ac:chgData name="Thomas Leung" userId="70cbe8ef3129a491" providerId="LiveId" clId="{7DB4CC87-D605-4212-8805-AC9FBEE9CD4A}" dt="2018-02-14T04:41:38.214" v="3061" actId="1582"/>
          <ac:cxnSpMkLst>
            <pc:docMk/>
            <pc:sldMk cId="2669216834" sldId="295"/>
            <ac:cxnSpMk id="6" creationId="{7BCF9BF7-4C14-4ACC-998E-919F89F29706}"/>
          </ac:cxnSpMkLst>
        </pc:cxnChg>
        <pc:cxnChg chg="add mod">
          <ac:chgData name="Thomas Leung" userId="70cbe8ef3129a491" providerId="LiveId" clId="{7DB4CC87-D605-4212-8805-AC9FBEE9CD4A}" dt="2018-02-14T04:40:50.672" v="3047" actId="14100"/>
          <ac:cxnSpMkLst>
            <pc:docMk/>
            <pc:sldMk cId="2669216834" sldId="295"/>
            <ac:cxnSpMk id="11" creationId="{070E4704-B852-4E0C-9BF4-468A1DFF01AD}"/>
          </ac:cxnSpMkLst>
        </pc:cxnChg>
        <pc:cxnChg chg="add mod">
          <ac:chgData name="Thomas Leung" userId="70cbe8ef3129a491" providerId="LiveId" clId="{7DB4CC87-D605-4212-8805-AC9FBEE9CD4A}" dt="2018-02-08T07:24:54.541" v="2572" actId="14100"/>
          <ac:cxnSpMkLst>
            <pc:docMk/>
            <pc:sldMk cId="2669216834" sldId="295"/>
            <ac:cxnSpMk id="20" creationId="{2EBFAD15-39F2-438A-9F3F-FE838BB24E7C}"/>
          </ac:cxnSpMkLst>
        </pc:cxnChg>
        <pc:cxnChg chg="add del mod">
          <ac:chgData name="Thomas Leung" userId="70cbe8ef3129a491" providerId="LiveId" clId="{7DB4CC87-D605-4212-8805-AC9FBEE9CD4A}" dt="2018-02-08T07:24:32.515" v="2563" actId="478"/>
          <ac:cxnSpMkLst>
            <pc:docMk/>
            <pc:sldMk cId="2669216834" sldId="295"/>
            <ac:cxnSpMk id="22" creationId="{ACD78D3A-28B0-4140-AC00-9D28C116F5A0}"/>
          </ac:cxnSpMkLst>
        </pc:cxnChg>
      </pc:sldChg>
      <pc:sldChg chg="addSp delSp modSp add ord">
        <pc:chgData name="Thomas Leung" userId="70cbe8ef3129a491" providerId="LiveId" clId="{7DB4CC87-D605-4212-8805-AC9FBEE9CD4A}" dt="2018-02-12T05:01:01.560" v="3043" actId="1582"/>
        <pc:sldMkLst>
          <pc:docMk/>
          <pc:sldMk cId="1357857315" sldId="296"/>
        </pc:sldMkLst>
        <pc:spChg chg="mod">
          <ac:chgData name="Thomas Leung" userId="70cbe8ef3129a491" providerId="LiveId" clId="{7DB4CC87-D605-4212-8805-AC9FBEE9CD4A}" dt="2018-02-08T07:10:24.577" v="2066" actId="20577"/>
          <ac:spMkLst>
            <pc:docMk/>
            <pc:sldMk cId="1357857315" sldId="296"/>
            <ac:spMk id="2" creationId="{00000000-0000-0000-0000-000000000000}"/>
          </ac:spMkLst>
        </pc:spChg>
        <pc:spChg chg="del mod">
          <ac:chgData name="Thomas Leung" userId="70cbe8ef3129a491" providerId="LiveId" clId="{7DB4CC87-D605-4212-8805-AC9FBEE9CD4A}" dt="2018-02-08T07:10:37.124" v="2069" actId="478"/>
          <ac:spMkLst>
            <pc:docMk/>
            <pc:sldMk cId="1357857315" sldId="296"/>
            <ac:spMk id="10" creationId="{00000000-0000-0000-0000-000000000000}"/>
          </ac:spMkLst>
        </pc:spChg>
        <pc:spChg chg="del">
          <ac:chgData name="Thomas Leung" userId="70cbe8ef3129a491" providerId="LiveId" clId="{7DB4CC87-D605-4212-8805-AC9FBEE9CD4A}" dt="2018-02-08T07:10:39.048" v="2072" actId="478"/>
          <ac:spMkLst>
            <pc:docMk/>
            <pc:sldMk cId="1357857315" sldId="296"/>
            <ac:spMk id="11" creationId="{00000000-0000-0000-0000-000000000000}"/>
          </ac:spMkLst>
        </pc:spChg>
        <pc:spChg chg="add mod">
          <ac:chgData name="Thomas Leung" userId="70cbe8ef3129a491" providerId="LiveId" clId="{7DB4CC87-D605-4212-8805-AC9FBEE9CD4A}" dt="2018-02-08T07:10:47.728" v="2074" actId="1076"/>
          <ac:spMkLst>
            <pc:docMk/>
            <pc:sldMk cId="1357857315" sldId="296"/>
            <ac:spMk id="12" creationId="{FC0D231F-4C51-450E-AEDE-85F10B9137DD}"/>
          </ac:spMkLst>
        </pc:spChg>
        <pc:spChg chg="add mod">
          <ac:chgData name="Thomas Leung" userId="70cbe8ef3129a491" providerId="LiveId" clId="{7DB4CC87-D605-4212-8805-AC9FBEE9CD4A}" dt="2018-02-08T07:10:47.728" v="2074" actId="1076"/>
          <ac:spMkLst>
            <pc:docMk/>
            <pc:sldMk cId="1357857315" sldId="296"/>
            <ac:spMk id="13" creationId="{80E4D089-52AE-418C-8E7B-B7BE336FC2DC}"/>
          </ac:spMkLst>
        </pc:spChg>
        <pc:spChg chg="del">
          <ac:chgData name="Thomas Leung" userId="70cbe8ef3129a491" providerId="LiveId" clId="{7DB4CC87-D605-4212-8805-AC9FBEE9CD4A}" dt="2018-02-08T07:10:36.536" v="2068" actId="478"/>
          <ac:spMkLst>
            <pc:docMk/>
            <pc:sldMk cId="1357857315" sldId="296"/>
            <ac:spMk id="14" creationId="{00000000-0000-0000-0000-000000000000}"/>
          </ac:spMkLst>
        </pc:spChg>
        <pc:spChg chg="add">
          <ac:chgData name="Thomas Leung" userId="70cbe8ef3129a491" providerId="LiveId" clId="{7DB4CC87-D605-4212-8805-AC9FBEE9CD4A}" dt="2018-02-08T07:10:39.804" v="2073" actId="1076"/>
          <ac:spMkLst>
            <pc:docMk/>
            <pc:sldMk cId="1357857315" sldId="296"/>
            <ac:spMk id="15" creationId="{CDAC686E-4355-4632-ADFF-48E9CC68B7AE}"/>
          </ac:spMkLst>
        </pc:spChg>
        <pc:picChg chg="add mod">
          <ac:chgData name="Thomas Leung" userId="70cbe8ef3129a491" providerId="LiveId" clId="{7DB4CC87-D605-4212-8805-AC9FBEE9CD4A}" dt="2018-02-08T07:10:56.625" v="2076" actId="1076"/>
          <ac:picMkLst>
            <pc:docMk/>
            <pc:sldMk cId="1357857315" sldId="296"/>
            <ac:picMk id="16" creationId="{BC54974E-DE37-47CB-8D1C-88CB12EAB272}"/>
          </ac:picMkLst>
        </pc:picChg>
        <pc:picChg chg="add mod">
          <ac:chgData name="Thomas Leung" userId="70cbe8ef3129a491" providerId="LiveId" clId="{7DB4CC87-D605-4212-8805-AC9FBEE9CD4A}" dt="2018-02-08T07:10:56.625" v="2076" actId="1076"/>
          <ac:picMkLst>
            <pc:docMk/>
            <pc:sldMk cId="1357857315" sldId="296"/>
            <ac:picMk id="17" creationId="{1D2D732D-6CA4-4B0B-A4E2-EC290EFB4AA2}"/>
          </ac:picMkLst>
        </pc:picChg>
        <pc:picChg chg="del">
          <ac:chgData name="Thomas Leung" userId="70cbe8ef3129a491" providerId="LiveId" clId="{7DB4CC87-D605-4212-8805-AC9FBEE9CD4A}" dt="2018-02-08T07:10:38.145" v="2071" actId="478"/>
          <ac:picMkLst>
            <pc:docMk/>
            <pc:sldMk cId="1357857315" sldId="296"/>
            <ac:picMk id="1028" creationId="{6AF0AC49-9817-4614-91F6-53BB61E19ADD}"/>
          </ac:picMkLst>
        </pc:picChg>
        <pc:picChg chg="del">
          <ac:chgData name="Thomas Leung" userId="70cbe8ef3129a491" providerId="LiveId" clId="{7DB4CC87-D605-4212-8805-AC9FBEE9CD4A}" dt="2018-02-08T07:10:37.698" v="2070" actId="478"/>
          <ac:picMkLst>
            <pc:docMk/>
            <pc:sldMk cId="1357857315" sldId="296"/>
            <ac:picMk id="1034" creationId="{CB7D5931-C25E-4989-ABEA-DD753D39039C}"/>
          </ac:picMkLst>
        </pc:picChg>
      </pc:sldChg>
      <pc:sldChg chg="modSp add">
        <pc:chgData name="Thomas Leung" userId="70cbe8ef3129a491" providerId="LiveId" clId="{7DB4CC87-D605-4212-8805-AC9FBEE9CD4A}" dt="2018-02-08T07:30:22.278" v="2760" actId="27636"/>
        <pc:sldMkLst>
          <pc:docMk/>
          <pc:sldMk cId="2054671143" sldId="298"/>
        </pc:sldMkLst>
        <pc:spChg chg="mod">
          <ac:chgData name="Thomas Leung" userId="70cbe8ef3129a491" providerId="LiveId" clId="{7DB4CC87-D605-4212-8805-AC9FBEE9CD4A}" dt="2018-02-08T07:30:22.278" v="2760" actId="27636"/>
          <ac:spMkLst>
            <pc:docMk/>
            <pc:sldMk cId="2054671143" sldId="298"/>
            <ac:spMk id="2" creationId="{00000000-0000-0000-0000-000000000000}"/>
          </ac:spMkLst>
        </pc:spChg>
      </pc:sldChg>
      <pc:sldChg chg="modSp">
        <pc:chgData name="Thomas Leung" userId="70cbe8ef3129a491" providerId="LiveId" clId="{7DB4CC87-D605-4212-8805-AC9FBEE9CD4A}" dt="2018-02-08T13:25:57.126" v="2897" actId="14734"/>
        <pc:sldMkLst>
          <pc:docMk/>
          <pc:sldMk cId="4232399685" sldId="299"/>
        </pc:sldMkLst>
        <pc:graphicFrameChg chg="modGraphic">
          <ac:chgData name="Thomas Leung" userId="70cbe8ef3129a491" providerId="LiveId" clId="{7DB4CC87-D605-4212-8805-AC9FBEE9CD4A}" dt="2018-02-08T13:25:57.126" v="2897" actId="14734"/>
          <ac:graphicFrameMkLst>
            <pc:docMk/>
            <pc:sldMk cId="4232399685" sldId="299"/>
            <ac:graphicFrameMk id="11" creationId="{81B838E8-AE99-4526-80AA-B119AB098A2C}"/>
          </ac:graphicFrameMkLst>
        </pc:graphicFrameChg>
      </pc:sldChg>
      <pc:sldChg chg="modNotesTx">
        <pc:chgData name="Thomas Leung" userId="70cbe8ef3129a491" providerId="LiveId" clId="{7DB4CC87-D605-4212-8805-AC9FBEE9CD4A}" dt="2018-02-08T14:40:33.220" v="3035" actId="20577"/>
        <pc:sldMkLst>
          <pc:docMk/>
          <pc:sldMk cId="3561877804" sldId="301"/>
        </pc:sldMkLst>
      </pc:sldChg>
    </pc:docChg>
  </pc:docChgLst>
  <pc:docChgLst>
    <pc:chgData name="Eric Lu" userId="3aa406f68f5e5191" providerId="LiveId" clId="{FAFD977A-4258-4A29-A8CD-8BD9CF19FC4D}"/>
    <pc:docChg chg="modSld">
      <pc:chgData name="Eric Lu" userId="3aa406f68f5e5191" providerId="LiveId" clId="{FAFD977A-4258-4A29-A8CD-8BD9CF19FC4D}" dt="2018-03-03T22:32:33.241" v="16" actId="108"/>
      <pc:docMkLst>
        <pc:docMk/>
      </pc:docMkLst>
      <pc:sldChg chg="modSp">
        <pc:chgData name="Eric Lu" userId="3aa406f68f5e5191" providerId="LiveId" clId="{FAFD977A-4258-4A29-A8CD-8BD9CF19FC4D}" dt="2018-03-03T22:32:33.241" v="16" actId="108"/>
        <pc:sldMkLst>
          <pc:docMk/>
          <pc:sldMk cId="2035626310" sldId="256"/>
        </pc:sldMkLst>
        <pc:spChg chg="mod">
          <ac:chgData name="Eric Lu" userId="3aa406f68f5e5191" providerId="LiveId" clId="{FAFD977A-4258-4A29-A8CD-8BD9CF19FC4D}" dt="2018-03-03T22:32:33.241" v="16" actId="108"/>
          <ac:spMkLst>
            <pc:docMk/>
            <pc:sldMk cId="2035626310" sldId="256"/>
            <ac:spMk id="2" creationId="{00000000-0000-0000-0000-000000000000}"/>
          </ac:spMkLst>
        </pc:spChg>
      </pc:sldChg>
    </pc:docChg>
  </pc:docChgLst>
  <pc:docChgLst>
    <pc:chgData userId="e416be388ae41d76" providerId="LiveId" clId="{AC09D8EC-8ECD-4BED-B7BC-ED5FAE82A1C2}"/>
    <pc:docChg chg="undo custSel addSld delSld modSld sldOrd modMainMaster">
      <pc:chgData name="" userId="e416be388ae41d76" providerId="LiveId" clId="{AC09D8EC-8ECD-4BED-B7BC-ED5FAE82A1C2}" dt="2018-02-08T14:30:50.478" v="2937" actId="20577"/>
      <pc:docMkLst>
        <pc:docMk/>
      </pc:docMkLst>
      <pc:sldChg chg="delSp modSp">
        <pc:chgData name="" userId="e416be388ae41d76" providerId="LiveId" clId="{AC09D8EC-8ECD-4BED-B7BC-ED5FAE82A1C2}" dt="2018-02-08T06:41:05.688" v="2391" actId="1076"/>
        <pc:sldMkLst>
          <pc:docMk/>
          <pc:sldMk cId="2035626310" sldId="256"/>
        </pc:sldMkLst>
        <pc:spChg chg="mod">
          <ac:chgData name="" userId="e416be388ae41d76" providerId="LiveId" clId="{AC09D8EC-8ECD-4BED-B7BC-ED5FAE82A1C2}" dt="2018-02-08T06:40:20.835" v="2387" actId="403"/>
          <ac:spMkLst>
            <pc:docMk/>
            <pc:sldMk cId="2035626310" sldId="256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035626310" sldId="256"/>
            <ac:spMk id="3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035626310" sldId="256"/>
            <ac:spMk id="7" creationId="{00000000-0000-0000-0000-000000000000}"/>
          </ac:spMkLst>
        </pc:spChg>
        <pc:picChg chg="mod">
          <ac:chgData name="" userId="e416be388ae41d76" providerId="LiveId" clId="{AC09D8EC-8ECD-4BED-B7BC-ED5FAE82A1C2}" dt="2018-02-08T06:41:05.688" v="2391" actId="1076"/>
          <ac:picMkLst>
            <pc:docMk/>
            <pc:sldMk cId="2035626310" sldId="256"/>
            <ac:picMk id="5" creationId="{214921AD-096E-4E88-93F1-C35AC89EDEB4}"/>
          </ac:picMkLst>
        </pc:picChg>
        <pc:picChg chg="mod">
          <ac:chgData name="" userId="e416be388ae41d76" providerId="LiveId" clId="{AC09D8EC-8ECD-4BED-B7BC-ED5FAE82A1C2}" dt="2018-02-08T06:40:56.828" v="2390" actId="14100"/>
          <ac:picMkLst>
            <pc:docMk/>
            <pc:sldMk cId="2035626310" sldId="256"/>
            <ac:picMk id="1026" creationId="{00000000-0000-0000-0000-000000000000}"/>
          </ac:picMkLst>
        </pc:picChg>
        <pc:picChg chg="mod">
          <ac:chgData name="" userId="e416be388ae41d76" providerId="LiveId" clId="{AC09D8EC-8ECD-4BED-B7BC-ED5FAE82A1C2}" dt="2018-02-08T06:40:56.828" v="2390" actId="14100"/>
          <ac:picMkLst>
            <pc:docMk/>
            <pc:sldMk cId="2035626310" sldId="256"/>
            <ac:picMk id="1030" creationId="{00000000-0000-0000-0000-000000000000}"/>
          </ac:picMkLst>
        </pc:picChg>
        <pc:picChg chg="del mod">
          <ac:chgData name="" userId="e416be388ae41d76" providerId="LiveId" clId="{AC09D8EC-8ECD-4BED-B7BC-ED5FAE82A1C2}" dt="2018-02-08T06:23:20.029" v="2382" actId="478"/>
          <ac:picMkLst>
            <pc:docMk/>
            <pc:sldMk cId="2035626310" sldId="256"/>
            <ac:picMk id="1032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13:13:14.725" v="2841" actId="20577"/>
        <pc:sldMkLst>
          <pc:docMk/>
          <pc:sldMk cId="1569603146" sldId="257"/>
        </pc:sldMkLst>
        <pc:spChg chg="mod">
          <ac:chgData name="" userId="e416be388ae41d76" providerId="LiveId" clId="{AC09D8EC-8ECD-4BED-B7BC-ED5FAE82A1C2}" dt="2018-02-08T06:50:41.227" v="2450" actId="2711"/>
          <ac:spMkLst>
            <pc:docMk/>
            <pc:sldMk cId="1569603146" sldId="257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13:13:14.725" v="2841" actId="20577"/>
          <ac:spMkLst>
            <pc:docMk/>
            <pc:sldMk cId="1569603146" sldId="257"/>
            <ac:spMk id="3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569603146" sldId="257"/>
            <ac:spMk id="9" creationId="{00000000-0000-0000-0000-000000000000}"/>
          </ac:spMkLst>
        </pc:spChg>
      </pc:sldChg>
      <pc:sldChg chg="ord">
        <pc:chgData name="" userId="e416be388ae41d76" providerId="LiveId" clId="{AC09D8EC-8ECD-4BED-B7BC-ED5FAE82A1C2}" dt="2018-02-08T05:28:04.635" v="1788" actId="1076"/>
        <pc:sldMkLst>
          <pc:docMk/>
          <pc:sldMk cId="1448700822" sldId="258"/>
        </pc:sldMkLst>
      </pc:sldChg>
      <pc:sldChg chg="modSp">
        <pc:chgData name="" userId="e416be388ae41d76" providerId="LiveId" clId="{AC09D8EC-8ECD-4BED-B7BC-ED5FAE82A1C2}" dt="2018-02-08T06:46:05.480" v="2441" actId="14100"/>
        <pc:sldMkLst>
          <pc:docMk/>
          <pc:sldMk cId="585155858" sldId="259"/>
        </pc:sldMkLst>
        <pc:spChg chg="mod">
          <ac:chgData name="" userId="e416be388ae41d76" providerId="LiveId" clId="{AC09D8EC-8ECD-4BED-B7BC-ED5FAE82A1C2}" dt="2018-02-08T06:46:05.480" v="2441" actId="14100"/>
          <ac:spMkLst>
            <pc:docMk/>
            <pc:sldMk cId="585155858" sldId="259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585155858" sldId="259"/>
            <ac:spMk id="3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585155858" sldId="259"/>
            <ac:picMk id="2050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1617094503" sldId="260"/>
        </pc:sldMkLst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1617094503" sldId="260"/>
            <ac:picMk id="3074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2345862347" sldId="261"/>
        </pc:sldMkLst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345862347" sldId="261"/>
            <ac:picMk id="4098" creationId="{00000000-0000-0000-0000-000000000000}"/>
          </ac:picMkLst>
        </pc:picChg>
      </pc:sldChg>
      <pc:sldChg chg="addSp delSp modSp modAnim">
        <pc:chgData name="" userId="e416be388ae41d76" providerId="LiveId" clId="{AC09D8EC-8ECD-4BED-B7BC-ED5FAE82A1C2}" dt="2018-02-08T07:41:10.478" v="2840" actId="20577"/>
        <pc:sldMkLst>
          <pc:docMk/>
          <pc:sldMk cId="224363066" sldId="262"/>
        </pc:sldMkLst>
        <pc:spChg chg="mod">
          <ac:chgData name="" userId="e416be388ae41d76" providerId="LiveId" clId="{AC09D8EC-8ECD-4BED-B7BC-ED5FAE82A1C2}" dt="2018-02-08T01:25:38.749" v="19" actId="14100"/>
          <ac:spMkLst>
            <pc:docMk/>
            <pc:sldMk cId="224363066" sldId="262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7:40:55.027" v="2839" actId="20577"/>
          <ac:spMkLst>
            <pc:docMk/>
            <pc:sldMk cId="224363066" sldId="262"/>
            <ac:spMk id="3" creationId="{00000000-0000-0000-0000-000000000000}"/>
          </ac:spMkLst>
        </pc:spChg>
        <pc:picChg chg="add del mod">
          <ac:chgData name="" userId="e416be388ae41d76" providerId="LiveId" clId="{AC09D8EC-8ECD-4BED-B7BC-ED5FAE82A1C2}" dt="2018-02-08T02:34:35.200" v="179" actId="478"/>
          <ac:picMkLst>
            <pc:docMk/>
            <pc:sldMk cId="224363066" sldId="262"/>
            <ac:picMk id="8" creationId="{C8D2E749-1C59-45E2-9ACB-38F9CFFD7F74}"/>
          </ac:picMkLst>
        </pc:picChg>
        <pc:picChg chg="add mod ord">
          <ac:chgData name="" userId="e416be388ae41d76" providerId="LiveId" clId="{AC09D8EC-8ECD-4BED-B7BC-ED5FAE82A1C2}" dt="2018-02-08T07:39:29.966" v="2835" actId="1076"/>
          <ac:picMkLst>
            <pc:docMk/>
            <pc:sldMk cId="224363066" sldId="262"/>
            <ac:picMk id="8" creationId="{0CEFFF7D-6BE8-4F4A-85A4-FED60580F3C6}"/>
          </ac:picMkLst>
        </pc:picChg>
        <pc:picChg chg="add del mod">
          <ac:chgData name="" userId="e416be388ae41d76" providerId="LiveId" clId="{AC09D8EC-8ECD-4BED-B7BC-ED5FAE82A1C2}" dt="2018-02-08T07:38:22.121" v="2801" actId="478"/>
          <ac:picMkLst>
            <pc:docMk/>
            <pc:sldMk cId="224363066" sldId="262"/>
            <ac:picMk id="10" creationId="{F3782ED3-9B0B-4FD6-938D-82A99311CF37}"/>
          </ac:picMkLst>
        </pc:picChg>
      </pc:sldChg>
      <pc:sldChg chg="addSp delSp modSp">
        <pc:chgData name="" userId="e416be388ae41d76" providerId="LiveId" clId="{AC09D8EC-8ECD-4BED-B7BC-ED5FAE82A1C2}" dt="2018-02-08T06:54:39.155" v="2467" actId="14100"/>
        <pc:sldMkLst>
          <pc:docMk/>
          <pc:sldMk cId="2833827097" sldId="263"/>
        </pc:sldMkLst>
        <pc:spChg chg="mod">
          <ac:chgData name="" userId="e416be388ae41d76" providerId="LiveId" clId="{AC09D8EC-8ECD-4BED-B7BC-ED5FAE82A1C2}" dt="2018-02-08T06:54:39.155" v="2467" actId="14100"/>
          <ac:spMkLst>
            <pc:docMk/>
            <pc:sldMk cId="2833827097" sldId="263"/>
            <ac:spMk id="2" creationId="{00000000-0000-0000-0000-000000000000}"/>
          </ac:spMkLst>
        </pc:spChg>
        <pc:spChg chg="del mod">
          <ac:chgData name="" userId="e416be388ae41d76" providerId="LiveId" clId="{AC09D8EC-8ECD-4BED-B7BC-ED5FAE82A1C2}" dt="2018-02-08T06:53:41.922" v="2456" actId="478"/>
          <ac:spMkLst>
            <pc:docMk/>
            <pc:sldMk cId="2833827097" sldId="263"/>
            <ac:spMk id="3" creationId="{00000000-0000-0000-0000-000000000000}"/>
          </ac:spMkLst>
        </pc:spChg>
        <pc:spChg chg="add mod">
          <ac:chgData name="" userId="e416be388ae41d76" providerId="LiveId" clId="{AC09D8EC-8ECD-4BED-B7BC-ED5FAE82A1C2}" dt="2018-02-08T06:53:41.922" v="2456" actId="478"/>
          <ac:spMkLst>
            <pc:docMk/>
            <pc:sldMk cId="2833827097" sldId="263"/>
            <ac:spMk id="5" creationId="{E6551188-4A55-4E3B-A7F5-33640E63EAF3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833827097" sldId="263"/>
            <ac:spMk id="7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833827097" sldId="263"/>
            <ac:picMk id="1026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833827097" sldId="263"/>
            <ac:picMk id="1030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833827097" sldId="263"/>
            <ac:picMk id="1032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3280231147" sldId="264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280231147" sldId="264"/>
            <ac:spMk id="10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280231147" sldId="264"/>
            <ac:spMk id="11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280231147" sldId="264"/>
            <ac:spMk id="14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280231147" sldId="264"/>
            <ac:picMk id="8198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280231147" sldId="264"/>
            <ac:picMk id="8200" creationId="{00000000-0000-0000-0000-000000000000}"/>
          </ac:picMkLst>
        </pc:picChg>
      </pc:sldChg>
      <pc:sldChg chg="delSp modSp">
        <pc:chgData name="" userId="e416be388ae41d76" providerId="LiveId" clId="{AC09D8EC-8ECD-4BED-B7BC-ED5FAE82A1C2}" dt="2018-02-08T06:51:00.758" v="2452" actId="27636"/>
        <pc:sldMkLst>
          <pc:docMk/>
          <pc:sldMk cId="485681859" sldId="270"/>
        </pc:sldMkLst>
        <pc:spChg chg="mod">
          <ac:chgData name="" userId="e416be388ae41d76" providerId="LiveId" clId="{AC09D8EC-8ECD-4BED-B7BC-ED5FAE82A1C2}" dt="2018-02-08T06:51:00.758" v="2452" actId="27636"/>
          <ac:spMkLst>
            <pc:docMk/>
            <pc:sldMk cId="485681859" sldId="270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485681859" sldId="270"/>
            <ac:spMk id="3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485681859" sldId="270"/>
            <ac:spMk id="7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485681859" sldId="270"/>
            <ac:picMk id="1026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485681859" sldId="270"/>
            <ac:picMk id="1030" creationId="{00000000-0000-0000-0000-000000000000}"/>
          </ac:picMkLst>
        </pc:picChg>
        <pc:picChg chg="del mod">
          <ac:chgData name="" userId="e416be388ae41d76" providerId="LiveId" clId="{AC09D8EC-8ECD-4BED-B7BC-ED5FAE82A1C2}" dt="2018-02-08T06:23:40.181" v="2384" actId="478"/>
          <ac:picMkLst>
            <pc:docMk/>
            <pc:sldMk cId="485681859" sldId="270"/>
            <ac:picMk id="1032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13:19:29.257" v="2884" actId="20577"/>
        <pc:sldMkLst>
          <pc:docMk/>
          <pc:sldMk cId="1074745154" sldId="271"/>
        </pc:sldMkLst>
        <pc:spChg chg="mod">
          <ac:chgData name="" userId="e416be388ae41d76" providerId="LiveId" clId="{AC09D8EC-8ECD-4BED-B7BC-ED5FAE82A1C2}" dt="2018-02-08T13:19:29.257" v="2884" actId="20577"/>
          <ac:spMkLst>
            <pc:docMk/>
            <pc:sldMk cId="1074745154" sldId="271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074745154" sldId="271"/>
            <ac:spMk id="8" creationId="{00000000-0000-0000-0000-000000000000}"/>
          </ac:spMkLst>
        </pc:spChg>
        <pc:graphicFrameChg chg="mod">
          <ac:chgData name="" userId="e416be388ae41d76" providerId="LiveId" clId="{AC09D8EC-8ECD-4BED-B7BC-ED5FAE82A1C2}" dt="2018-02-08T01:25:05.454" v="17" actId="14100"/>
          <ac:graphicFrameMkLst>
            <pc:docMk/>
            <pc:sldMk cId="1074745154" sldId="271"/>
            <ac:graphicFrameMk id="7" creationId="{00000000-0000-0000-0000-000000000000}"/>
          </ac:graphicFrameMkLst>
        </pc:graphicFrameChg>
      </pc:sldChg>
      <pc:sldChg chg="modSp">
        <pc:chgData name="" userId="e416be388ae41d76" providerId="LiveId" clId="{AC09D8EC-8ECD-4BED-B7BC-ED5FAE82A1C2}" dt="2018-02-08T06:50:33.538" v="2449" actId="2711"/>
        <pc:sldMkLst>
          <pc:docMk/>
          <pc:sldMk cId="2361072511" sldId="272"/>
        </pc:sldMkLst>
        <pc:spChg chg="mod">
          <ac:chgData name="" userId="e416be388ae41d76" providerId="LiveId" clId="{AC09D8EC-8ECD-4BED-B7BC-ED5FAE82A1C2}" dt="2018-02-08T06:41:25.013" v="2392" actId="2711"/>
          <ac:spMkLst>
            <pc:docMk/>
            <pc:sldMk cId="2361072511" sldId="272"/>
            <ac:spMk id="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361072511" sldId="272"/>
            <ac:spMk id="9" creationId="{00000000-0000-0000-0000-000000000000}"/>
          </ac:spMkLst>
        </pc:spChg>
        <pc:spChg chg="mod">
          <ac:chgData name="" userId="e416be388ae41d76" providerId="LiveId" clId="{AC09D8EC-8ECD-4BED-B7BC-ED5FAE82A1C2}" dt="2018-02-08T06:50:33.538" v="2449" actId="2711"/>
          <ac:spMkLst>
            <pc:docMk/>
            <pc:sldMk cId="2361072511" sldId="272"/>
            <ac:spMk id="10" creationId="{00000000-0000-0000-0000-000000000000}"/>
          </ac:spMkLst>
        </pc:sp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302984885" sldId="274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2984885" sldId="274"/>
            <ac:spMk id="7" creationId="{B0C8142B-7A6E-467F-BB11-126E4C9B460D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2984885" sldId="274"/>
            <ac:spMk id="10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2984885" sldId="274"/>
            <ac:spMk id="11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2984885" sldId="274"/>
            <ac:spMk id="14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02984885" sldId="274"/>
            <ac:picMk id="8" creationId="{0CD79290-0F8A-4D37-9863-BFA29A8EECDF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02984885" sldId="274"/>
            <ac:picMk id="15" creationId="{A5145AD3-18C9-437E-9864-B9CB87C52282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02984885" sldId="274"/>
            <ac:picMk id="10242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1874603551" sldId="275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874603551" sldId="275"/>
            <ac:spMk id="10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874603551" sldId="275"/>
            <ac:spMk id="11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874603551" sldId="275"/>
            <ac:spMk id="12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1874603551" sldId="275"/>
            <ac:spMk id="14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1874603551" sldId="275"/>
            <ac:picMk id="11266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1874603551" sldId="275"/>
            <ac:picMk id="11268" creationId="{00000000-0000-0000-0000-000000000000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1874603551" sldId="275"/>
            <ac:picMk id="11272" creationId="{00000000-0000-0000-0000-00000000000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2075544553" sldId="276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075544553" sldId="276"/>
            <ac:spMk id="7" creationId="{B0C8142B-7A6E-467F-BB11-126E4C9B460D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075544553" sldId="276"/>
            <ac:picMk id="9" creationId="{60C5671F-4603-43D2-9B44-C99D1FD7FB7D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2377038074" sldId="277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377038074" sldId="277"/>
            <ac:spMk id="7" creationId="{B0C8142B-7A6E-467F-BB11-126E4C9B460D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377038074" sldId="277"/>
            <ac:picMk id="8" creationId="{A4E45E8D-B7C1-4394-8324-5A7D16971880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2253684700" sldId="278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2253684700" sldId="278"/>
            <ac:spMk id="7" creationId="{B0C8142B-7A6E-467F-BB11-126E4C9B460D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2253684700" sldId="278"/>
            <ac:picMk id="3" creationId="{D16DD78F-B532-4135-A021-763E637D0462}"/>
          </ac:picMkLst>
        </pc:picChg>
      </pc:sldChg>
      <pc:sldChg chg="modSp">
        <pc:chgData name="" userId="e416be388ae41d76" providerId="LiveId" clId="{AC09D8EC-8ECD-4BED-B7BC-ED5FAE82A1C2}" dt="2018-02-08T01:25:05.454" v="17" actId="14100"/>
        <pc:sldMkLst>
          <pc:docMk/>
          <pc:sldMk cId="3039465026" sldId="279"/>
        </pc:sldMkLst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39465026" sldId="279"/>
            <ac:spMk id="10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39465026" sldId="279"/>
            <ac:spMk id="11" creationId="{00000000-0000-0000-0000-000000000000}"/>
          </ac:spMkLst>
        </pc:spChg>
        <pc:spChg chg="mod">
          <ac:chgData name="" userId="e416be388ae41d76" providerId="LiveId" clId="{AC09D8EC-8ECD-4BED-B7BC-ED5FAE82A1C2}" dt="2018-02-08T01:25:05.454" v="17" actId="14100"/>
          <ac:spMkLst>
            <pc:docMk/>
            <pc:sldMk cId="3039465026" sldId="279"/>
            <ac:spMk id="14" creationId="{00000000-0000-0000-0000-000000000000}"/>
          </ac:spMkLst>
        </pc:sp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039465026" sldId="279"/>
            <ac:picMk id="1028" creationId="{6AF0AC49-9817-4614-91F6-53BB61E19ADD}"/>
          </ac:picMkLst>
        </pc:picChg>
        <pc:picChg chg="mod">
          <ac:chgData name="" userId="e416be388ae41d76" providerId="LiveId" clId="{AC09D8EC-8ECD-4BED-B7BC-ED5FAE82A1C2}" dt="2018-02-08T01:25:05.454" v="17" actId="14100"/>
          <ac:picMkLst>
            <pc:docMk/>
            <pc:sldMk cId="3039465026" sldId="279"/>
            <ac:picMk id="1034" creationId="{CB7D5931-C25E-4989-ABEA-DD753D39039C}"/>
          </ac:picMkLst>
        </pc:picChg>
      </pc:sldChg>
      <pc:sldChg chg="addSp delSp modSp add">
        <pc:chgData name="" userId="e416be388ae41d76" providerId="LiveId" clId="{AC09D8EC-8ECD-4BED-B7BC-ED5FAE82A1C2}" dt="2018-02-08T03:23:45.934" v="797" actId="1076"/>
        <pc:sldMkLst>
          <pc:docMk/>
          <pc:sldMk cId="3692581119" sldId="285"/>
        </pc:sldMkLst>
        <pc:spChg chg="mod">
          <ac:chgData name="" userId="e416be388ae41d76" providerId="LiveId" clId="{AC09D8EC-8ECD-4BED-B7BC-ED5FAE82A1C2}" dt="2018-02-08T02:44:55.841" v="397" actId="20577"/>
          <ac:spMkLst>
            <pc:docMk/>
            <pc:sldMk cId="3692581119" sldId="285"/>
            <ac:spMk id="2" creationId="{77CBBC9B-D4A1-4970-84B2-6915160532B1}"/>
          </ac:spMkLst>
        </pc:spChg>
        <pc:spChg chg="del">
          <ac:chgData name="" userId="e416be388ae41d76" providerId="LiveId" clId="{AC09D8EC-8ECD-4BED-B7BC-ED5FAE82A1C2}" dt="2018-02-08T02:51:00.715" v="409" actId="478"/>
          <ac:spMkLst>
            <pc:docMk/>
            <pc:sldMk cId="3692581119" sldId="285"/>
            <ac:spMk id="3" creationId="{08D6CA4C-94E9-4D70-9842-E6AE7619B196}"/>
          </ac:spMkLst>
        </pc:spChg>
        <pc:spChg chg="add mod">
          <ac:chgData name="" userId="e416be388ae41d76" providerId="LiveId" clId="{AC09D8EC-8ECD-4BED-B7BC-ED5FAE82A1C2}" dt="2018-02-08T02:55:25.621" v="451" actId="164"/>
          <ac:spMkLst>
            <pc:docMk/>
            <pc:sldMk cId="3692581119" sldId="285"/>
            <ac:spMk id="7" creationId="{E20E5785-02C7-40A4-A582-C7831CFDFA8F}"/>
          </ac:spMkLst>
        </pc:spChg>
        <pc:spChg chg="add mod">
          <ac:chgData name="" userId="e416be388ae41d76" providerId="LiveId" clId="{AC09D8EC-8ECD-4BED-B7BC-ED5FAE82A1C2}" dt="2018-02-08T02:55:25.621" v="451" actId="164"/>
          <ac:spMkLst>
            <pc:docMk/>
            <pc:sldMk cId="3692581119" sldId="285"/>
            <ac:spMk id="8" creationId="{7CB11FEC-A9FD-4113-8EEF-373CBBC2722A}"/>
          </ac:spMkLst>
        </pc:spChg>
        <pc:spChg chg="add mod">
          <ac:chgData name="" userId="e416be388ae41d76" providerId="LiveId" clId="{AC09D8EC-8ECD-4BED-B7BC-ED5FAE82A1C2}" dt="2018-02-08T02:55:25.621" v="451" actId="164"/>
          <ac:spMkLst>
            <pc:docMk/>
            <pc:sldMk cId="3692581119" sldId="285"/>
            <ac:spMk id="9" creationId="{FB321B50-5069-40AC-A478-8B6DEB820691}"/>
          </ac:spMkLst>
        </pc:spChg>
        <pc:spChg chg="add del mod">
          <ac:chgData name="" userId="e416be388ae41d76" providerId="LiveId" clId="{AC09D8EC-8ECD-4BED-B7BC-ED5FAE82A1C2}" dt="2018-02-08T03:00:45.294" v="457" actId="478"/>
          <ac:spMkLst>
            <pc:docMk/>
            <pc:sldMk cId="3692581119" sldId="285"/>
            <ac:spMk id="13" creationId="{3FF541DF-04B9-4B0F-9932-3799A6A5A8C8}"/>
          </ac:spMkLst>
        </pc:spChg>
        <pc:spChg chg="add mod">
          <ac:chgData name="" userId="e416be388ae41d76" providerId="LiveId" clId="{AC09D8EC-8ECD-4BED-B7BC-ED5FAE82A1C2}" dt="2018-02-08T03:05:23.450" v="485" actId="20577"/>
          <ac:spMkLst>
            <pc:docMk/>
            <pc:sldMk cId="3692581119" sldId="285"/>
            <ac:spMk id="14" creationId="{5EE37CE9-388C-4AD8-A31C-4CA99316D3C1}"/>
          </ac:spMkLst>
        </pc:spChg>
        <pc:spChg chg="add mod">
          <ac:chgData name="" userId="e416be388ae41d76" providerId="LiveId" clId="{AC09D8EC-8ECD-4BED-B7BC-ED5FAE82A1C2}" dt="2018-02-08T03:09:37.590" v="604" actId="164"/>
          <ac:spMkLst>
            <pc:docMk/>
            <pc:sldMk cId="3692581119" sldId="285"/>
            <ac:spMk id="18" creationId="{7D2B24A1-F8DA-437C-9081-7399339F6086}"/>
          </ac:spMkLst>
        </pc:spChg>
        <pc:spChg chg="mod">
          <ac:chgData name="" userId="e416be388ae41d76" providerId="LiveId" clId="{AC09D8EC-8ECD-4BED-B7BC-ED5FAE82A1C2}" dt="2018-02-08T03:12:32.903" v="634" actId="782"/>
          <ac:spMkLst>
            <pc:docMk/>
            <pc:sldMk cId="3692581119" sldId="285"/>
            <ac:spMk id="22" creationId="{1A065FB1-4D62-4ABD-9F75-AAF658878844}"/>
          </ac:spMkLst>
        </pc:spChg>
        <pc:spChg chg="mod">
          <ac:chgData name="" userId="e416be388ae41d76" providerId="LiveId" clId="{AC09D8EC-8ECD-4BED-B7BC-ED5FAE82A1C2}" dt="2018-02-08T03:23:45.934" v="797" actId="1076"/>
          <ac:spMkLst>
            <pc:docMk/>
            <pc:sldMk cId="3692581119" sldId="285"/>
            <ac:spMk id="25" creationId="{B8D04A38-7017-4FE8-88CE-47F7AD6F0185}"/>
          </ac:spMkLst>
        </pc:spChg>
        <pc:spChg chg="mod">
          <ac:chgData name="" userId="e416be388ae41d76" providerId="LiveId" clId="{AC09D8EC-8ECD-4BED-B7BC-ED5FAE82A1C2}" dt="2018-02-08T03:16:38.856" v="743" actId="14100"/>
          <ac:spMkLst>
            <pc:docMk/>
            <pc:sldMk cId="3692581119" sldId="285"/>
            <ac:spMk id="28" creationId="{B0B2DF30-2E16-423B-B43F-0E9BD6982140}"/>
          </ac:spMkLst>
        </pc:spChg>
        <pc:spChg chg="mod">
          <ac:chgData name="" userId="e416be388ae41d76" providerId="LiveId" clId="{AC09D8EC-8ECD-4BED-B7BC-ED5FAE82A1C2}" dt="2018-02-08T03:17:33.059" v="757" actId="20577"/>
          <ac:spMkLst>
            <pc:docMk/>
            <pc:sldMk cId="3692581119" sldId="285"/>
            <ac:spMk id="31" creationId="{CA53133A-FD60-43D3-B902-1F867832D854}"/>
          </ac:spMkLst>
        </pc:spChg>
        <pc:spChg chg="add del mod">
          <ac:chgData name="" userId="e416be388ae41d76" providerId="LiveId" clId="{AC09D8EC-8ECD-4BED-B7BC-ED5FAE82A1C2}" dt="2018-02-08T03:19:44.794" v="761" actId="478"/>
          <ac:spMkLst>
            <pc:docMk/>
            <pc:sldMk cId="3692581119" sldId="285"/>
            <ac:spMk id="36" creationId="{5E0BD1BB-AAD3-4AAC-9490-1CEE4EE83E66}"/>
          </ac:spMkLst>
        </pc:spChg>
        <pc:spChg chg="add mod">
          <ac:chgData name="" userId="e416be388ae41d76" providerId="LiveId" clId="{AC09D8EC-8ECD-4BED-B7BC-ED5FAE82A1C2}" dt="2018-02-08T03:21:25.528" v="772" actId="164"/>
          <ac:spMkLst>
            <pc:docMk/>
            <pc:sldMk cId="3692581119" sldId="285"/>
            <ac:spMk id="37" creationId="{DC8E86C8-44FE-4AFD-BEB3-FE2DA6766257}"/>
          </ac:spMkLst>
        </pc:spChg>
        <pc:spChg chg="add mod">
          <ac:chgData name="" userId="e416be388ae41d76" providerId="LiveId" clId="{AC09D8EC-8ECD-4BED-B7BC-ED5FAE82A1C2}" dt="2018-02-08T03:22:57.371" v="792" actId="164"/>
          <ac:spMkLst>
            <pc:docMk/>
            <pc:sldMk cId="3692581119" sldId="285"/>
            <ac:spMk id="39" creationId="{BA28CD36-6BFB-4AF4-9131-82FD68F4B27C}"/>
          </ac:spMkLst>
        </pc:s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10" creationId="{974E5FD2-A760-4D2C-B882-6179DA663B71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15" creationId="{3491C096-4848-471E-B426-66B75F045765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19" creationId="{EAEA0297-0D26-4965-9C15-FF0B648F8966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20" creationId="{EDCCF502-8D56-4FC0-964C-E8595F2972C9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23" creationId="{24BB3DEB-046A-4330-B926-A21FB5F956CE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26" creationId="{738584C1-FAA5-4CBE-829D-7B1471299D35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29" creationId="{64BBF3F4-125D-4EDF-B2D1-4C00C4905802}"/>
          </ac:grpSpMkLst>
        </pc:grpChg>
        <pc:grpChg chg="add mod">
          <ac:chgData name="" userId="e416be388ae41d76" providerId="LiveId" clId="{AC09D8EC-8ECD-4BED-B7BC-ED5FAE82A1C2}" dt="2018-02-08T03:22:57.371" v="792" actId="164"/>
          <ac:grpSpMkLst>
            <pc:docMk/>
            <pc:sldMk cId="3692581119" sldId="285"/>
            <ac:grpSpMk id="38" creationId="{26282ABB-D937-407B-B609-C3246D8B7403}"/>
          </ac:grpSpMkLst>
        </pc:grpChg>
        <pc:grpChg chg="add mod">
          <ac:chgData name="" userId="e416be388ae41d76" providerId="LiveId" clId="{AC09D8EC-8ECD-4BED-B7BC-ED5FAE82A1C2}" dt="2018-02-08T03:23:34.154" v="796" actId="1076"/>
          <ac:grpSpMkLst>
            <pc:docMk/>
            <pc:sldMk cId="3692581119" sldId="285"/>
            <ac:grpSpMk id="40" creationId="{3A0139B9-F96E-4B28-B8E2-DC078BFB03B4}"/>
          </ac:grpSpMkLst>
        </pc:grpChg>
        <pc:cxnChg chg="add mod">
          <ac:chgData name="" userId="e416be388ae41d76" providerId="LiveId" clId="{AC09D8EC-8ECD-4BED-B7BC-ED5FAE82A1C2}" dt="2018-02-08T03:04:09.856" v="480" actId="164"/>
          <ac:cxnSpMkLst>
            <pc:docMk/>
            <pc:sldMk cId="3692581119" sldId="285"/>
            <ac:cxnSpMk id="12" creationId="{1863C273-2564-4699-8AA3-50846DFA5D72}"/>
          </ac:cxnSpMkLst>
        </pc:cxnChg>
        <pc:cxnChg chg="add mod">
          <ac:chgData name="" userId="e416be388ae41d76" providerId="LiveId" clId="{AC09D8EC-8ECD-4BED-B7BC-ED5FAE82A1C2}" dt="2018-02-08T03:09:37.590" v="604" actId="164"/>
          <ac:cxnSpMkLst>
            <pc:docMk/>
            <pc:sldMk cId="3692581119" sldId="285"/>
            <ac:cxnSpMk id="17" creationId="{6724D103-D08F-434F-8122-DB95E17D3EF0}"/>
          </ac:cxnSpMkLst>
        </pc:cxnChg>
        <pc:cxnChg chg="add mod">
          <ac:chgData name="" userId="e416be388ae41d76" providerId="LiveId" clId="{AC09D8EC-8ECD-4BED-B7BC-ED5FAE82A1C2}" dt="2018-02-08T03:21:25.528" v="772" actId="164"/>
          <ac:cxnSpMkLst>
            <pc:docMk/>
            <pc:sldMk cId="3692581119" sldId="285"/>
            <ac:cxnSpMk id="33" creationId="{A98F368A-DC3C-4C34-AB9C-0A772C90AECC}"/>
          </ac:cxnSpMkLst>
        </pc:cxnChg>
        <pc:cxnChg chg="add mod">
          <ac:chgData name="" userId="e416be388ae41d76" providerId="LiveId" clId="{AC09D8EC-8ECD-4BED-B7BC-ED5FAE82A1C2}" dt="2018-02-08T03:21:25.528" v="772" actId="164"/>
          <ac:cxnSpMkLst>
            <pc:docMk/>
            <pc:sldMk cId="3692581119" sldId="285"/>
            <ac:cxnSpMk id="35" creationId="{C1062D57-53A0-4776-8B87-50E4359C4000}"/>
          </ac:cxnSpMkLst>
        </pc:cxnChg>
      </pc:sldChg>
      <pc:sldChg chg="delSp modSp">
        <pc:chgData name="" userId="e416be388ae41d76" providerId="LiveId" clId="{AC09D8EC-8ECD-4BED-B7BC-ED5FAE82A1C2}" dt="2018-02-08T06:52:40.536" v="2454" actId="27636"/>
        <pc:sldMkLst>
          <pc:docMk/>
          <pc:sldMk cId="3382947385" sldId="286"/>
        </pc:sldMkLst>
        <pc:spChg chg="mod">
          <ac:chgData name="" userId="e416be388ae41d76" providerId="LiveId" clId="{AC09D8EC-8ECD-4BED-B7BC-ED5FAE82A1C2}" dt="2018-02-08T06:52:40.536" v="2454" actId="27636"/>
          <ac:spMkLst>
            <pc:docMk/>
            <pc:sldMk cId="3382947385" sldId="286"/>
            <ac:spMk id="2" creationId="{00000000-0000-0000-0000-000000000000}"/>
          </ac:spMkLst>
        </pc:spChg>
        <pc:picChg chg="del">
          <ac:chgData name="" userId="e416be388ae41d76" providerId="LiveId" clId="{AC09D8EC-8ECD-4BED-B7BC-ED5FAE82A1C2}" dt="2018-02-08T06:23:33.837" v="2383" actId="478"/>
          <ac:picMkLst>
            <pc:docMk/>
            <pc:sldMk cId="3382947385" sldId="286"/>
            <ac:picMk id="1032" creationId="{00000000-0000-0000-0000-000000000000}"/>
          </ac:picMkLst>
        </pc:picChg>
      </pc:sldChg>
      <pc:sldChg chg="addSp delSp modSp add">
        <pc:chgData name="" userId="e416be388ae41d76" providerId="LiveId" clId="{AC09D8EC-8ECD-4BED-B7BC-ED5FAE82A1C2}" dt="2018-02-08T07:10:11.523" v="2575" actId="13243"/>
        <pc:sldMkLst>
          <pc:docMk/>
          <pc:sldMk cId="4107368078" sldId="288"/>
        </pc:sldMkLst>
        <pc:spChg chg="mod">
          <ac:chgData name="" userId="e416be388ae41d76" providerId="LiveId" clId="{AC09D8EC-8ECD-4BED-B7BC-ED5FAE82A1C2}" dt="2018-02-08T03:25:02.591" v="834" actId="20577"/>
          <ac:spMkLst>
            <pc:docMk/>
            <pc:sldMk cId="4107368078" sldId="288"/>
            <ac:spMk id="2" creationId="{AE7B9AEC-C84A-47CF-95A0-69F5E36A1AD7}"/>
          </ac:spMkLst>
        </pc:spChg>
        <pc:spChg chg="del mod">
          <ac:chgData name="" userId="e416be388ae41d76" providerId="LiveId" clId="{AC09D8EC-8ECD-4BED-B7BC-ED5FAE82A1C2}" dt="2018-02-08T06:58:31.929" v="2552" actId="478"/>
          <ac:spMkLst>
            <pc:docMk/>
            <pc:sldMk cId="4107368078" sldId="288"/>
            <ac:spMk id="3" creationId="{B8ECAC6D-717D-48FC-A17C-CF6E21F685F4}"/>
          </ac:spMkLst>
        </pc:spChg>
        <pc:graphicFrameChg chg="add mod modGraphic">
          <ac:chgData name="" userId="e416be388ae41d76" providerId="LiveId" clId="{AC09D8EC-8ECD-4BED-B7BC-ED5FAE82A1C2}" dt="2018-02-08T07:10:11.523" v="2575" actId="13243"/>
          <ac:graphicFrameMkLst>
            <pc:docMk/>
            <pc:sldMk cId="4107368078" sldId="288"/>
            <ac:graphicFrameMk id="10" creationId="{E47818CC-E388-46E9-8E9E-EE0D689D8E73}"/>
          </ac:graphicFrameMkLst>
        </pc:graphicFrameChg>
        <pc:picChg chg="add mod modCrop">
          <ac:chgData name="" userId="e416be388ae41d76" providerId="LiveId" clId="{AC09D8EC-8ECD-4BED-B7BC-ED5FAE82A1C2}" dt="2018-02-08T05:42:08.345" v="1895" actId="1076"/>
          <ac:picMkLst>
            <pc:docMk/>
            <pc:sldMk cId="4107368078" sldId="288"/>
            <ac:picMk id="8" creationId="{58DD6A3C-84BC-4EC6-A55B-A6446EF810B3}"/>
          </ac:picMkLst>
        </pc:picChg>
        <pc:picChg chg="mod modCrop">
          <ac:chgData name="" userId="e416be388ae41d76" providerId="LiveId" clId="{AC09D8EC-8ECD-4BED-B7BC-ED5FAE82A1C2}" dt="2018-02-08T06:56:12.776" v="2469" actId="732"/>
          <ac:picMkLst>
            <pc:docMk/>
            <pc:sldMk cId="4107368078" sldId="288"/>
            <ac:picMk id="9" creationId="{8E805596-194B-42BB-B139-91512516317F}"/>
          </ac:picMkLst>
        </pc:picChg>
      </pc:sldChg>
      <pc:sldChg chg="addSp delSp modSp add modAnim">
        <pc:chgData name="" userId="e416be388ae41d76" providerId="LiveId" clId="{AC09D8EC-8ECD-4BED-B7BC-ED5FAE82A1C2}" dt="2018-02-08T07:15:49.876" v="2600" actId="1076"/>
        <pc:sldMkLst>
          <pc:docMk/>
          <pc:sldMk cId="4256498245" sldId="289"/>
        </pc:sldMkLst>
        <pc:spChg chg="mod">
          <ac:chgData name="" userId="e416be388ae41d76" providerId="LiveId" clId="{AC09D8EC-8ECD-4BED-B7BC-ED5FAE82A1C2}" dt="2018-02-08T03:25:59.090" v="968" actId="20577"/>
          <ac:spMkLst>
            <pc:docMk/>
            <pc:sldMk cId="4256498245" sldId="289"/>
            <ac:spMk id="2" creationId="{583ADC49-C0CF-454C-881E-6404626EE4ED}"/>
          </ac:spMkLst>
        </pc:spChg>
        <pc:spChg chg="del mod">
          <ac:chgData name="" userId="e416be388ae41d76" providerId="LiveId" clId="{AC09D8EC-8ECD-4BED-B7BC-ED5FAE82A1C2}" dt="2018-02-08T07:11:35.446" v="2582" actId="478"/>
          <ac:spMkLst>
            <pc:docMk/>
            <pc:sldMk cId="4256498245" sldId="289"/>
            <ac:spMk id="3" creationId="{7830A31A-2AEB-4078-9B74-5D052E97B24C}"/>
          </ac:spMkLst>
        </pc:spChg>
        <pc:spChg chg="add mod">
          <ac:chgData name="" userId="e416be388ae41d76" providerId="LiveId" clId="{AC09D8EC-8ECD-4BED-B7BC-ED5FAE82A1C2}" dt="2018-02-08T07:11:50.095" v="2585" actId="1076"/>
          <ac:spMkLst>
            <pc:docMk/>
            <pc:sldMk cId="4256498245" sldId="289"/>
            <ac:spMk id="7" creationId="{B252C483-B1C1-4A48-A70E-F6D7439A10D9}"/>
          </ac:spMkLst>
        </pc:spChg>
        <pc:spChg chg="mod topLvl">
          <ac:chgData name="" userId="e416be388ae41d76" providerId="LiveId" clId="{AC09D8EC-8ECD-4BED-B7BC-ED5FAE82A1C2}" dt="2018-02-08T07:14:52.424" v="2591" actId="165"/>
          <ac:spMkLst>
            <pc:docMk/>
            <pc:sldMk cId="4256498245" sldId="289"/>
            <ac:spMk id="17" creationId="{E4AAE820-7407-4AB9-9992-D6CDF443C6BE}"/>
          </ac:spMkLst>
        </pc:spChg>
        <pc:spChg chg="mod topLvl">
          <ac:chgData name="" userId="e416be388ae41d76" providerId="LiveId" clId="{AC09D8EC-8ECD-4BED-B7BC-ED5FAE82A1C2}" dt="2018-02-08T07:15:13.655" v="2594" actId="165"/>
          <ac:spMkLst>
            <pc:docMk/>
            <pc:sldMk cId="4256498245" sldId="289"/>
            <ac:spMk id="24" creationId="{384EE0BA-8A94-40CA-BF04-E37DB1806988}"/>
          </ac:spMkLst>
        </pc:spChg>
        <pc:spChg chg="mod topLvl">
          <ac:chgData name="" userId="e416be388ae41d76" providerId="LiveId" clId="{AC09D8EC-8ECD-4BED-B7BC-ED5FAE82A1C2}" dt="2018-02-08T07:15:31.734" v="2596" actId="165"/>
          <ac:spMkLst>
            <pc:docMk/>
            <pc:sldMk cId="4256498245" sldId="289"/>
            <ac:spMk id="28" creationId="{6B33A05C-B8F4-4723-96F4-709CD960A793}"/>
          </ac:spMkLst>
        </pc:spChg>
        <pc:spChg chg="mod">
          <ac:chgData name="" userId="e416be388ae41d76" providerId="LiveId" clId="{AC09D8EC-8ECD-4BED-B7BC-ED5FAE82A1C2}" dt="2018-02-08T05:55:32.045" v="2223" actId="20577"/>
          <ac:spMkLst>
            <pc:docMk/>
            <pc:sldMk cId="4256498245" sldId="289"/>
            <ac:spMk id="30" creationId="{1870ED30-10FD-46DA-88A2-FB060F571219}"/>
          </ac:spMkLst>
        </pc:spChg>
        <pc:spChg chg="mod">
          <ac:chgData name="" userId="e416be388ae41d76" providerId="LiveId" clId="{AC09D8EC-8ECD-4BED-B7BC-ED5FAE82A1C2}" dt="2018-02-08T05:55:05.521" v="2218" actId="20577"/>
          <ac:spMkLst>
            <pc:docMk/>
            <pc:sldMk cId="4256498245" sldId="289"/>
            <ac:spMk id="32" creationId="{3D5D1924-BD72-4CDB-8838-EE2AE028BDC9}"/>
          </ac:spMkLst>
        </pc:spChg>
        <pc:spChg chg="add del mod">
          <ac:chgData name="" userId="e416be388ae41d76" providerId="LiveId" clId="{AC09D8EC-8ECD-4BED-B7BC-ED5FAE82A1C2}" dt="2018-02-08T07:11:37.462" v="2583" actId="478"/>
          <ac:spMkLst>
            <pc:docMk/>
            <pc:sldMk cId="4256498245" sldId="289"/>
            <ac:spMk id="38" creationId="{EF0FECBE-C50E-4ED8-B407-FAE2C019755A}"/>
          </ac:spMkLst>
        </pc:spChg>
        <pc:grpChg chg="add del mod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8" creationId="{E62FE4DB-64D7-4A12-93C7-A08DADFE4D3A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9" creationId="{A5C0C39C-9A41-4F1A-9C29-42A6BA68A1AE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10" creationId="{35B4FB55-C9DD-4390-867D-DEBEAE4C2E50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11" creationId="{329CBDB6-9BBE-4B2B-90CE-590CF0824BAE}"/>
          </ac:grpSpMkLst>
        </pc:grpChg>
        <pc:grpChg chg="del mod topLvl">
          <ac:chgData name="" userId="e416be388ae41d76" providerId="LiveId" clId="{AC09D8EC-8ECD-4BED-B7BC-ED5FAE82A1C2}" dt="2018-02-08T07:15:31.734" v="2596" actId="165"/>
          <ac:grpSpMkLst>
            <pc:docMk/>
            <pc:sldMk cId="4256498245" sldId="289"/>
            <ac:grpSpMk id="12" creationId="{B057FCBA-D565-4A9D-9C87-3243F3C56122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13" creationId="{9B9A5B38-70A3-457E-86D5-866C3CF9D576}"/>
          </ac:grpSpMkLst>
        </pc:grpChg>
        <pc:grpChg chg="del mod topLvl">
          <ac:chgData name="" userId="e416be388ae41d76" providerId="LiveId" clId="{AC09D8EC-8ECD-4BED-B7BC-ED5FAE82A1C2}" dt="2018-02-08T07:15:13.655" v="2594" actId="165"/>
          <ac:grpSpMkLst>
            <pc:docMk/>
            <pc:sldMk cId="4256498245" sldId="289"/>
            <ac:grpSpMk id="14" creationId="{0B2B94C2-C936-4790-A1C5-0B321B02A3A3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15" creationId="{2F021D49-A892-41F4-96AA-37FDC6299588}"/>
          </ac:grpSpMkLst>
        </pc:grpChg>
        <pc:grpChg chg="mod topLvl">
          <ac:chgData name="" userId="e416be388ae41d76" providerId="LiveId" clId="{AC09D8EC-8ECD-4BED-B7BC-ED5FAE82A1C2}" dt="2018-02-08T07:14:52.424" v="2591" actId="165"/>
          <ac:grpSpMkLst>
            <pc:docMk/>
            <pc:sldMk cId="4256498245" sldId="289"/>
            <ac:grpSpMk id="16" creationId="{B11CDB6E-02A5-4C50-82AE-9567F0F8EA71}"/>
          </ac:grpSpMkLst>
        </pc:grpChg>
        <pc:graphicFrameChg chg="add mod">
          <ac:chgData name="" userId="e416be388ae41d76" providerId="LiveId" clId="{AC09D8EC-8ECD-4BED-B7BC-ED5FAE82A1C2}" dt="2018-02-08T07:11:42.258" v="2584" actId="1076"/>
          <ac:graphicFrameMkLst>
            <pc:docMk/>
            <pc:sldMk cId="4256498245" sldId="289"/>
            <ac:graphicFrameMk id="36" creationId="{2897E258-051C-46B2-92DC-3587494EC067}"/>
          </ac:graphicFrameMkLst>
        </pc:graphicFrameChg>
        <pc:cxnChg chg="mod topLvl">
          <ac:chgData name="" userId="e416be388ae41d76" providerId="LiveId" clId="{AC09D8EC-8ECD-4BED-B7BC-ED5FAE82A1C2}" dt="2018-02-08T07:15:13.655" v="2594" actId="165"/>
          <ac:cxnSpMkLst>
            <pc:docMk/>
            <pc:sldMk cId="4256498245" sldId="289"/>
            <ac:cxnSpMk id="23" creationId="{74006DCD-E672-42FB-A787-87ACE28414D4}"/>
          </ac:cxnSpMkLst>
        </pc:cxnChg>
        <pc:cxnChg chg="mod topLvl">
          <ac:chgData name="" userId="e416be388ae41d76" providerId="LiveId" clId="{AC09D8EC-8ECD-4BED-B7BC-ED5FAE82A1C2}" dt="2018-02-08T07:15:31.734" v="2596" actId="165"/>
          <ac:cxnSpMkLst>
            <pc:docMk/>
            <pc:sldMk cId="4256498245" sldId="289"/>
            <ac:cxnSpMk id="27" creationId="{25184725-1968-475F-9A2A-532393BB8571}"/>
          </ac:cxnSpMkLst>
        </pc:cxnChg>
      </pc:sldChg>
      <pc:sldChg chg="addSp delSp modSp add modAnim">
        <pc:chgData name="" userId="e416be388ae41d76" providerId="LiveId" clId="{AC09D8EC-8ECD-4BED-B7BC-ED5FAE82A1C2}" dt="2018-02-08T07:23:23.881" v="2779" actId="14100"/>
        <pc:sldMkLst>
          <pc:docMk/>
          <pc:sldMk cId="1341345974" sldId="290"/>
        </pc:sldMkLst>
        <pc:spChg chg="mod">
          <ac:chgData name="" userId="e416be388ae41d76" providerId="LiveId" clId="{AC09D8EC-8ECD-4BED-B7BC-ED5FAE82A1C2}" dt="2018-02-08T03:27:30.294" v="1058" actId="20577"/>
          <ac:spMkLst>
            <pc:docMk/>
            <pc:sldMk cId="1341345974" sldId="290"/>
            <ac:spMk id="2" creationId="{CA2FFB44-F155-4D73-989C-51C334102757}"/>
          </ac:spMkLst>
        </pc:spChg>
        <pc:spChg chg="del mod">
          <ac:chgData name="" userId="e416be388ae41d76" providerId="LiveId" clId="{AC09D8EC-8ECD-4BED-B7BC-ED5FAE82A1C2}" dt="2018-02-08T07:20:16.171" v="2734" actId="478"/>
          <ac:spMkLst>
            <pc:docMk/>
            <pc:sldMk cId="1341345974" sldId="290"/>
            <ac:spMk id="3" creationId="{ABD1A6F3-573A-463E-8D3E-6C9AB861FCCB}"/>
          </ac:spMkLst>
        </pc:spChg>
        <pc:spChg chg="mod topLvl">
          <ac:chgData name="" userId="e416be388ae41d76" providerId="LiveId" clId="{AC09D8EC-8ECD-4BED-B7BC-ED5FAE82A1C2}" dt="2018-02-08T07:21:57.903" v="2741" actId="1076"/>
          <ac:spMkLst>
            <pc:docMk/>
            <pc:sldMk cId="1341345974" sldId="290"/>
            <ac:spMk id="16" creationId="{0E4D7FD2-FD25-4D72-B5AC-4853DA2EE4E5}"/>
          </ac:spMkLst>
        </pc:spChg>
        <pc:spChg chg="mod topLvl">
          <ac:chgData name="" userId="e416be388ae41d76" providerId="LiveId" clId="{AC09D8EC-8ECD-4BED-B7BC-ED5FAE82A1C2}" dt="2018-02-08T07:22:08.668" v="2756" actId="1036"/>
          <ac:spMkLst>
            <pc:docMk/>
            <pc:sldMk cId="1341345974" sldId="290"/>
            <ac:spMk id="21" creationId="{D52F21C3-4E27-4534-8DB8-9A4784CF2D9C}"/>
          </ac:spMkLst>
        </pc:spChg>
        <pc:spChg chg="mod topLvl">
          <ac:chgData name="" userId="e416be388ae41d76" providerId="LiveId" clId="{AC09D8EC-8ECD-4BED-B7BC-ED5FAE82A1C2}" dt="2018-02-08T07:21:16.274" v="2740" actId="165"/>
          <ac:spMkLst>
            <pc:docMk/>
            <pc:sldMk cId="1341345974" sldId="290"/>
            <ac:spMk id="25" creationId="{8D1F9F1D-E1BD-4185-BB31-97291F620734}"/>
          </ac:spMkLst>
        </pc:spChg>
        <pc:spChg chg="add del mod">
          <ac:chgData name="" userId="e416be388ae41d76" providerId="LiveId" clId="{AC09D8EC-8ECD-4BED-B7BC-ED5FAE82A1C2}" dt="2018-02-08T07:20:20.063" v="2735" actId="478"/>
          <ac:spMkLst>
            <pc:docMk/>
            <pc:sldMk cId="1341345974" sldId="290"/>
            <ac:spMk id="37" creationId="{7E8BF518-F61F-41CB-9287-5114DDB74FAF}"/>
          </ac:spMkLst>
        </pc:spChg>
        <pc:grpChg chg="add del mod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7" creationId="{44A118F7-3195-47AD-8D6D-842E9B2AF47D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8" creationId="{67BAF954-D044-44A1-97FB-AE255F8F1213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9" creationId="{8F2CF276-8005-47BE-80D0-402A3D9EE68E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10" creationId="{7C44FC96-5B7C-4731-AD37-97B01A2F8C53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11" creationId="{3873C050-FF4B-42DE-A29D-DC1BFF0088A7}"/>
          </ac:grpSpMkLst>
        </pc:grpChg>
        <pc:grpChg chg="del mod topLvl">
          <ac:chgData name="" userId="e416be388ae41d76" providerId="LiveId" clId="{AC09D8EC-8ECD-4BED-B7BC-ED5FAE82A1C2}" dt="2018-02-08T07:21:16.274" v="2740" actId="165"/>
          <ac:grpSpMkLst>
            <pc:docMk/>
            <pc:sldMk cId="1341345974" sldId="290"/>
            <ac:grpSpMk id="12" creationId="{3D738607-AAB4-42F0-8112-3D78D392DB47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13" creationId="{9BC58ADC-1B3B-4B2E-8A0C-063F0967714C}"/>
          </ac:grpSpMkLst>
        </pc:grpChg>
        <pc:grpChg chg="del mod topLvl">
          <ac:chgData name="" userId="e416be388ae41d76" providerId="LiveId" clId="{AC09D8EC-8ECD-4BED-B7BC-ED5FAE82A1C2}" dt="2018-02-08T07:21:09.556" v="2739" actId="165"/>
          <ac:grpSpMkLst>
            <pc:docMk/>
            <pc:sldMk cId="1341345974" sldId="290"/>
            <ac:grpSpMk id="14" creationId="{6B264B44-F60E-44E5-94D9-D4050DFC71BB}"/>
          </ac:grpSpMkLst>
        </pc:grpChg>
        <pc:grpChg chg="mod topLvl">
          <ac:chgData name="" userId="e416be388ae41d76" providerId="LiveId" clId="{AC09D8EC-8ECD-4BED-B7BC-ED5FAE82A1C2}" dt="2018-02-08T07:20:41.141" v="2738" actId="165"/>
          <ac:grpSpMkLst>
            <pc:docMk/>
            <pc:sldMk cId="1341345974" sldId="290"/>
            <ac:grpSpMk id="15" creationId="{51593890-EDC1-4ACF-8447-CCF2F160C9B7}"/>
          </ac:grpSpMkLst>
        </pc:grpChg>
        <pc:graphicFrameChg chg="add mod modGraphic">
          <ac:chgData name="" userId="e416be388ae41d76" providerId="LiveId" clId="{AC09D8EC-8ECD-4BED-B7BC-ED5FAE82A1C2}" dt="2018-02-08T07:23:23.881" v="2779" actId="14100"/>
          <ac:graphicFrameMkLst>
            <pc:docMk/>
            <pc:sldMk cId="1341345974" sldId="290"/>
            <ac:graphicFrameMk id="35" creationId="{E49A6344-7BFC-4F8F-8BE4-C219132A92F8}"/>
          </ac:graphicFrameMkLst>
        </pc:graphicFrameChg>
        <pc:cxnChg chg="mod topLvl">
          <ac:chgData name="" userId="e416be388ae41d76" providerId="LiveId" clId="{AC09D8EC-8ECD-4BED-B7BC-ED5FAE82A1C2}" dt="2018-02-08T07:22:08.668" v="2756" actId="1036"/>
          <ac:cxnSpMkLst>
            <pc:docMk/>
            <pc:sldMk cId="1341345974" sldId="290"/>
            <ac:cxnSpMk id="20" creationId="{9236ABFC-6269-4646-A9D2-361765E378FF}"/>
          </ac:cxnSpMkLst>
        </pc:cxnChg>
        <pc:cxnChg chg="mod topLvl">
          <ac:chgData name="" userId="e416be388ae41d76" providerId="LiveId" clId="{AC09D8EC-8ECD-4BED-B7BC-ED5FAE82A1C2}" dt="2018-02-08T07:21:16.274" v="2740" actId="165"/>
          <ac:cxnSpMkLst>
            <pc:docMk/>
            <pc:sldMk cId="1341345974" sldId="290"/>
            <ac:cxnSpMk id="24" creationId="{F9345949-27F4-449D-B14F-602C199FFEAB}"/>
          </ac:cxnSpMkLst>
        </pc:cxnChg>
      </pc:sldChg>
      <pc:sldChg chg="modSp add">
        <pc:chgData name="" userId="e416be388ae41d76" providerId="LiveId" clId="{AC09D8EC-8ECD-4BED-B7BC-ED5FAE82A1C2}" dt="2018-02-08T13:53:10.180" v="2935" actId="20577"/>
        <pc:sldMkLst>
          <pc:docMk/>
          <pc:sldMk cId="1951071844" sldId="291"/>
        </pc:sldMkLst>
        <pc:spChg chg="mod">
          <ac:chgData name="" userId="e416be388ae41d76" providerId="LiveId" clId="{AC09D8EC-8ECD-4BED-B7BC-ED5FAE82A1C2}" dt="2018-02-08T04:18:56.508" v="1441" actId="20577"/>
          <ac:spMkLst>
            <pc:docMk/>
            <pc:sldMk cId="1951071844" sldId="291"/>
            <ac:spMk id="2" creationId="{7E090C3E-DBF8-4696-B7F9-3FF29D575D1F}"/>
          </ac:spMkLst>
        </pc:spChg>
        <pc:graphicFrameChg chg="mod modGraphic">
          <ac:chgData name="" userId="e416be388ae41d76" providerId="LiveId" clId="{AC09D8EC-8ECD-4BED-B7BC-ED5FAE82A1C2}" dt="2018-02-08T13:53:10.180" v="2935" actId="20577"/>
          <ac:graphicFrameMkLst>
            <pc:docMk/>
            <pc:sldMk cId="1951071844" sldId="291"/>
            <ac:graphicFrameMk id="12" creationId="{D7E9BE2F-A3BF-423F-8034-149B68923AC4}"/>
          </ac:graphicFrameMkLst>
        </pc:graphicFrameChg>
        <pc:graphicFrameChg chg="mod modGraphic">
          <ac:chgData name="" userId="e416be388ae41d76" providerId="LiveId" clId="{AC09D8EC-8ECD-4BED-B7BC-ED5FAE82A1C2}" dt="2018-02-08T06:48:16.866" v="2446" actId="2165"/>
          <ac:graphicFrameMkLst>
            <pc:docMk/>
            <pc:sldMk cId="1951071844" sldId="291"/>
            <ac:graphicFrameMk id="14" creationId="{E1D7DADE-E957-4813-A876-436809C733BC}"/>
          </ac:graphicFrameMkLst>
        </pc:graphicFrameChg>
      </pc:sldChg>
      <pc:sldChg chg="modSp add">
        <pc:chgData name="" userId="e416be388ae41d76" providerId="LiveId" clId="{AC09D8EC-8ECD-4BED-B7BC-ED5FAE82A1C2}" dt="2018-02-08T13:52:44.383" v="2921" actId="20577"/>
        <pc:sldMkLst>
          <pc:docMk/>
          <pc:sldMk cId="1705799938" sldId="294"/>
        </pc:sldMkLst>
        <pc:spChg chg="mod">
          <ac:chgData name="" userId="e416be388ae41d76" providerId="LiveId" clId="{AC09D8EC-8ECD-4BED-B7BC-ED5FAE82A1C2}" dt="2018-02-08T05:28:27.869" v="1822" actId="20577"/>
          <ac:spMkLst>
            <pc:docMk/>
            <pc:sldMk cId="1705799938" sldId="294"/>
            <ac:spMk id="2" creationId="{06B7120D-9C18-47F7-8A0A-E9B7EC0FDBA6}"/>
          </ac:spMkLst>
        </pc:spChg>
        <pc:spChg chg="mod">
          <ac:chgData name="" userId="e416be388ae41d76" providerId="LiveId" clId="{AC09D8EC-8ECD-4BED-B7BC-ED5FAE82A1C2}" dt="2018-02-08T13:52:44.383" v="2921" actId="20577"/>
          <ac:spMkLst>
            <pc:docMk/>
            <pc:sldMk cId="1705799938" sldId="294"/>
            <ac:spMk id="3" creationId="{C989C8C0-D429-4CC9-90F8-A11452264EEB}"/>
          </ac:spMkLst>
        </pc:spChg>
      </pc:sldChg>
      <pc:sldChg chg="delSp modSp add">
        <pc:chgData name="" userId="e416be388ae41d76" providerId="LiveId" clId="{AC09D8EC-8ECD-4BED-B7BC-ED5FAE82A1C2}" dt="2018-02-08T13:20:02.898" v="2892" actId="113"/>
        <pc:sldMkLst>
          <pc:docMk/>
          <pc:sldMk cId="2669216834" sldId="295"/>
        </pc:sldMkLst>
        <pc:graphicFrameChg chg="modGraphic">
          <ac:chgData name="" userId="e416be388ae41d76" providerId="LiveId" clId="{AC09D8EC-8ECD-4BED-B7BC-ED5FAE82A1C2}" dt="2018-02-08T13:20:02.898" v="2892" actId="113"/>
          <ac:graphicFrameMkLst>
            <pc:docMk/>
            <pc:sldMk cId="2669216834" sldId="295"/>
            <ac:graphicFrameMk id="2" creationId="{81B838E8-AE99-4526-80AA-B119AB098A2C}"/>
          </ac:graphicFrameMkLst>
        </pc:graphicFrameChg>
        <pc:picChg chg="del">
          <ac:chgData name="" userId="e416be388ae41d76" providerId="LiveId" clId="{AC09D8EC-8ECD-4BED-B7BC-ED5FAE82A1C2}" dt="2018-02-08T07:08:11.062" v="2563" actId="478"/>
          <ac:picMkLst>
            <pc:docMk/>
            <pc:sldMk cId="2669216834" sldId="295"/>
            <ac:picMk id="11" creationId="{D57F0F82-0DFB-49B2-8C12-5356F784B9F2}"/>
          </ac:picMkLst>
        </pc:picChg>
      </pc:sldChg>
      <pc:sldChg chg="addSp modSp add">
        <pc:chgData name="" userId="e416be388ae41d76" providerId="LiveId" clId="{AC09D8EC-8ECD-4BED-B7BC-ED5FAE82A1C2}" dt="2018-02-08T07:29:04.883" v="2798" actId="1076"/>
        <pc:sldMkLst>
          <pc:docMk/>
          <pc:sldMk cId="2554527531" sldId="297"/>
        </pc:sldMkLst>
        <pc:picChg chg="add mod">
          <ac:chgData name="" userId="e416be388ae41d76" providerId="LiveId" clId="{AC09D8EC-8ECD-4BED-B7BC-ED5FAE82A1C2}" dt="2018-02-08T07:29:04.883" v="2798" actId="1076"/>
          <ac:picMkLst>
            <pc:docMk/>
            <pc:sldMk cId="2554527531" sldId="297"/>
            <ac:picMk id="6" creationId="{0CEC5428-3A67-41DB-9C8F-4063FF86894E}"/>
          </ac:picMkLst>
        </pc:picChg>
      </pc:sldChg>
      <pc:sldChg chg="modSp">
        <pc:chgData name="" userId="e416be388ae41d76" providerId="LiveId" clId="{AC09D8EC-8ECD-4BED-B7BC-ED5FAE82A1C2}" dt="2018-02-08T14:30:50.478" v="2937" actId="20577"/>
        <pc:sldMkLst>
          <pc:docMk/>
          <pc:sldMk cId="4232399685" sldId="299"/>
        </pc:sldMkLst>
        <pc:spChg chg="mod">
          <ac:chgData name="" userId="e416be388ae41d76" providerId="LiveId" clId="{AC09D8EC-8ECD-4BED-B7BC-ED5FAE82A1C2}" dt="2018-02-08T14:30:50.478" v="2937" actId="20577"/>
          <ac:spMkLst>
            <pc:docMk/>
            <pc:sldMk cId="4232399685" sldId="299"/>
            <ac:spMk id="3" creationId="{00000000-0000-0000-0000-000000000000}"/>
          </ac:spMkLst>
        </pc:spChg>
      </pc:sldChg>
      <pc:sldMasterChg chg="delSldLayout">
        <pc:chgData name="" userId="e416be388ae41d76" providerId="LiveId" clId="{AC09D8EC-8ECD-4BED-B7BC-ED5FAE82A1C2}" dt="2018-02-08T04:16:21.319" v="1339" actId="2696"/>
        <pc:sldMasterMkLst>
          <pc:docMk/>
          <pc:sldMasterMk cId="2928959028" sldId="2147483827"/>
        </pc:sldMasterMkLst>
        <pc:sldLayoutChg chg="del">
          <pc:chgData name="" userId="e416be388ae41d76" providerId="LiveId" clId="{AC09D8EC-8ECD-4BED-B7BC-ED5FAE82A1C2}" dt="2018-02-08T04:16:21.319" v="1339" actId="2696"/>
          <pc:sldLayoutMkLst>
            <pc:docMk/>
            <pc:sldMasterMk cId="2928959028" sldId="2147483827"/>
            <pc:sldLayoutMk cId="2033460628" sldId="2147483816"/>
          </pc:sldLayoutMkLst>
        </pc:sldLayoutChg>
      </pc:sldMasterChg>
    </pc:docChg>
  </pc:docChgLst>
  <pc:docChgLst>
    <pc:chgData name="Yilun Wu" userId="e416be388ae41d76" providerId="LiveId" clId="{AC09D8EC-8ECD-4BED-B7BC-ED5FAE82A1C2}"/>
    <pc:docChg chg="modSld">
      <pc:chgData name="Yilun Wu" userId="e416be388ae41d76" providerId="LiveId" clId="{AC09D8EC-8ECD-4BED-B7BC-ED5FAE82A1C2}" dt="2018-02-14T20:45:51.063" v="140" actId="164"/>
      <pc:docMkLst>
        <pc:docMk/>
      </pc:docMkLst>
      <pc:sldChg chg="addSp modSp">
        <pc:chgData name="Yilun Wu" userId="e416be388ae41d76" providerId="LiveId" clId="{AC09D8EC-8ECD-4BED-B7BC-ED5FAE82A1C2}" dt="2018-02-14T20:45:51.063" v="140" actId="164"/>
        <pc:sldMkLst>
          <pc:docMk/>
          <pc:sldMk cId="2669216834" sldId="295"/>
        </pc:sldMkLst>
        <pc:spChg chg="mod">
          <ac:chgData name="Yilun Wu" userId="e416be388ae41d76" providerId="LiveId" clId="{AC09D8EC-8ECD-4BED-B7BC-ED5FAE82A1C2}" dt="2018-02-14T20:44:25.689" v="130" actId="14100"/>
          <ac:spMkLst>
            <pc:docMk/>
            <pc:sldMk cId="2669216834" sldId="295"/>
            <ac:spMk id="10" creationId="{C864BD2C-D81A-4756-8942-011B5210B099}"/>
          </ac:spMkLst>
        </pc:spChg>
        <pc:spChg chg="add mod">
          <ac:chgData name="Yilun Wu" userId="e416be388ae41d76" providerId="LiveId" clId="{AC09D8EC-8ECD-4BED-B7BC-ED5FAE82A1C2}" dt="2018-02-14T20:35:48.446" v="127" actId="164"/>
          <ac:spMkLst>
            <pc:docMk/>
            <pc:sldMk cId="2669216834" sldId="295"/>
            <ac:spMk id="22" creationId="{C3A3A37D-9A75-4220-A1C5-1F12D5FC69BC}"/>
          </ac:spMkLst>
        </pc:spChg>
        <pc:spChg chg="add mod">
          <ac:chgData name="Yilun Wu" userId="e416be388ae41d76" providerId="LiveId" clId="{AC09D8EC-8ECD-4BED-B7BC-ED5FAE82A1C2}" dt="2018-02-14T20:35:48.446" v="127" actId="164"/>
          <ac:spMkLst>
            <pc:docMk/>
            <pc:sldMk cId="2669216834" sldId="295"/>
            <ac:spMk id="24" creationId="{AD44575B-F363-4E03-B649-F8E119F304F2}"/>
          </ac:spMkLst>
        </pc:spChg>
        <pc:spChg chg="add mod">
          <ac:chgData name="Yilun Wu" userId="e416be388ae41d76" providerId="LiveId" clId="{AC09D8EC-8ECD-4BED-B7BC-ED5FAE82A1C2}" dt="2018-02-14T20:45:51.063" v="140" actId="164"/>
          <ac:spMkLst>
            <pc:docMk/>
            <pc:sldMk cId="2669216834" sldId="295"/>
            <ac:spMk id="26" creationId="{ADF81986-3033-4E44-8CD4-A0C2A51B71CE}"/>
          </ac:spMkLst>
        </pc:spChg>
        <pc:grpChg chg="add mod">
          <ac:chgData name="Yilun Wu" userId="e416be388ae41d76" providerId="LiveId" clId="{AC09D8EC-8ECD-4BED-B7BC-ED5FAE82A1C2}" dt="2018-02-14T20:45:51.063" v="140" actId="164"/>
          <ac:grpSpMkLst>
            <pc:docMk/>
            <pc:sldMk cId="2669216834" sldId="295"/>
            <ac:grpSpMk id="25" creationId="{17464DD3-F9CF-44E8-9280-89B2835D7370}"/>
          </ac:grpSpMkLst>
        </pc:grpChg>
        <pc:grpChg chg="add mod">
          <ac:chgData name="Yilun Wu" userId="e416be388ae41d76" providerId="LiveId" clId="{AC09D8EC-8ECD-4BED-B7BC-ED5FAE82A1C2}" dt="2018-02-14T20:45:51.063" v="140" actId="164"/>
          <ac:grpSpMkLst>
            <pc:docMk/>
            <pc:sldMk cId="2669216834" sldId="295"/>
            <ac:grpSpMk id="30" creationId="{9F2B88AC-15C4-4B44-BA78-329580F58D42}"/>
          </ac:grpSpMkLst>
        </pc:grpChg>
        <pc:picChg chg="mod">
          <ac:chgData name="Yilun Wu" userId="e416be388ae41d76" providerId="LiveId" clId="{AC09D8EC-8ECD-4BED-B7BC-ED5FAE82A1C2}" dt="2018-02-14T20:35:48.446" v="127" actId="164"/>
          <ac:picMkLst>
            <pc:docMk/>
            <pc:sldMk cId="2669216834" sldId="295"/>
            <ac:picMk id="15" creationId="{36CCFE86-D82A-4BA6-AFDD-554A97E4AC1D}"/>
          </ac:picMkLst>
        </pc:picChg>
        <pc:picChg chg="mod">
          <ac:chgData name="Yilun Wu" userId="e416be388ae41d76" providerId="LiveId" clId="{AC09D8EC-8ECD-4BED-B7BC-ED5FAE82A1C2}" dt="2018-02-14T20:35:48.446" v="127" actId="164"/>
          <ac:picMkLst>
            <pc:docMk/>
            <pc:sldMk cId="2669216834" sldId="295"/>
            <ac:picMk id="17" creationId="{1AFD3F95-1780-4769-BFC1-D781860E7832}"/>
          </ac:picMkLst>
        </pc:picChg>
        <pc:cxnChg chg="mod">
          <ac:chgData name="Yilun Wu" userId="e416be388ae41d76" providerId="LiveId" clId="{AC09D8EC-8ECD-4BED-B7BC-ED5FAE82A1C2}" dt="2018-02-14T20:35:48.446" v="127" actId="164"/>
          <ac:cxnSpMkLst>
            <pc:docMk/>
            <pc:sldMk cId="2669216834" sldId="295"/>
            <ac:cxnSpMk id="6" creationId="{7BCF9BF7-4C14-4ACC-998E-919F89F29706}"/>
          </ac:cxnSpMkLst>
        </pc:cxnChg>
        <pc:cxnChg chg="mod">
          <ac:chgData name="Yilun Wu" userId="e416be388ae41d76" providerId="LiveId" clId="{AC09D8EC-8ECD-4BED-B7BC-ED5FAE82A1C2}" dt="2018-02-14T20:35:48.446" v="127" actId="164"/>
          <ac:cxnSpMkLst>
            <pc:docMk/>
            <pc:sldMk cId="2669216834" sldId="295"/>
            <ac:cxnSpMk id="11" creationId="{070E4704-B852-4E0C-9BF4-468A1DFF01AD}"/>
          </ac:cxnSpMkLst>
        </pc:cxnChg>
        <pc:cxnChg chg="add mod">
          <ac:chgData name="Yilun Wu" userId="e416be388ae41d76" providerId="LiveId" clId="{AC09D8EC-8ECD-4BED-B7BC-ED5FAE82A1C2}" dt="2018-02-14T20:35:48.446" v="127" actId="164"/>
          <ac:cxnSpMkLst>
            <pc:docMk/>
            <pc:sldMk cId="2669216834" sldId="295"/>
            <ac:cxnSpMk id="16" creationId="{BA5F483F-F4D1-4BE0-9817-014CC554767D}"/>
          </ac:cxnSpMkLst>
        </pc:cxnChg>
        <pc:cxnChg chg="add mod">
          <ac:chgData name="Yilun Wu" userId="e416be388ae41d76" providerId="LiveId" clId="{AC09D8EC-8ECD-4BED-B7BC-ED5FAE82A1C2}" dt="2018-02-14T20:35:48.446" v="127" actId="164"/>
          <ac:cxnSpMkLst>
            <pc:docMk/>
            <pc:sldMk cId="2669216834" sldId="295"/>
            <ac:cxnSpMk id="19" creationId="{274AFA4B-7492-4275-BDE9-D25BB6856D4A}"/>
          </ac:cxnSpMkLst>
        </pc:cxnChg>
        <pc:cxnChg chg="mod">
          <ac:chgData name="Yilun Wu" userId="e416be388ae41d76" providerId="LiveId" clId="{AC09D8EC-8ECD-4BED-B7BC-ED5FAE82A1C2}" dt="2018-02-14T20:45:01.580" v="134" actId="14100"/>
          <ac:cxnSpMkLst>
            <pc:docMk/>
            <pc:sldMk cId="2669216834" sldId="295"/>
            <ac:cxnSpMk id="20" creationId="{2EBFAD15-39F2-438A-9F3F-FE838BB24E7C}"/>
          </ac:cxnSpMkLst>
        </pc:cxnChg>
        <pc:cxnChg chg="add mod">
          <ac:chgData name="Yilun Wu" userId="e416be388ae41d76" providerId="LiveId" clId="{AC09D8EC-8ECD-4BED-B7BC-ED5FAE82A1C2}" dt="2018-02-14T20:35:48.446" v="127" actId="164"/>
          <ac:cxnSpMkLst>
            <pc:docMk/>
            <pc:sldMk cId="2669216834" sldId="295"/>
            <ac:cxnSpMk id="21" creationId="{B4B53D0B-3D18-4230-8869-970C3828C27B}"/>
          </ac:cxnSpMkLst>
        </pc:cxnChg>
        <pc:cxnChg chg="add mod">
          <ac:chgData name="Yilun Wu" userId="e416be388ae41d76" providerId="LiveId" clId="{AC09D8EC-8ECD-4BED-B7BC-ED5FAE82A1C2}" dt="2018-02-14T20:45:51.063" v="140" actId="164"/>
          <ac:cxnSpMkLst>
            <pc:docMk/>
            <pc:sldMk cId="2669216834" sldId="295"/>
            <ac:cxnSpMk id="27" creationId="{04E6DB17-2054-446C-8A58-A0ECA1FFA1A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Prelimiary Design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3EAF-B7D1-475D-B0EA-F510050EEFAF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788D-C840-4B4E-BD13-391D2531D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Prelimiary Design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F83A-016E-4BE9-93EB-480E43385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0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baseline="0" dirty="0"/>
              <a:t> minutes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( 5</a:t>
            </a:r>
            <a:r>
              <a:rPr lang="en-US" baseline="0" dirty="0"/>
              <a:t> minute mark)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0.75</a:t>
            </a:r>
            <a:r>
              <a:rPr lang="en-GB" baseline="0" dirty="0"/>
              <a:t> minute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0.75</a:t>
            </a:r>
            <a:r>
              <a:rPr lang="en-GB" baseline="0" dirty="0"/>
              <a:t> minute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0.75</a:t>
            </a:r>
            <a:r>
              <a:rPr lang="en-GB" baseline="0" dirty="0"/>
              <a:t> minute</a:t>
            </a:r>
            <a:r>
              <a:rPr lang="en-GB" baseline="0"/>
              <a:t> 14]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1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0.75</a:t>
            </a:r>
            <a:r>
              <a:rPr lang="en-GB" baseline="0" dirty="0"/>
              <a:t> minute</a:t>
            </a:r>
            <a:endParaRPr lang="en-GB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( 8 minute mark</a:t>
            </a:r>
            <a:r>
              <a:rPr lang="en-US" baseline="0" dirty="0"/>
              <a:t> )</a:t>
            </a:r>
            <a:r>
              <a:rPr lang="en-US" baseline="0"/>
              <a:t> [lap 17</a:t>
            </a:r>
            <a:r>
              <a:rPr lang="en-US" baseline="0" dirty="0"/>
              <a:t> + 18</a:t>
            </a:r>
            <a:r>
              <a:rPr lang="en-US" baseline="0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baseline="0" dirty="0"/>
              <a:t> minutes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1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1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( 12 minute mark ) ( ~ 13min )</a:t>
            </a:r>
          </a:p>
          <a:p>
            <a:r>
              <a:rPr lang="en-US" dirty="0"/>
              <a:t>[Lap 17] (15 minute)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0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</a:t>
            </a:r>
            <a:r>
              <a:rPr lang="en-US" baseline="0" dirty="0"/>
              <a:t> minutes</a:t>
            </a:r>
            <a:endParaRPr lang="en-US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5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9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( 18 minute mark )</a:t>
            </a:r>
            <a:br>
              <a:rPr lang="en-US" dirty="0"/>
            </a:br>
            <a:r>
              <a:rPr lang="en-US" dirty="0"/>
              <a:t>Lap 20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8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Lap 21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0.25</a:t>
            </a:r>
            <a:r>
              <a:rPr lang="en-US" baseline="0" dirty="0"/>
              <a:t> minutes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[Lap 4]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0.5 minutes</a:t>
            </a:r>
            <a:endParaRPr lang="en-US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0.5 minute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Lap 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0.5 minute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0" dirty="0"/>
              <a:t> minute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Prelimiary Design Review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248F16C-BF6C-4C2D-9E90-39FCF58BC08D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E11F83A-016E-4BE9-93EB-480E4338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9526-3D72-481D-9164-0C80672AC145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058-DBDC-48FB-8A39-333321FD7BCD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6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5058-DBDC-48FB-8A39-333321FD7BCD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1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4ECE-404A-4FEB-9368-BE963FF2B1BE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893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60968"/>
            <a:ext cx="4937760" cy="45081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60963"/>
            <a:ext cx="4937760" cy="45081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66B-7824-42FF-84A4-8A0F952D5A67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893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27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96633"/>
            <a:ext cx="4937760" cy="3572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0276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96632"/>
            <a:ext cx="4937760" cy="3572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07C4-1C45-44E9-91EB-F501067A2EF8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0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66B-7824-42FF-84A4-8A0F952D5A67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2B8-8877-4B72-B0D8-1695152C1376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20C0-49B6-442D-A1C9-76BF68DCC162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4ECE-404A-4FEB-9368-BE963FF2B1BE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4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00378D3-B404-4777-84FA-005E9F14B80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5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B1-2176-42D9-9D6A-773607C6DD48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54B8-59B2-403F-BA9B-304588E09619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9526-3D72-481D-9164-0C80672AC145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66B-7824-42FF-84A4-8A0F952D5A67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07C4-1C45-44E9-91EB-F501067A2EF8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2B8-8877-4B72-B0D8-1695152C1376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20C0-49B6-442D-A1C9-76BF68DCC162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0378D3-B404-4777-84FA-005E9F14B80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B1-2176-42D9-9D6A-773607C6DD48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54B8-59B2-403F-BA9B-304588E09619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35996-0D50-419B-95D8-4830EEDFD6FA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1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851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9181"/>
            <a:ext cx="10058400" cy="45199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35996-0D50-419B-95D8-4830EEDFD6FA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C4D3D98-62AB-4E0A-B037-1A5B7891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4343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795" y="1844886"/>
            <a:ext cx="5393205" cy="163370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  <a:t>AER406 </a:t>
            </a:r>
            <a:b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  <a:t>Aircraft Design</a:t>
            </a:r>
            <a:b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b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Final Design Review</a:t>
            </a:r>
            <a:endParaRPr lang="en-US" sz="11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0305" y="4138867"/>
            <a:ext cx="4529560" cy="1684087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Team Flying penguin</a:t>
            </a: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Shirley Silin Yang - </a:t>
            </a:r>
            <a:r>
              <a:rPr lang="en-US" sz="1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Aerodynamics</a:t>
            </a: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Yilun Wu</a:t>
            </a:r>
            <a:r>
              <a:rPr lang="en-US" sz="13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000" cap="small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sz="13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Cheng Lu</a:t>
            </a:r>
            <a:r>
              <a:rPr lang="en-US" sz="13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000" cap="small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13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Siu Hong Leung - </a:t>
            </a:r>
            <a:r>
              <a:rPr lang="en-US" sz="1000" cap="small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74" y="4912458"/>
            <a:ext cx="768767" cy="9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93" y="4388025"/>
            <a:ext cx="1627913" cy="162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mall yellow plane is in the air&#10;&#10;Description generated with high confidence">
            <a:extLst>
              <a:ext uri="{FF2B5EF4-FFF2-40B4-BE49-F238E27FC236}">
                <a16:creationId xmlns:a16="http://schemas.microsoft.com/office/drawing/2014/main" id="{214921AD-096E-4E88-93F1-C35AC89EDE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3" r="3486" b="17507"/>
          <a:stretch/>
        </p:blipFill>
        <p:spPr>
          <a:xfrm>
            <a:off x="6185154" y="1035046"/>
            <a:ext cx="4992493" cy="24915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62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CEFFF7D-6BE8-4F4A-85A4-FED60580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97" y="712146"/>
            <a:ext cx="7021793" cy="526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cs typeface="Times New Roman" panose="02020603050405020304" pitchFamily="18" charset="0"/>
              </a:rPr>
              <a:t>Scoring</a:t>
            </a:r>
            <a:r>
              <a:rPr lang="en-US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584" y="1349181"/>
            <a:ext cx="4965106" cy="4519913"/>
          </a:xfrm>
        </p:spPr>
        <p:txBody>
          <a:bodyPr/>
          <a:lstStyle/>
          <a:p>
            <a:r>
              <a:rPr lang="en-CA" dirty="0"/>
              <a:t>Flight Score </a:t>
            </a:r>
          </a:p>
          <a:p>
            <a:r>
              <a:rPr lang="en-CA" dirty="0"/>
              <a:t>= Cargo Units × f(t) × PF × TB × CB × STB + VB</a:t>
            </a:r>
          </a:p>
          <a:p>
            <a:r>
              <a:rPr lang="en-CA" dirty="0"/>
              <a:t>= Cargo Units × f(t) × </a:t>
            </a:r>
            <a:r>
              <a:rPr lang="en-CA"/>
              <a:t>0.3</a:t>
            </a:r>
            <a:r>
              <a:rPr lang="en-CA" dirty="0"/>
              <a:t> × 1.25 × 2 × 1.2 + 200</a:t>
            </a:r>
          </a:p>
          <a:p>
            <a:endParaRPr lang="en-CA" dirty="0"/>
          </a:p>
          <a:p>
            <a:r>
              <a:rPr lang="en-CA" dirty="0"/>
              <a:t>Conclusion: </a:t>
            </a:r>
          </a:p>
          <a:p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Fly with maximum payload. (i.e. 10 tennis balls)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031" y="1532023"/>
            <a:ext cx="6026440" cy="1633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Tradeoff Studies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551188-4A55-4E3B-A7F5-33640E63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8" y="1911843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9" y="1200682"/>
            <a:ext cx="2093499" cy="20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A/C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8074" y="1869593"/>
            <a:ext cx="4742954" cy="25135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  <a:latin typeface="Arial" panose="020B0604020202020204" pitchFamily="34" charset="0"/>
              </a:rPr>
              <a:t>Canard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/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Less constrained in wing design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Canard makes designing a stable a/c easier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Fuselage and interface. More parts </a:t>
            </a:r>
            <a:r>
              <a:rPr lang="en-US" sz="140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to construct.  </a:t>
            </a:r>
            <a:endParaRPr lang="en-US" sz="14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Fuselage</a:t>
            </a:r>
            <a:r>
              <a:rPr lang="en-US" dirty="0">
                <a:latin typeface="+mj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does not generate lift only drag. 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 descr="https://lh5.googleusercontent.com/D8p4gPZG7NPPJ-WWdb2AKUNaprE2dmZaEXmDQEAR2VhbI8oK50hREb337r6-1Bl29qqwZ1viFf1ah6qePy7GsVV5hMO3EVTqorLqELU5Kurmtzp8UlJHddtV2FkHaflwB_2di8kjW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54" y="2089128"/>
            <a:ext cx="1897228" cy="12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77491" y="1894654"/>
            <a:ext cx="4404473" cy="28828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  <a:latin typeface="Arial" panose="020B0604020202020204" pitchFamily="34" charset="0"/>
              </a:rPr>
              <a:t>BWB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/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Just-a-wing design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Airfoil/ wing calculation governs most part of performance &amp; stability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Inefficient reflex airfoil needed. 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High quality construction needed. 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A/C stability highly sensitive to CG </a:t>
            </a:r>
            <a:r>
              <a:rPr lang="en-US" sz="14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positi</a:t>
            </a:r>
            <a:endParaRPr lang="en-US" sz="14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200" name="Picture 8" descr="https://lh4.googleusercontent.com/yslsv9Ma1psSGmqHJJdHyaV9fFBynBCNLAJHUuehzCK635Dx6HBxLspsEXdMe0qmtr3vw3eCXP6D131DrvR8l8k7rfeGXF0y3O8eCavhXvxMIJeOD3zz0mcK6sAW9x5I7JW409E_zw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87" y="2077856"/>
            <a:ext cx="2244047" cy="1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47814" y="4777494"/>
            <a:ext cx="9864673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Conclusion → 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BWB</a:t>
            </a:r>
            <a:endParaRPr lang="en-US" dirty="0">
              <a:solidFill>
                <a:srgbClr val="595959"/>
              </a:solidFill>
              <a:latin typeface="+mj-lt"/>
              <a:cs typeface="Times New Roman" panose="02020603050405020304" pitchFamily="18" charset="0"/>
            </a:endParaRP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More accurate aerodynamic prediction on performance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Similar difficulty in construction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More accurate manufacturing vs more parts to manufacture → reduce part to reduce lead time</a:t>
            </a:r>
          </a:p>
          <a:p>
            <a:pPr marL="742913" lvl="1" indent="-285737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Similar difficulty in designing, but BWB score multiplier is 11% higher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Propeller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1265" y="1839601"/>
            <a:ext cx="3314507" cy="26673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</a:rPr>
              <a:t>10x5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/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cs typeface="Times New Roman" panose="02020603050405020304" pitchFamily="18" charset="0"/>
              </a:rPr>
              <a:t>Provide the most thrust at takeoff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Lowest pitch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Smallest upper bound on the cruise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Require long landing gears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2226" y="1870378"/>
            <a:ext cx="3192161" cy="26673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</a:rPr>
              <a:t>9x6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b="1" dirty="0">
              <a:solidFill>
                <a:srgbClr val="FFC000"/>
              </a:solidFill>
            </a:endParaRP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  <a:cs typeface="Times New Roman" panose="02020603050405020304" pitchFamily="18" charset="0"/>
              </a:rPr>
              <a:t>Moderate thrust at takeoff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  <a:cs typeface="Times New Roman" panose="02020603050405020304" pitchFamily="18" charset="0"/>
              </a:rPr>
              <a:t>Moderate pitch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  <a:cs typeface="Times New Roman" panose="02020603050405020304" pitchFamily="18" charset="0"/>
              </a:rPr>
              <a:t>Moderate upper bound on the cruise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6925" y="5051409"/>
            <a:ext cx="986467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cs typeface="Times New Roman" panose="02020603050405020304" pitchFamily="18" charset="0"/>
              </a:rPr>
              <a:t>Conclusion → </a:t>
            </a:r>
            <a:r>
              <a:rPr 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9x6</a:t>
            </a:r>
            <a:endParaRPr lang="en-US" dirty="0"/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cs typeface="Times New Roman" panose="02020603050405020304" pitchFamily="18" charset="0"/>
              </a:rPr>
              <a:t>Sufficient thrust at cruise speed 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cs typeface="Times New Roman" panose="02020603050405020304" pitchFamily="18" charset="0"/>
              </a:rPr>
              <a:t>Achievable takeoff bonus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cs typeface="Times New Roman" panose="02020603050405020304" pitchFamily="18" charset="0"/>
              </a:rPr>
              <a:t>Acceptable motor efficiency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79071" y="1839602"/>
            <a:ext cx="3436988" cy="26673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</a:rPr>
              <a:t>8x8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/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cs typeface="Times New Roman" panose="02020603050405020304" pitchFamily="18" charset="0"/>
              </a:rPr>
              <a:t>Highest pitch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cs typeface="Times New Roman" panose="02020603050405020304" pitchFamily="18" charset="0"/>
              </a:rPr>
              <a:t>Largest upper bound on the cruise speed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Provide the least thrust at takeoff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Propeller stall at lowest speed</a:t>
            </a:r>
          </a:p>
          <a:p>
            <a:pPr fontAlgn="base"/>
            <a:endParaRPr lang="en-US" sz="1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lh3.googleusercontent.com/Dq04uiFpRWbzGvB4WHa_Bf940Ff0FIzRw8uajn2yVBEiKK_cHDqh2WUDvF4OMBWOBPNc_e00nVpWL93MbJAsMwX3Q4lC5lODmR96_UGuB1Xg94dG4z2padE4maowYvk-h-lgFEgY7i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5" y="2066583"/>
            <a:ext cx="1696664" cy="12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4.googleusercontent.com/3WWm1j2aVYvgjz6p8lN1GU4SbRyte2L1PLBQmktRRIGKdMN9qaq7OSXu1ToTaRDJybIWBz-PjxSxq_76Hp64Zie5WmRvpkYsKRFQsBWvVo0FmV4235C-G6DOnUIYRLulDcgJ_wcHc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45" y="2108019"/>
            <a:ext cx="1640112" cy="12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lh3.googleusercontent.com/fdhAlRs9b9k2-DD9DQOONvAeG5TpoTAh5QaXQGlfZ1CeopOVGfmhJ6UYgM01c3AobDRo4v6fx8_zt-blS81G_YtN9Wrhe2TnRPze2k9CDctg9xVxaskdPPr78LxurzzNAdVAUhmtyU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80" y="2110999"/>
            <a:ext cx="1798200" cy="11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– Construction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8074" y="1515922"/>
            <a:ext cx="4692364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595959"/>
                </a:solidFill>
                <a:latin typeface="+mj-lt"/>
              </a:rPr>
              <a:t>Foam core</a:t>
            </a:r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fontAlgn="base"/>
            <a:br>
              <a:rPr lang="en-US" sz="1400" dirty="0">
                <a:latin typeface="+mj-lt"/>
              </a:rPr>
            </a:br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Easy to manufacture, in bulk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Enable quick iterative designing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Limited complexity of planform design 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Difficult to hollow out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Less precise, due to form-cutter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Uncertainty in bonding foam pieces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7491" y="1499877"/>
            <a:ext cx="4404473" cy="28828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  <a:latin typeface="+mj-lt"/>
              </a:rPr>
              <a:t>Ribs-and-Spars</a:t>
            </a:r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fontAlgn="base"/>
            <a:br>
              <a:rPr lang="en-US" sz="1400" dirty="0">
                <a:latin typeface="+mj-lt"/>
              </a:rPr>
            </a:br>
            <a:endParaRPr lang="en-US" sz="1400" dirty="0">
              <a:latin typeface="+mj-lt"/>
            </a:endParaRPr>
          </a:p>
          <a:p>
            <a:pPr fontAlgn="base"/>
            <a:endParaRPr lang="en-US" sz="1400" dirty="0">
              <a:latin typeface="+mj-lt"/>
            </a:endParaRPr>
          </a:p>
          <a:p>
            <a:pPr marL="285737" indent="-285737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8761D"/>
              </a:solidFill>
              <a:latin typeface="+mj-lt"/>
              <a:cs typeface="Times New Roman" panose="02020603050405020304" pitchFamily="18" charset="0"/>
            </a:endParaRP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More precise shape</a:t>
            </a:r>
            <a:r>
              <a:rPr lang="en-US" sz="140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, using </a:t>
            </a: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laser cutter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61D"/>
                </a:solidFill>
                <a:latin typeface="+mj-lt"/>
                <a:cs typeface="Times New Roman" panose="02020603050405020304" pitchFamily="18" charset="0"/>
              </a:rPr>
              <a:t>More payload space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Difficult </a:t>
            </a:r>
            <a:r>
              <a:rPr lang="en-US" sz="140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to assemble, low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manufacturing tolerance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Much longer build time</a:t>
            </a:r>
          </a:p>
          <a:p>
            <a:pPr marL="285737" indent="-285737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Covering technique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6925" y="4851023"/>
            <a:ext cx="9864673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Conclusion → </a:t>
            </a:r>
            <a:r>
              <a:rPr lang="en-US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Ribs-and-Spar</a:t>
            </a:r>
            <a:endParaRPr lang="en-US" dirty="0">
              <a:solidFill>
                <a:srgbClr val="595959"/>
              </a:solidFill>
              <a:latin typeface="+mj-lt"/>
              <a:cs typeface="Times New Roman" panose="02020603050405020304" pitchFamily="18" charset="0"/>
            </a:endParaRP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More flexibility for the airfoil/planform design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Laser-cutter for more prices parts</a:t>
            </a:r>
          </a:p>
          <a:p>
            <a:pPr marL="742913" lvl="1" indent="-285737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Flexible payload arrangement</a:t>
            </a:r>
          </a:p>
          <a:p>
            <a:pPr marL="742913" lvl="1" indent="-285737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More fun!</a:t>
            </a:r>
          </a:p>
          <a:p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1028" name="Picture 4" descr="https://lh5.googleusercontent.com/HyThzK-VClGodC76UhXoGS4GUip_Ozskp7Te5i17BP8AsjBSzN9b3CRvbd_X8UrnW7Vqsf3RMYPhrN9zts7g-OlIOP1rV_Jh5kEglVcJiNrm5sKVQoKccGk1auvZWYR8tWnhkEvrjHo">
            <a:extLst>
              <a:ext uri="{FF2B5EF4-FFF2-40B4-BE49-F238E27FC236}">
                <a16:creationId xmlns:a16="http://schemas.microsoft.com/office/drawing/2014/main" id="{6AF0AC49-9817-4614-91F6-53BB61E1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99" y="1692224"/>
            <a:ext cx="1956435" cy="13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SHSOfi1BStGJgUSAgzYGlN7OhN7KQ0IrCnmpr_HfYEJ5kZHd6P86s5SYtN3tk17XjmW6JV8NnF9Va3aKxtf5y4QleSUonrtvu3F4cMNRistES1w2uxVGj9uxv2FL1B-pmqFL6pJArC4">
            <a:extLst>
              <a:ext uri="{FF2B5EF4-FFF2-40B4-BE49-F238E27FC236}">
                <a16:creationId xmlns:a16="http://schemas.microsoft.com/office/drawing/2014/main" id="{CB7D5931-C25E-4989-ABEA-DD753D39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5" y="1771799"/>
            <a:ext cx="1783396" cy="128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6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– Landing </a:t>
            </a:r>
            <a:r>
              <a:rPr lang="en-US" sz="4000" b="1">
                <a:cs typeface="Times New Roman" panose="02020603050405020304" pitchFamily="18" charset="0"/>
              </a:rPr>
              <a:t>Gear Configuration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D231F-4C51-450E-AEDE-85F10B9137DD}"/>
              </a:ext>
            </a:extLst>
          </p:cNvPr>
          <p:cNvSpPr/>
          <p:nvPr/>
        </p:nvSpPr>
        <p:spPr>
          <a:xfrm>
            <a:off x="1156154" y="1330672"/>
            <a:ext cx="4924734" cy="370357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</a:rPr>
              <a:t>Tricycle</a:t>
            </a:r>
          </a:p>
          <a:p>
            <a:pPr>
              <a:spcAft>
                <a:spcPts val="1600"/>
              </a:spcAft>
            </a:pPr>
            <a:endParaRPr lang="en-US" sz="1400" b="1" dirty="0">
              <a:solidFill>
                <a:srgbClr val="595959"/>
              </a:solidFill>
            </a:endParaRPr>
          </a:p>
          <a:p>
            <a:pPr>
              <a:spcAft>
                <a:spcPts val="1600"/>
              </a:spcAft>
            </a:pPr>
            <a:endParaRPr lang="en-US" sz="1400" b="1" dirty="0">
              <a:solidFill>
                <a:srgbClr val="595959"/>
              </a:solidFill>
              <a:effectLst/>
            </a:endParaRPr>
          </a:p>
          <a:p>
            <a:pPr>
              <a:spcAft>
                <a:spcPts val="1600"/>
              </a:spcAft>
            </a:pPr>
            <a:endParaRPr lang="en-US" sz="1400" dirty="0"/>
          </a:p>
          <a:p>
            <a:pPr>
              <a:spcAft>
                <a:spcPts val="1600"/>
              </a:spcAft>
            </a:pPr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Minimize drag at T/O roll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Restoring torque of NLG when free-</a:t>
            </a:r>
            <a:r>
              <a:rPr lang="en-CA" sz="1400" dirty="0" err="1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castoring</a:t>
            </a: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(esp. during landing)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Maintain high AOA at touchdown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Main gear at aft-section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Possible tail/wing strike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4D089-52AE-418C-8E7B-B7BE336FC2DC}"/>
              </a:ext>
            </a:extLst>
          </p:cNvPr>
          <p:cNvSpPr/>
          <p:nvPr/>
        </p:nvSpPr>
        <p:spPr>
          <a:xfrm>
            <a:off x="6254666" y="1389807"/>
            <a:ext cx="4822804" cy="33137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</a:rPr>
              <a:t>Tail-dragger</a:t>
            </a:r>
          </a:p>
          <a:p>
            <a:pPr fontAlgn="base"/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b="0" dirty="0">
                <a:effectLst/>
              </a:rPr>
            </a:br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MLG at front -&gt; better CG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Good puller-prop ground clearance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High drag at T/O roll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Low AOA descent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Requires a pitch-up movement at landing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C686E-4355-4632-ADFF-48E9CC68B7AE}"/>
              </a:ext>
            </a:extLst>
          </p:cNvPr>
          <p:cNvSpPr/>
          <p:nvPr/>
        </p:nvSpPr>
        <p:spPr>
          <a:xfrm>
            <a:off x="1156154" y="5405029"/>
            <a:ext cx="9864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dirty="0">
                <a:solidFill>
                  <a:srgbClr val="595959"/>
                </a:solidFill>
                <a:cs typeface="Times New Roman" panose="02020603050405020304" pitchFamily="18" charset="0"/>
              </a:rPr>
              <a:t>Conclusion → </a:t>
            </a:r>
            <a:r>
              <a:rPr lang="en-CA" b="1" dirty="0">
                <a:solidFill>
                  <a:srgbClr val="0000FF"/>
                </a:solidFill>
                <a:cs typeface="Times New Roman" panose="02020603050405020304" pitchFamily="18" charset="0"/>
              </a:rPr>
              <a:t>Tricycle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595959"/>
                </a:solidFill>
                <a:cs typeface="Times New Roman" panose="02020603050405020304" pitchFamily="18" charset="0"/>
              </a:rPr>
              <a:t>Minimizes drag -&gt; T/O performance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595959"/>
                </a:solidFill>
                <a:cs typeface="Times New Roman" panose="02020603050405020304" pitchFamily="18" charset="0"/>
              </a:rPr>
              <a:t>Tricycle tends to be more stable when in yaw [ref] (MLG larger restoring torque when yaw)</a:t>
            </a:r>
            <a:endParaRPr lang="en-CA" dirty="0">
              <a:solidFill>
                <a:srgbClr val="595959"/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54974E-DE37-47CB-8D1C-88CB12EA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17" y="1549600"/>
            <a:ext cx="3716623" cy="2027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2D732D-6CA4-4B0B-A4E2-EC290EFB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87" y="1691098"/>
            <a:ext cx="3002710" cy="1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Airfoil Selection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8074" y="1853551"/>
            <a:ext cx="4897926" cy="22672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>
                <a:solidFill>
                  <a:srgbClr val="595959"/>
                </a:solidFill>
              </a:rPr>
              <a:t>Reflex</a:t>
            </a: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>
              <a:solidFill>
                <a:srgbClr val="38761D"/>
              </a:solidFill>
              <a:cs typeface="Times New Roman" panose="02020603050405020304" pitchFamily="18" charset="0"/>
            </a:endParaRP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761D"/>
                </a:solidFill>
                <a:cs typeface="Times New Roman" panose="02020603050405020304" pitchFamily="18" charset="0"/>
              </a:rPr>
              <a:t>Ease of construction 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Lower lift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1207" y="1853551"/>
            <a:ext cx="4404473" cy="43909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>
                <a:solidFill>
                  <a:srgbClr val="595959"/>
                </a:solidFill>
              </a:rPr>
              <a:t>Reflex + High lift</a:t>
            </a:r>
            <a:endParaRPr lang="en-US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dirty="0"/>
            </a:br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761D"/>
                </a:solidFill>
                <a:cs typeface="Times New Roman" panose="02020603050405020304" pitchFamily="18" charset="0"/>
              </a:rPr>
              <a:t>Higher lift 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Hard to interface </a:t>
            </a:r>
          </a:p>
          <a:p>
            <a:pPr marL="285737" indent="-285737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Hard to obtain elliptical lift distribution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" y="4507739"/>
            <a:ext cx="9864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cs typeface="Times New Roman" panose="02020603050405020304" pitchFamily="18" charset="0"/>
              </a:rPr>
              <a:t>Conclusion → </a:t>
            </a:r>
            <a:r>
              <a:rPr 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Reflex Airfoil Only</a:t>
            </a:r>
            <a:endParaRPr lang="en-US" dirty="0"/>
          </a:p>
        </p:txBody>
      </p:sp>
      <p:pic>
        <p:nvPicPr>
          <p:cNvPr id="10242" name="Picture 2" descr="https://lh5.googleusercontent.com/cU-WG8oBUwASLRhFnMyLbDwe18HqvYUgTq1IvFVG76P52QrcPJdrVczelD6fNMO9Zlrg3K6ZiIButxlLv4fT2BtNDcYXerNt35u8UuFCtAKi-QU05HWJE-EONDPYxDXcq_tm_JuSJ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9" y="2271231"/>
            <a:ext cx="3945948" cy="89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Related image">
            <a:extLst>
              <a:ext uri="{FF2B5EF4-FFF2-40B4-BE49-F238E27FC236}">
                <a16:creationId xmlns:a16="http://schemas.microsoft.com/office/drawing/2014/main" id="{B0C8142B-7A6E-467F-BB11-126E4C9B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79290-0F8A-4D37-9863-BFA29A8E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79" y="3511149"/>
            <a:ext cx="3945947" cy="1196645"/>
          </a:xfrm>
          <a:prstGeom prst="rect">
            <a:avLst/>
          </a:prstGeom>
        </p:spPr>
      </p:pic>
      <p:pic>
        <p:nvPicPr>
          <p:cNvPr id="15" name="Picture 2" descr="https://lh5.googleusercontent.com/cU-WG8oBUwASLRhFnMyLbDwe18HqvYUgTq1IvFVG76P52QrcPJdrVczelD6fNMO9Zlrg3K6ZiIButxlLv4fT2BtNDcYXerNt35u8UuFCtAKi-QU05HWJE-EONDPYxDXcq_tm_JuSJUs">
            <a:extLst>
              <a:ext uri="{FF2B5EF4-FFF2-40B4-BE49-F238E27FC236}">
                <a16:creationId xmlns:a16="http://schemas.microsoft.com/office/drawing/2014/main" id="{A5145AD3-18C9-437E-9864-B9CB87C5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05" y="2271229"/>
            <a:ext cx="3945948" cy="89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Airfoil Selection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17</a:t>
            </a:fld>
            <a:endParaRPr lang="en-US"/>
          </a:p>
        </p:txBody>
      </p:sp>
      <p:sp>
        <p:nvSpPr>
          <p:cNvPr id="7" name="AutoShape 2" descr="Related image">
            <a:extLst>
              <a:ext uri="{FF2B5EF4-FFF2-40B4-BE49-F238E27FC236}">
                <a16:creationId xmlns:a16="http://schemas.microsoft.com/office/drawing/2014/main" id="{B0C8142B-7A6E-467F-BB11-126E4C9B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4CA92-0888-4E53-84B3-6556E64B351B}"/>
              </a:ext>
            </a:extLst>
          </p:cNvPr>
          <p:cNvSpPr/>
          <p:nvPr/>
        </p:nvSpPr>
        <p:spPr>
          <a:xfrm>
            <a:off x="1420566" y="4566136"/>
            <a:ext cx="8107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6100" indent="-546100" fontAlgn="base">
              <a:buFont typeface="+mj-lt"/>
              <a:buAutoNum type="arabicPeriod"/>
              <a:tabLst>
                <a:tab pos="0" algn="l"/>
                <a:tab pos="176213" algn="l"/>
              </a:tabLst>
            </a:pP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High C</a:t>
            </a:r>
            <a:r>
              <a:rPr lang="en-CA" baseline="-250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 at selected cruise angle of attack</a:t>
            </a:r>
          </a:p>
          <a:p>
            <a:pPr marL="546100" indent="-546100" fontAlgn="base">
              <a:buFont typeface="+mj-lt"/>
              <a:buAutoNum type="arabicPeriod"/>
              <a:tabLst>
                <a:tab pos="0" algn="l"/>
                <a:tab pos="176213" algn="l"/>
              </a:tabLst>
            </a:pP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High lift to drag ratio</a:t>
            </a:r>
          </a:p>
          <a:p>
            <a:pPr marL="546100" indent="-546100" fontAlgn="base">
              <a:buFont typeface="+mj-lt"/>
              <a:buAutoNum type="arabicPeriod"/>
              <a:tabLst>
                <a:tab pos="0" algn="l"/>
                <a:tab pos="176213" algn="l"/>
              </a:tabLst>
            </a:pP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High α</a:t>
            </a:r>
            <a:r>
              <a:rPr lang="en-CA" baseline="-250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stall</a:t>
            </a: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: stall angle of attack</a:t>
            </a:r>
          </a:p>
          <a:p>
            <a:pPr marL="546100" indent="-546100" fontAlgn="base">
              <a:buFont typeface="+mj-lt"/>
              <a:buAutoNum type="arabicPeriod"/>
              <a:tabLst>
                <a:tab pos="0" algn="l"/>
                <a:tab pos="176213" algn="l"/>
              </a:tabLst>
            </a:pP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Cm</a:t>
            </a:r>
            <a:r>
              <a:rPr lang="en-CA" baseline="-25000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0</a:t>
            </a:r>
            <a:r>
              <a:rPr lang="en-CA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 is positive</a:t>
            </a:r>
          </a:p>
          <a:p>
            <a:pPr marL="546100" indent="-546100" fontAlgn="base">
              <a:spcAft>
                <a:spcPts val="1600"/>
              </a:spcAft>
              <a:buFont typeface="+mj-lt"/>
              <a:buAutoNum type="arabicPeriod"/>
              <a:tabLst>
                <a:tab pos="0" algn="l"/>
                <a:tab pos="176213" algn="l"/>
              </a:tabLst>
            </a:pPr>
            <a:r>
              <a:rPr lang="en-US" altLang="zh-CN" dirty="0">
                <a:solidFill>
                  <a:srgbClr val="595959"/>
                </a:solidFill>
                <a:latin typeface="+mj-lt"/>
                <a:cs typeface="Times New Roman" panose="02020603050405020304" pitchFamily="18" charset="0"/>
              </a:rPr>
              <a:t>Higher maximum thickness</a:t>
            </a:r>
            <a:endParaRPr lang="en-CA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AF8C43-0966-49A7-BE5B-25EF7D98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11" y="1876019"/>
            <a:ext cx="9352289" cy="24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4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Airfoil Selection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18</a:t>
            </a:fld>
            <a:endParaRPr lang="en-US"/>
          </a:p>
        </p:txBody>
      </p:sp>
      <p:sp>
        <p:nvSpPr>
          <p:cNvPr id="7" name="AutoShape 2" descr="Related image">
            <a:extLst>
              <a:ext uri="{FF2B5EF4-FFF2-40B4-BE49-F238E27FC236}">
                <a16:creationId xmlns:a16="http://schemas.microsoft.com/office/drawing/2014/main" id="{B0C8142B-7A6E-467F-BB11-126E4C9B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5671F-4603-43D2-9B44-C99D1FD7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4" y="1737364"/>
            <a:ext cx="10021056" cy="42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4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114C28-8A81-4FAD-8500-414469B67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262900"/>
            <a:ext cx="10058399" cy="507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Airfoil Selection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19</a:t>
            </a:fld>
            <a:endParaRPr lang="en-US"/>
          </a:p>
        </p:txBody>
      </p:sp>
      <p:sp>
        <p:nvSpPr>
          <p:cNvPr id="7" name="AutoShape 2" descr="Related image">
            <a:extLst>
              <a:ext uri="{FF2B5EF4-FFF2-40B4-BE49-F238E27FC236}">
                <a16:creationId xmlns:a16="http://schemas.microsoft.com/office/drawing/2014/main" id="{B0C8142B-7A6E-467F-BB11-126E4C9B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30F9E-9F0B-418E-823B-2F019C1BD680}"/>
              </a:ext>
            </a:extLst>
          </p:cNvPr>
          <p:cNvSpPr txBox="1"/>
          <p:nvPr/>
        </p:nvSpPr>
        <p:spPr>
          <a:xfrm>
            <a:off x="3889388" y="4008570"/>
            <a:ext cx="3425812" cy="18080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dirty="0"/>
              <a:t>Re = 400,000 (V = 12m/s)</a:t>
            </a:r>
          </a:p>
          <a:p>
            <a:r>
              <a:rPr lang="en-GB" dirty="0"/>
              <a:t>Conclusion -&gt; </a:t>
            </a:r>
            <a:r>
              <a:rPr lang="en-GB" dirty="0">
                <a:solidFill>
                  <a:schemeClr val="accent2"/>
                </a:solidFill>
              </a:rPr>
              <a:t>ESA 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Highest </a:t>
            </a:r>
            <a:r>
              <a:rPr lang="el-GR" dirty="0"/>
              <a:t>α</a:t>
            </a:r>
            <a:r>
              <a:rPr lang="en-CA" dirty="0"/>
              <a:t>-</a:t>
            </a:r>
            <a:r>
              <a:rPr lang="en-GB" dirty="0"/>
              <a:t>stall: 15 </a:t>
            </a:r>
            <a:r>
              <a:rPr lang="en-GB"/>
              <a:t>deg.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Highest Cm0: 0.065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High lift: 0.6 @ 5 deg. </a:t>
            </a:r>
            <a:r>
              <a:rPr lang="en-GB" dirty="0" err="1"/>
              <a:t>AoA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Relatively low cl/cd </a:t>
            </a:r>
          </a:p>
          <a:p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3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anose="02020603050405020304" pitchFamily="18" charset="0"/>
              </a:rPr>
              <a:t>High Level Design</a:t>
            </a:r>
          </a:p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anose="02020603050405020304" pitchFamily="18" charset="0"/>
              </a:rPr>
              <a:t>Tradeoffs</a:t>
            </a:r>
          </a:p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anose="02020603050405020304" pitchFamily="18" charset="0"/>
              </a:rPr>
              <a:t>Preliminary Design</a:t>
            </a:r>
          </a:p>
          <a:p>
            <a:pPr marL="360363" indent="-360363" fontAlgn="base">
              <a:buFont typeface="Arial" panose="020B0604020202020204" pitchFamily="34" charset="0"/>
              <a:buChar char="•"/>
            </a:pPr>
            <a:r>
              <a:rPr lang="en-US" sz="3000" dirty="0">
                <a:cs typeface="Times New Roman" panose="02020603050405020304" pitchFamily="18" charset="0"/>
              </a:rPr>
              <a:t>Performance</a:t>
            </a:r>
          </a:p>
          <a:p>
            <a:endParaRPr lang="en-US" sz="4800" b="1" spc="-51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Saturday, March 3, 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0" y="6460626"/>
            <a:ext cx="12192000" cy="365125"/>
          </a:xfrm>
          <a:noFill/>
        </p:spPr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7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Tradeoff - Airfoil Selection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20</a:t>
            </a:fld>
            <a:endParaRPr lang="en-US"/>
          </a:p>
        </p:txBody>
      </p:sp>
      <p:sp>
        <p:nvSpPr>
          <p:cNvPr id="7" name="AutoShape 2" descr="Related image">
            <a:extLst>
              <a:ext uri="{FF2B5EF4-FFF2-40B4-BE49-F238E27FC236}">
                <a16:creationId xmlns:a16="http://schemas.microsoft.com/office/drawing/2014/main" id="{B0C8142B-7A6E-467F-BB11-126E4C9B4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DD78F-B532-4135-A021-763E637D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71" y="1333868"/>
            <a:ext cx="9953609" cy="492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DCEB9-1B3A-4965-96F8-B6189C54E27B}"/>
              </a:ext>
            </a:extLst>
          </p:cNvPr>
          <p:cNvSpPr txBox="1"/>
          <p:nvPr/>
        </p:nvSpPr>
        <p:spPr>
          <a:xfrm>
            <a:off x="3838587" y="4181076"/>
            <a:ext cx="3019413" cy="6828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dirty="0"/>
              <a:t>Re = 150,000 – 1,000,000</a:t>
            </a:r>
          </a:p>
          <a:p>
            <a:r>
              <a:rPr lang="en-GB" dirty="0"/>
              <a:t>ESA40 performs consistently</a:t>
            </a:r>
          </a:p>
        </p:txBody>
      </p:sp>
    </p:spTree>
    <p:extLst>
      <p:ext uri="{BB962C8B-B14F-4D97-AF65-F5344CB8AC3E}">
        <p14:creationId xmlns:p14="http://schemas.microsoft.com/office/powerpoint/2010/main" val="22536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03" y="2247431"/>
            <a:ext cx="6993405" cy="16337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Preliminary Design</a:t>
            </a:r>
            <a:br>
              <a:rPr lang="en-US" b="1" dirty="0">
                <a:cs typeface="Times New Roman" panose="02020603050405020304" pitchFamily="18" charset="0"/>
              </a:rPr>
            </a:b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551188-4A55-4E3B-A7F5-33640E63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8" y="1911843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9" y="1200682"/>
            <a:ext cx="2093499" cy="20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7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C9B-D4A1-4970-84B2-69151605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BWB Wing-form Parameterization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A3F6-D31F-44C0-9D9E-A756AE12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5067-1F5B-41F6-9022-E4EA93F2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0E8C-937F-4246-B5D1-0715B0D2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139B9-F96E-4B28-B8E2-DC078BFB03B4}"/>
              </a:ext>
            </a:extLst>
          </p:cNvPr>
          <p:cNvGrpSpPr/>
          <p:nvPr/>
        </p:nvGrpSpPr>
        <p:grpSpPr>
          <a:xfrm>
            <a:off x="1780026" y="1827090"/>
            <a:ext cx="8656446" cy="4138024"/>
            <a:chOff x="2405197" y="1805575"/>
            <a:chExt cx="7103693" cy="33957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4E5FD2-A760-4D2C-B882-6179DA663B71}"/>
                </a:ext>
              </a:extLst>
            </p:cNvPr>
            <p:cNvGrpSpPr/>
            <p:nvPr/>
          </p:nvGrpSpPr>
          <p:grpSpPr>
            <a:xfrm>
              <a:off x="2963681" y="2296757"/>
              <a:ext cx="6264637" cy="2904583"/>
              <a:chOff x="2051025" y="2049331"/>
              <a:chExt cx="6264637" cy="290458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0E5785-02C7-40A4-A582-C7831CFDFA8F}"/>
                  </a:ext>
                </a:extLst>
              </p:cNvPr>
              <p:cNvSpPr/>
              <p:nvPr/>
            </p:nvSpPr>
            <p:spPr>
              <a:xfrm>
                <a:off x="2051025" y="2049331"/>
                <a:ext cx="1376978" cy="19794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7CB11FEC-A9FD-4113-8EEF-373CBBC2722A}"/>
                  </a:ext>
                </a:extLst>
              </p:cNvPr>
              <p:cNvSpPr/>
              <p:nvPr/>
            </p:nvSpPr>
            <p:spPr>
              <a:xfrm rot="5400000">
                <a:off x="2615038" y="2857085"/>
                <a:ext cx="2474258" cy="858754"/>
              </a:xfrm>
              <a:custGeom>
                <a:avLst/>
                <a:gdLst>
                  <a:gd name="connsiteX0" fmla="*/ 0 w 2474258"/>
                  <a:gd name="connsiteY0" fmla="*/ 858754 h 858754"/>
                  <a:gd name="connsiteX1" fmla="*/ 494393 w 2474258"/>
                  <a:gd name="connsiteY1" fmla="*/ 0 h 858754"/>
                  <a:gd name="connsiteX2" fmla="*/ 2474258 w 2474258"/>
                  <a:gd name="connsiteY2" fmla="*/ 0 h 858754"/>
                  <a:gd name="connsiteX3" fmla="*/ 1979865 w 2474258"/>
                  <a:gd name="connsiteY3" fmla="*/ 858754 h 858754"/>
                  <a:gd name="connsiteX4" fmla="*/ 0 w 2474258"/>
                  <a:gd name="connsiteY4" fmla="*/ 858754 h 858754"/>
                  <a:gd name="connsiteX0" fmla="*/ 0 w 2474258"/>
                  <a:gd name="connsiteY0" fmla="*/ 858754 h 858754"/>
                  <a:gd name="connsiteX1" fmla="*/ 913941 w 2474258"/>
                  <a:gd name="connsiteY1" fmla="*/ 0 h 858754"/>
                  <a:gd name="connsiteX2" fmla="*/ 2474258 w 2474258"/>
                  <a:gd name="connsiteY2" fmla="*/ 0 h 858754"/>
                  <a:gd name="connsiteX3" fmla="*/ 1979865 w 2474258"/>
                  <a:gd name="connsiteY3" fmla="*/ 858754 h 858754"/>
                  <a:gd name="connsiteX4" fmla="*/ 0 w 2474258"/>
                  <a:gd name="connsiteY4" fmla="*/ 858754 h 858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258" h="858754">
                    <a:moveTo>
                      <a:pt x="0" y="858754"/>
                    </a:moveTo>
                    <a:lnTo>
                      <a:pt x="913941" y="0"/>
                    </a:lnTo>
                    <a:lnTo>
                      <a:pt x="2474258" y="0"/>
                    </a:lnTo>
                    <a:lnTo>
                      <a:pt x="1979865" y="858754"/>
                    </a:lnTo>
                    <a:lnTo>
                      <a:pt x="0" y="85875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FB321B50-5069-40AC-A478-8B6DEB820691}"/>
                  </a:ext>
                </a:extLst>
              </p:cNvPr>
              <p:cNvSpPr/>
              <p:nvPr/>
            </p:nvSpPr>
            <p:spPr>
              <a:xfrm rot="5400000">
                <a:off x="5308891" y="1947142"/>
                <a:ext cx="1979424" cy="4034119"/>
              </a:xfrm>
              <a:custGeom>
                <a:avLst/>
                <a:gdLst>
                  <a:gd name="connsiteX0" fmla="*/ 0 w 2741409"/>
                  <a:gd name="connsiteY0" fmla="*/ 3969571 h 3969571"/>
                  <a:gd name="connsiteX1" fmla="*/ 768033 w 2741409"/>
                  <a:gd name="connsiteY1" fmla="*/ 0 h 3969571"/>
                  <a:gd name="connsiteX2" fmla="*/ 2741409 w 2741409"/>
                  <a:gd name="connsiteY2" fmla="*/ 0 h 3969571"/>
                  <a:gd name="connsiteX3" fmla="*/ 1973376 w 2741409"/>
                  <a:gd name="connsiteY3" fmla="*/ 3969571 h 3969571"/>
                  <a:gd name="connsiteX4" fmla="*/ 0 w 2741409"/>
                  <a:gd name="connsiteY4" fmla="*/ 3969571 h 3969571"/>
                  <a:gd name="connsiteX0" fmla="*/ 0 w 2967320"/>
                  <a:gd name="connsiteY0" fmla="*/ 3969571 h 3969571"/>
                  <a:gd name="connsiteX1" fmla="*/ 768033 w 2967320"/>
                  <a:gd name="connsiteY1" fmla="*/ 0 h 3969571"/>
                  <a:gd name="connsiteX2" fmla="*/ 2967320 w 2967320"/>
                  <a:gd name="connsiteY2" fmla="*/ 0 h 3969571"/>
                  <a:gd name="connsiteX3" fmla="*/ 1973376 w 2967320"/>
                  <a:gd name="connsiteY3" fmla="*/ 3969571 h 3969571"/>
                  <a:gd name="connsiteX4" fmla="*/ 0 w 2967320"/>
                  <a:gd name="connsiteY4" fmla="*/ 3969571 h 3969571"/>
                  <a:gd name="connsiteX0" fmla="*/ 0 w 2967320"/>
                  <a:gd name="connsiteY0" fmla="*/ 3991087 h 3991087"/>
                  <a:gd name="connsiteX1" fmla="*/ 1929862 w 2967320"/>
                  <a:gd name="connsiteY1" fmla="*/ 0 h 3991087"/>
                  <a:gd name="connsiteX2" fmla="*/ 2967320 w 2967320"/>
                  <a:gd name="connsiteY2" fmla="*/ 21516 h 3991087"/>
                  <a:gd name="connsiteX3" fmla="*/ 1973376 w 2967320"/>
                  <a:gd name="connsiteY3" fmla="*/ 3991087 h 3991087"/>
                  <a:gd name="connsiteX4" fmla="*/ 0 w 2967320"/>
                  <a:gd name="connsiteY4" fmla="*/ 3991087 h 3991087"/>
                  <a:gd name="connsiteX0" fmla="*/ 0 w 2816716"/>
                  <a:gd name="connsiteY0" fmla="*/ 3991087 h 3991087"/>
                  <a:gd name="connsiteX1" fmla="*/ 1929862 w 2816716"/>
                  <a:gd name="connsiteY1" fmla="*/ 0 h 3991087"/>
                  <a:gd name="connsiteX2" fmla="*/ 2816716 w 2816716"/>
                  <a:gd name="connsiteY2" fmla="*/ 10758 h 3991087"/>
                  <a:gd name="connsiteX3" fmla="*/ 1973376 w 2816716"/>
                  <a:gd name="connsiteY3" fmla="*/ 3991087 h 3991087"/>
                  <a:gd name="connsiteX4" fmla="*/ 0 w 2816716"/>
                  <a:gd name="connsiteY4" fmla="*/ 3991087 h 3991087"/>
                  <a:gd name="connsiteX0" fmla="*/ 0 w 2816716"/>
                  <a:gd name="connsiteY0" fmla="*/ 3991088 h 3991088"/>
                  <a:gd name="connsiteX1" fmla="*/ 1822288 w 2816716"/>
                  <a:gd name="connsiteY1" fmla="*/ 0 h 3991088"/>
                  <a:gd name="connsiteX2" fmla="*/ 2816716 w 2816716"/>
                  <a:gd name="connsiteY2" fmla="*/ 10759 h 3991088"/>
                  <a:gd name="connsiteX3" fmla="*/ 1973376 w 2816716"/>
                  <a:gd name="connsiteY3" fmla="*/ 3991088 h 3991088"/>
                  <a:gd name="connsiteX4" fmla="*/ 0 w 2816716"/>
                  <a:gd name="connsiteY4" fmla="*/ 3991088 h 3991088"/>
                  <a:gd name="connsiteX0" fmla="*/ 0 w 2816716"/>
                  <a:gd name="connsiteY0" fmla="*/ 4023361 h 4023361"/>
                  <a:gd name="connsiteX1" fmla="*/ 1262890 w 2816716"/>
                  <a:gd name="connsiteY1" fmla="*/ 0 h 4023361"/>
                  <a:gd name="connsiteX2" fmla="*/ 2816716 w 2816716"/>
                  <a:gd name="connsiteY2" fmla="*/ 43032 h 4023361"/>
                  <a:gd name="connsiteX3" fmla="*/ 1973376 w 2816716"/>
                  <a:gd name="connsiteY3" fmla="*/ 4023361 h 4023361"/>
                  <a:gd name="connsiteX4" fmla="*/ 0 w 2816716"/>
                  <a:gd name="connsiteY4" fmla="*/ 4023361 h 4023361"/>
                  <a:gd name="connsiteX0" fmla="*/ 0 w 2429444"/>
                  <a:gd name="connsiteY0" fmla="*/ 4023361 h 4023361"/>
                  <a:gd name="connsiteX1" fmla="*/ 1262890 w 2429444"/>
                  <a:gd name="connsiteY1" fmla="*/ 0 h 4023361"/>
                  <a:gd name="connsiteX2" fmla="*/ 2429444 w 2429444"/>
                  <a:gd name="connsiteY2" fmla="*/ 53790 h 4023361"/>
                  <a:gd name="connsiteX3" fmla="*/ 1973376 w 2429444"/>
                  <a:gd name="connsiteY3" fmla="*/ 4023361 h 4023361"/>
                  <a:gd name="connsiteX4" fmla="*/ 0 w 2429444"/>
                  <a:gd name="connsiteY4" fmla="*/ 4023361 h 4023361"/>
                  <a:gd name="connsiteX0" fmla="*/ 0 w 2407932"/>
                  <a:gd name="connsiteY0" fmla="*/ 4034117 h 4034117"/>
                  <a:gd name="connsiteX1" fmla="*/ 1262890 w 2407932"/>
                  <a:gd name="connsiteY1" fmla="*/ 10756 h 4034117"/>
                  <a:gd name="connsiteX2" fmla="*/ 2407932 w 2407932"/>
                  <a:gd name="connsiteY2" fmla="*/ 0 h 4034117"/>
                  <a:gd name="connsiteX3" fmla="*/ 1973376 w 2407932"/>
                  <a:gd name="connsiteY3" fmla="*/ 4034117 h 4034117"/>
                  <a:gd name="connsiteX4" fmla="*/ 0 w 2407932"/>
                  <a:gd name="connsiteY4" fmla="*/ 4034117 h 4034117"/>
                  <a:gd name="connsiteX0" fmla="*/ 0 w 2407935"/>
                  <a:gd name="connsiteY0" fmla="*/ 4023361 h 4023361"/>
                  <a:gd name="connsiteX1" fmla="*/ 1262890 w 2407935"/>
                  <a:gd name="connsiteY1" fmla="*/ 0 h 4023361"/>
                  <a:gd name="connsiteX2" fmla="*/ 2407935 w 2407935"/>
                  <a:gd name="connsiteY2" fmla="*/ 1 h 4023361"/>
                  <a:gd name="connsiteX3" fmla="*/ 1973376 w 2407935"/>
                  <a:gd name="connsiteY3" fmla="*/ 4023361 h 4023361"/>
                  <a:gd name="connsiteX4" fmla="*/ 0 w 2407935"/>
                  <a:gd name="connsiteY4" fmla="*/ 4023361 h 4023361"/>
                  <a:gd name="connsiteX0" fmla="*/ 0 w 1966871"/>
                  <a:gd name="connsiteY0" fmla="*/ 4001846 h 4023361"/>
                  <a:gd name="connsiteX1" fmla="*/ 821826 w 1966871"/>
                  <a:gd name="connsiteY1" fmla="*/ 0 h 4023361"/>
                  <a:gd name="connsiteX2" fmla="*/ 1966871 w 1966871"/>
                  <a:gd name="connsiteY2" fmla="*/ 1 h 4023361"/>
                  <a:gd name="connsiteX3" fmla="*/ 1532312 w 1966871"/>
                  <a:gd name="connsiteY3" fmla="*/ 4023361 h 4023361"/>
                  <a:gd name="connsiteX4" fmla="*/ 0 w 1966871"/>
                  <a:gd name="connsiteY4" fmla="*/ 4001846 h 4023361"/>
                  <a:gd name="connsiteX0" fmla="*/ 0 w 1966871"/>
                  <a:gd name="connsiteY0" fmla="*/ 4023361 h 4023361"/>
                  <a:gd name="connsiteX1" fmla="*/ 821826 w 1966871"/>
                  <a:gd name="connsiteY1" fmla="*/ 0 h 4023361"/>
                  <a:gd name="connsiteX2" fmla="*/ 1966871 w 1966871"/>
                  <a:gd name="connsiteY2" fmla="*/ 1 h 4023361"/>
                  <a:gd name="connsiteX3" fmla="*/ 1532312 w 1966871"/>
                  <a:gd name="connsiteY3" fmla="*/ 4023361 h 4023361"/>
                  <a:gd name="connsiteX4" fmla="*/ 0 w 1966871"/>
                  <a:gd name="connsiteY4" fmla="*/ 4023361 h 4023361"/>
                  <a:gd name="connsiteX0" fmla="*/ 0 w 1966871"/>
                  <a:gd name="connsiteY0" fmla="*/ 4034119 h 4034119"/>
                  <a:gd name="connsiteX1" fmla="*/ 1163890 w 1966871"/>
                  <a:gd name="connsiteY1" fmla="*/ 0 h 4034119"/>
                  <a:gd name="connsiteX2" fmla="*/ 1966871 w 1966871"/>
                  <a:gd name="connsiteY2" fmla="*/ 10759 h 4034119"/>
                  <a:gd name="connsiteX3" fmla="*/ 1532312 w 1966871"/>
                  <a:gd name="connsiteY3" fmla="*/ 4034119 h 4034119"/>
                  <a:gd name="connsiteX4" fmla="*/ 0 w 1966871"/>
                  <a:gd name="connsiteY4" fmla="*/ 4034119 h 4034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6871" h="4034119">
                    <a:moveTo>
                      <a:pt x="0" y="4034119"/>
                    </a:moveTo>
                    <a:lnTo>
                      <a:pt x="1163890" y="0"/>
                    </a:lnTo>
                    <a:lnTo>
                      <a:pt x="1966871" y="10759"/>
                    </a:lnTo>
                    <a:lnTo>
                      <a:pt x="1532312" y="4034119"/>
                    </a:lnTo>
                    <a:lnTo>
                      <a:pt x="0" y="4034119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91C096-4848-471E-B426-66B75F045765}"/>
                </a:ext>
              </a:extLst>
            </p:cNvPr>
            <p:cNvGrpSpPr/>
            <p:nvPr/>
          </p:nvGrpSpPr>
          <p:grpSpPr>
            <a:xfrm>
              <a:off x="2405197" y="2296757"/>
              <a:ext cx="461665" cy="1979407"/>
              <a:chOff x="2405197" y="2296757"/>
              <a:chExt cx="461665" cy="197940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863C273-2564-4699-8AA3-50846DFA5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043" y="2296757"/>
                <a:ext cx="0" cy="19794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E37CE9-388C-4AD8-A31C-4CA99316D3C1}"/>
                  </a:ext>
                </a:extLst>
              </p:cNvPr>
              <p:cNvSpPr txBox="1"/>
              <p:nvPr/>
            </p:nvSpPr>
            <p:spPr>
              <a:xfrm>
                <a:off x="2405197" y="2592592"/>
                <a:ext cx="461665" cy="125864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CA" dirty="0"/>
                  <a:t>Root Chord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EA0297-0D26-4965-9C15-FF0B648F8966}"/>
                </a:ext>
              </a:extLst>
            </p:cNvPr>
            <p:cNvGrpSpPr/>
            <p:nvPr/>
          </p:nvGrpSpPr>
          <p:grpSpPr>
            <a:xfrm>
              <a:off x="2900035" y="1805575"/>
              <a:ext cx="1499056" cy="340577"/>
              <a:chOff x="2900035" y="1805575"/>
              <a:chExt cx="1499056" cy="34057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24D103-D08F-434F-8122-DB95E17D3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3681" y="2146151"/>
                <a:ext cx="137176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2B24A1-F8DA-437C-9081-7399339F6086}"/>
                  </a:ext>
                </a:extLst>
              </p:cNvPr>
              <p:cNvSpPr txBox="1"/>
              <p:nvPr/>
            </p:nvSpPr>
            <p:spPr>
              <a:xfrm>
                <a:off x="2900035" y="1805575"/>
                <a:ext cx="1499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Half Central Span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CCF502-8D56-4FC0-964C-E8595F2972C9}"/>
                </a:ext>
              </a:extLst>
            </p:cNvPr>
            <p:cNvGrpSpPr/>
            <p:nvPr/>
          </p:nvGrpSpPr>
          <p:grpSpPr>
            <a:xfrm>
              <a:off x="5250759" y="3176110"/>
              <a:ext cx="369332" cy="1594908"/>
              <a:chOff x="2674138" y="2296757"/>
              <a:chExt cx="369332" cy="197940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C47EE19-930F-4F1A-9124-1E9E15361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043" y="2296757"/>
                <a:ext cx="0" cy="19794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65FB1-4D62-4ABD-9F75-AAF658878844}"/>
                  </a:ext>
                </a:extLst>
              </p:cNvPr>
              <p:cNvSpPr txBox="1"/>
              <p:nvPr/>
            </p:nvSpPr>
            <p:spPr>
              <a:xfrm>
                <a:off x="2674138" y="2563851"/>
                <a:ext cx="369332" cy="1445219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CA" sz="1200" dirty="0"/>
                  <a:t>Transition Chord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4BB3DEB-046A-4330-B926-A21FB5F956CE}"/>
                </a:ext>
              </a:extLst>
            </p:cNvPr>
            <p:cNvGrpSpPr/>
            <p:nvPr/>
          </p:nvGrpSpPr>
          <p:grpSpPr>
            <a:xfrm>
              <a:off x="9139558" y="4372984"/>
              <a:ext cx="369332" cy="828356"/>
              <a:chOff x="2500495" y="2296757"/>
              <a:chExt cx="369332" cy="1979407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28CA0E3-D1E1-4574-B2F9-A08C441E5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043" y="2296757"/>
                <a:ext cx="0" cy="19794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04A38-7017-4FE8-88CE-47F7AD6F0185}"/>
                  </a:ext>
                </a:extLst>
              </p:cNvPr>
              <p:cNvSpPr txBox="1"/>
              <p:nvPr/>
            </p:nvSpPr>
            <p:spPr>
              <a:xfrm>
                <a:off x="2500495" y="2430304"/>
                <a:ext cx="369332" cy="171231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CA" sz="1200" dirty="0"/>
                  <a:t>Tip Chord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38584C1-FAA5-4CBE-829D-7B1471299D35}"/>
                </a:ext>
              </a:extLst>
            </p:cNvPr>
            <p:cNvGrpSpPr/>
            <p:nvPr/>
          </p:nvGrpSpPr>
          <p:grpSpPr>
            <a:xfrm>
              <a:off x="4238516" y="1812746"/>
              <a:ext cx="1108146" cy="340577"/>
              <a:chOff x="2730837" y="1805575"/>
              <a:chExt cx="1934400" cy="340577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1CFA236-D27B-4550-9DD7-942AB6DE4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3681" y="2146151"/>
                <a:ext cx="137176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B2DF30-2E16-423B-B43F-0E9BD6982140}"/>
                  </a:ext>
                </a:extLst>
              </p:cNvPr>
              <p:cNvSpPr txBox="1"/>
              <p:nvPr/>
            </p:nvSpPr>
            <p:spPr>
              <a:xfrm>
                <a:off x="2730837" y="1805575"/>
                <a:ext cx="193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/>
                  <a:t>Transition Span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BBF3F4-125D-4EDF-B2D1-4C00C4905802}"/>
                </a:ext>
              </a:extLst>
            </p:cNvPr>
            <p:cNvGrpSpPr/>
            <p:nvPr/>
          </p:nvGrpSpPr>
          <p:grpSpPr>
            <a:xfrm>
              <a:off x="5013064" y="1805575"/>
              <a:ext cx="4396033" cy="340577"/>
              <a:chOff x="2900035" y="1805575"/>
              <a:chExt cx="1499056" cy="34057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39A768F-9324-4191-92D0-F3D447427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3681" y="2146151"/>
                <a:ext cx="1371765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3133A-FD60-43D3-B902-1F867832D854}"/>
                  </a:ext>
                </a:extLst>
              </p:cNvPr>
              <p:cNvSpPr txBox="1"/>
              <p:nvPr/>
            </p:nvSpPr>
            <p:spPr>
              <a:xfrm>
                <a:off x="2900035" y="1805575"/>
                <a:ext cx="1499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/>
                  <a:t>Outer Span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6282ABB-D937-407B-B609-C3246D8B7403}"/>
                </a:ext>
              </a:extLst>
            </p:cNvPr>
            <p:cNvGrpSpPr/>
            <p:nvPr/>
          </p:nvGrpSpPr>
          <p:grpSpPr>
            <a:xfrm>
              <a:off x="5540188" y="3087529"/>
              <a:ext cx="3682268" cy="1091817"/>
              <a:chOff x="5540188" y="3087529"/>
              <a:chExt cx="3682268" cy="109181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8F368A-DC3C-4C34-AB9C-0A772C90AECC}"/>
                  </a:ext>
                </a:extLst>
              </p:cNvPr>
              <p:cNvCxnSpPr/>
              <p:nvPr/>
            </p:nvCxnSpPr>
            <p:spPr>
              <a:xfrm>
                <a:off x="5540188" y="3176110"/>
                <a:ext cx="368226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062D57-53A0-4776-8B87-50E4359C4000}"/>
                  </a:ext>
                </a:extLst>
              </p:cNvPr>
              <p:cNvCxnSpPr/>
              <p:nvPr/>
            </p:nvCxnSpPr>
            <p:spPr>
              <a:xfrm>
                <a:off x="5540188" y="3176110"/>
                <a:ext cx="3682268" cy="1003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DC8E86C8-44FE-4AFD-BEB3-FE2DA6766257}"/>
                  </a:ext>
                </a:extLst>
              </p:cNvPr>
              <p:cNvSpPr/>
              <p:nvPr/>
            </p:nvSpPr>
            <p:spPr>
              <a:xfrm>
                <a:off x="6016304" y="3087529"/>
                <a:ext cx="220352" cy="268769"/>
              </a:xfrm>
              <a:prstGeom prst="arc">
                <a:avLst>
                  <a:gd name="adj1" fmla="val 20229977"/>
                  <a:gd name="adj2" fmla="val 40878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28CD36-6BFB-4AF4-9131-82FD68F4B27C}"/>
                </a:ext>
              </a:extLst>
            </p:cNvPr>
            <p:cNvSpPr txBox="1"/>
            <p:nvPr/>
          </p:nvSpPr>
          <p:spPr>
            <a:xfrm>
              <a:off x="6284209" y="3158337"/>
              <a:ext cx="1549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Sweep 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581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805596-194B-42BB-B139-915125163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9" t="16697" r="34409" b="15044"/>
          <a:stretch/>
        </p:blipFill>
        <p:spPr>
          <a:xfrm rot="5400000">
            <a:off x="7715707" y="1671364"/>
            <a:ext cx="3349861" cy="5286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B9AEC-C84A-47CF-95A0-69F5E36A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Central (Fuselage) 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ED5B-02A6-4348-AF1C-57F3A73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1F9-99C1-4E82-99B3-D89F8103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116D-3F29-42E6-BFB3-4E908301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D6A3C-84BC-4EC6-A55B-A6446EF81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7" t="41156" r="17860" b="34242"/>
          <a:stretch/>
        </p:blipFill>
        <p:spPr>
          <a:xfrm>
            <a:off x="413131" y="3135963"/>
            <a:ext cx="6546111" cy="139473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18CC-E388-46E9-8E9E-EE0D689D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87398"/>
              </p:ext>
            </p:extLst>
          </p:nvPr>
        </p:nvGraphicFramePr>
        <p:xfrm>
          <a:off x="1097280" y="1801532"/>
          <a:ext cx="10058400" cy="741680"/>
        </p:xfrm>
        <a:graphic>
          <a:graphicData uri="http://schemas.openxmlformats.org/drawingml/2006/table">
            <a:tbl>
              <a:tblPr firstCol="1" bandCol="1">
                <a:tableStyleId>{08FB837D-C827-4EFA-A057-4D05807E0F7C}</a:tableStyleId>
              </a:tblPr>
              <a:tblGrid>
                <a:gridCol w="2065889">
                  <a:extLst>
                    <a:ext uri="{9D8B030D-6E8A-4147-A177-3AD203B41FA5}">
                      <a16:colId xmlns:a16="http://schemas.microsoft.com/office/drawing/2014/main" val="889875622"/>
                    </a:ext>
                  </a:extLst>
                </a:gridCol>
                <a:gridCol w="7992511">
                  <a:extLst>
                    <a:ext uri="{9D8B030D-6E8A-4147-A177-3AD203B41FA5}">
                      <a16:colId xmlns:a16="http://schemas.microsoft.com/office/drawing/2014/main" val="8694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Root Span and Chord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Payload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6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DC49-C0CF-454C-881E-6404626E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Transition 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9202-1FA0-4F1A-B441-E6883B7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3C97-AB78-4C93-94EF-162E5DEA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3CEE-B3B3-48C9-BB6C-A9D7816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2C483-B1C1-4A48-A70E-F6D7439A10D9}"/>
              </a:ext>
            </a:extLst>
          </p:cNvPr>
          <p:cNvSpPr txBox="1"/>
          <p:nvPr/>
        </p:nvSpPr>
        <p:spPr>
          <a:xfrm>
            <a:off x="1097280" y="5921072"/>
            <a:ext cx="991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 As per Prof. Grant’s specification, a BWB aircraft should have a drastic decrease in chord length (at least 30%) somewhere before half span of the aircraft over a distance similar to the change in chord length.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C0C39C-9A41-4F1A-9C29-42A6BA68A1AE}"/>
              </a:ext>
            </a:extLst>
          </p:cNvPr>
          <p:cNvGrpSpPr/>
          <p:nvPr/>
        </p:nvGrpSpPr>
        <p:grpSpPr>
          <a:xfrm>
            <a:off x="3044418" y="3061326"/>
            <a:ext cx="6055827" cy="2807768"/>
            <a:chOff x="2051025" y="2049331"/>
            <a:chExt cx="6264637" cy="2904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F9F747-857A-4217-8EFA-04EB26E9DB75}"/>
                </a:ext>
              </a:extLst>
            </p:cNvPr>
            <p:cNvSpPr/>
            <p:nvPr/>
          </p:nvSpPr>
          <p:spPr>
            <a:xfrm>
              <a:off x="2051025" y="2049331"/>
              <a:ext cx="1376978" cy="197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Parallelogram 7">
              <a:extLst>
                <a:ext uri="{FF2B5EF4-FFF2-40B4-BE49-F238E27FC236}">
                  <a16:creationId xmlns:a16="http://schemas.microsoft.com/office/drawing/2014/main" id="{D695CA29-6401-4B8A-8B33-085384BE74AC}"/>
                </a:ext>
              </a:extLst>
            </p:cNvPr>
            <p:cNvSpPr/>
            <p:nvPr/>
          </p:nvSpPr>
          <p:spPr>
            <a:xfrm rot="5400000">
              <a:off x="2615038" y="2857085"/>
              <a:ext cx="2474258" cy="858754"/>
            </a:xfrm>
            <a:custGeom>
              <a:avLst/>
              <a:gdLst>
                <a:gd name="connsiteX0" fmla="*/ 0 w 2474258"/>
                <a:gd name="connsiteY0" fmla="*/ 858754 h 858754"/>
                <a:gd name="connsiteX1" fmla="*/ 494393 w 2474258"/>
                <a:gd name="connsiteY1" fmla="*/ 0 h 858754"/>
                <a:gd name="connsiteX2" fmla="*/ 2474258 w 2474258"/>
                <a:gd name="connsiteY2" fmla="*/ 0 h 858754"/>
                <a:gd name="connsiteX3" fmla="*/ 1979865 w 2474258"/>
                <a:gd name="connsiteY3" fmla="*/ 858754 h 858754"/>
                <a:gd name="connsiteX4" fmla="*/ 0 w 2474258"/>
                <a:gd name="connsiteY4" fmla="*/ 858754 h 858754"/>
                <a:gd name="connsiteX0" fmla="*/ 0 w 2474258"/>
                <a:gd name="connsiteY0" fmla="*/ 858754 h 858754"/>
                <a:gd name="connsiteX1" fmla="*/ 913941 w 2474258"/>
                <a:gd name="connsiteY1" fmla="*/ 0 h 858754"/>
                <a:gd name="connsiteX2" fmla="*/ 2474258 w 2474258"/>
                <a:gd name="connsiteY2" fmla="*/ 0 h 858754"/>
                <a:gd name="connsiteX3" fmla="*/ 1979865 w 2474258"/>
                <a:gd name="connsiteY3" fmla="*/ 858754 h 858754"/>
                <a:gd name="connsiteX4" fmla="*/ 0 w 2474258"/>
                <a:gd name="connsiteY4" fmla="*/ 858754 h 85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4258" h="858754">
                  <a:moveTo>
                    <a:pt x="0" y="858754"/>
                  </a:moveTo>
                  <a:lnTo>
                    <a:pt x="913941" y="0"/>
                  </a:lnTo>
                  <a:lnTo>
                    <a:pt x="2474258" y="0"/>
                  </a:lnTo>
                  <a:lnTo>
                    <a:pt x="1979865" y="858754"/>
                  </a:lnTo>
                  <a:lnTo>
                    <a:pt x="0" y="8587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Parallelogram 8">
              <a:extLst>
                <a:ext uri="{FF2B5EF4-FFF2-40B4-BE49-F238E27FC236}">
                  <a16:creationId xmlns:a16="http://schemas.microsoft.com/office/drawing/2014/main" id="{87FF5E65-1343-400F-9C9F-739CDB21E8BD}"/>
                </a:ext>
              </a:extLst>
            </p:cNvPr>
            <p:cNvSpPr/>
            <p:nvPr/>
          </p:nvSpPr>
          <p:spPr>
            <a:xfrm rot="5400000">
              <a:off x="5308891" y="1947142"/>
              <a:ext cx="1979424" cy="4034119"/>
            </a:xfrm>
            <a:custGeom>
              <a:avLst/>
              <a:gdLst>
                <a:gd name="connsiteX0" fmla="*/ 0 w 2741409"/>
                <a:gd name="connsiteY0" fmla="*/ 3969571 h 3969571"/>
                <a:gd name="connsiteX1" fmla="*/ 768033 w 2741409"/>
                <a:gd name="connsiteY1" fmla="*/ 0 h 3969571"/>
                <a:gd name="connsiteX2" fmla="*/ 2741409 w 2741409"/>
                <a:gd name="connsiteY2" fmla="*/ 0 h 3969571"/>
                <a:gd name="connsiteX3" fmla="*/ 1973376 w 2741409"/>
                <a:gd name="connsiteY3" fmla="*/ 3969571 h 3969571"/>
                <a:gd name="connsiteX4" fmla="*/ 0 w 2741409"/>
                <a:gd name="connsiteY4" fmla="*/ 3969571 h 3969571"/>
                <a:gd name="connsiteX0" fmla="*/ 0 w 2967320"/>
                <a:gd name="connsiteY0" fmla="*/ 3969571 h 3969571"/>
                <a:gd name="connsiteX1" fmla="*/ 768033 w 2967320"/>
                <a:gd name="connsiteY1" fmla="*/ 0 h 3969571"/>
                <a:gd name="connsiteX2" fmla="*/ 2967320 w 2967320"/>
                <a:gd name="connsiteY2" fmla="*/ 0 h 3969571"/>
                <a:gd name="connsiteX3" fmla="*/ 1973376 w 2967320"/>
                <a:gd name="connsiteY3" fmla="*/ 3969571 h 3969571"/>
                <a:gd name="connsiteX4" fmla="*/ 0 w 2967320"/>
                <a:gd name="connsiteY4" fmla="*/ 3969571 h 3969571"/>
                <a:gd name="connsiteX0" fmla="*/ 0 w 2967320"/>
                <a:gd name="connsiteY0" fmla="*/ 3991087 h 3991087"/>
                <a:gd name="connsiteX1" fmla="*/ 1929862 w 2967320"/>
                <a:gd name="connsiteY1" fmla="*/ 0 h 3991087"/>
                <a:gd name="connsiteX2" fmla="*/ 2967320 w 2967320"/>
                <a:gd name="connsiteY2" fmla="*/ 21516 h 3991087"/>
                <a:gd name="connsiteX3" fmla="*/ 1973376 w 2967320"/>
                <a:gd name="connsiteY3" fmla="*/ 3991087 h 3991087"/>
                <a:gd name="connsiteX4" fmla="*/ 0 w 2967320"/>
                <a:gd name="connsiteY4" fmla="*/ 3991087 h 3991087"/>
                <a:gd name="connsiteX0" fmla="*/ 0 w 2816716"/>
                <a:gd name="connsiteY0" fmla="*/ 3991087 h 3991087"/>
                <a:gd name="connsiteX1" fmla="*/ 1929862 w 2816716"/>
                <a:gd name="connsiteY1" fmla="*/ 0 h 3991087"/>
                <a:gd name="connsiteX2" fmla="*/ 2816716 w 2816716"/>
                <a:gd name="connsiteY2" fmla="*/ 10758 h 3991087"/>
                <a:gd name="connsiteX3" fmla="*/ 1973376 w 2816716"/>
                <a:gd name="connsiteY3" fmla="*/ 3991087 h 3991087"/>
                <a:gd name="connsiteX4" fmla="*/ 0 w 2816716"/>
                <a:gd name="connsiteY4" fmla="*/ 3991087 h 3991087"/>
                <a:gd name="connsiteX0" fmla="*/ 0 w 2816716"/>
                <a:gd name="connsiteY0" fmla="*/ 3991088 h 3991088"/>
                <a:gd name="connsiteX1" fmla="*/ 1822288 w 2816716"/>
                <a:gd name="connsiteY1" fmla="*/ 0 h 3991088"/>
                <a:gd name="connsiteX2" fmla="*/ 2816716 w 2816716"/>
                <a:gd name="connsiteY2" fmla="*/ 10759 h 3991088"/>
                <a:gd name="connsiteX3" fmla="*/ 1973376 w 2816716"/>
                <a:gd name="connsiteY3" fmla="*/ 3991088 h 3991088"/>
                <a:gd name="connsiteX4" fmla="*/ 0 w 2816716"/>
                <a:gd name="connsiteY4" fmla="*/ 3991088 h 3991088"/>
                <a:gd name="connsiteX0" fmla="*/ 0 w 2816716"/>
                <a:gd name="connsiteY0" fmla="*/ 4023361 h 4023361"/>
                <a:gd name="connsiteX1" fmla="*/ 1262890 w 2816716"/>
                <a:gd name="connsiteY1" fmla="*/ 0 h 4023361"/>
                <a:gd name="connsiteX2" fmla="*/ 2816716 w 2816716"/>
                <a:gd name="connsiteY2" fmla="*/ 43032 h 4023361"/>
                <a:gd name="connsiteX3" fmla="*/ 1973376 w 2816716"/>
                <a:gd name="connsiteY3" fmla="*/ 4023361 h 4023361"/>
                <a:gd name="connsiteX4" fmla="*/ 0 w 2816716"/>
                <a:gd name="connsiteY4" fmla="*/ 4023361 h 4023361"/>
                <a:gd name="connsiteX0" fmla="*/ 0 w 2429444"/>
                <a:gd name="connsiteY0" fmla="*/ 4023361 h 4023361"/>
                <a:gd name="connsiteX1" fmla="*/ 1262890 w 2429444"/>
                <a:gd name="connsiteY1" fmla="*/ 0 h 4023361"/>
                <a:gd name="connsiteX2" fmla="*/ 2429444 w 2429444"/>
                <a:gd name="connsiteY2" fmla="*/ 53790 h 4023361"/>
                <a:gd name="connsiteX3" fmla="*/ 1973376 w 2429444"/>
                <a:gd name="connsiteY3" fmla="*/ 4023361 h 4023361"/>
                <a:gd name="connsiteX4" fmla="*/ 0 w 2429444"/>
                <a:gd name="connsiteY4" fmla="*/ 4023361 h 4023361"/>
                <a:gd name="connsiteX0" fmla="*/ 0 w 2407932"/>
                <a:gd name="connsiteY0" fmla="*/ 4034117 h 4034117"/>
                <a:gd name="connsiteX1" fmla="*/ 1262890 w 2407932"/>
                <a:gd name="connsiteY1" fmla="*/ 10756 h 4034117"/>
                <a:gd name="connsiteX2" fmla="*/ 2407932 w 2407932"/>
                <a:gd name="connsiteY2" fmla="*/ 0 h 4034117"/>
                <a:gd name="connsiteX3" fmla="*/ 1973376 w 2407932"/>
                <a:gd name="connsiteY3" fmla="*/ 4034117 h 4034117"/>
                <a:gd name="connsiteX4" fmla="*/ 0 w 2407932"/>
                <a:gd name="connsiteY4" fmla="*/ 4034117 h 4034117"/>
                <a:gd name="connsiteX0" fmla="*/ 0 w 2407935"/>
                <a:gd name="connsiteY0" fmla="*/ 4023361 h 4023361"/>
                <a:gd name="connsiteX1" fmla="*/ 1262890 w 2407935"/>
                <a:gd name="connsiteY1" fmla="*/ 0 h 4023361"/>
                <a:gd name="connsiteX2" fmla="*/ 2407935 w 2407935"/>
                <a:gd name="connsiteY2" fmla="*/ 1 h 4023361"/>
                <a:gd name="connsiteX3" fmla="*/ 1973376 w 2407935"/>
                <a:gd name="connsiteY3" fmla="*/ 4023361 h 4023361"/>
                <a:gd name="connsiteX4" fmla="*/ 0 w 2407935"/>
                <a:gd name="connsiteY4" fmla="*/ 4023361 h 4023361"/>
                <a:gd name="connsiteX0" fmla="*/ 0 w 1966871"/>
                <a:gd name="connsiteY0" fmla="*/ 4001846 h 4023361"/>
                <a:gd name="connsiteX1" fmla="*/ 821826 w 1966871"/>
                <a:gd name="connsiteY1" fmla="*/ 0 h 4023361"/>
                <a:gd name="connsiteX2" fmla="*/ 1966871 w 1966871"/>
                <a:gd name="connsiteY2" fmla="*/ 1 h 4023361"/>
                <a:gd name="connsiteX3" fmla="*/ 1532312 w 1966871"/>
                <a:gd name="connsiteY3" fmla="*/ 4023361 h 4023361"/>
                <a:gd name="connsiteX4" fmla="*/ 0 w 1966871"/>
                <a:gd name="connsiteY4" fmla="*/ 4001846 h 4023361"/>
                <a:gd name="connsiteX0" fmla="*/ 0 w 1966871"/>
                <a:gd name="connsiteY0" fmla="*/ 4023361 h 4023361"/>
                <a:gd name="connsiteX1" fmla="*/ 821826 w 1966871"/>
                <a:gd name="connsiteY1" fmla="*/ 0 h 4023361"/>
                <a:gd name="connsiteX2" fmla="*/ 1966871 w 1966871"/>
                <a:gd name="connsiteY2" fmla="*/ 1 h 4023361"/>
                <a:gd name="connsiteX3" fmla="*/ 1532312 w 1966871"/>
                <a:gd name="connsiteY3" fmla="*/ 4023361 h 4023361"/>
                <a:gd name="connsiteX4" fmla="*/ 0 w 1966871"/>
                <a:gd name="connsiteY4" fmla="*/ 4023361 h 4023361"/>
                <a:gd name="connsiteX0" fmla="*/ 0 w 1966871"/>
                <a:gd name="connsiteY0" fmla="*/ 4034119 h 4034119"/>
                <a:gd name="connsiteX1" fmla="*/ 1163890 w 1966871"/>
                <a:gd name="connsiteY1" fmla="*/ 0 h 4034119"/>
                <a:gd name="connsiteX2" fmla="*/ 1966871 w 1966871"/>
                <a:gd name="connsiteY2" fmla="*/ 10759 h 4034119"/>
                <a:gd name="connsiteX3" fmla="*/ 1532312 w 1966871"/>
                <a:gd name="connsiteY3" fmla="*/ 4034119 h 4034119"/>
                <a:gd name="connsiteX4" fmla="*/ 0 w 1966871"/>
                <a:gd name="connsiteY4" fmla="*/ 4034119 h 40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6871" h="4034119">
                  <a:moveTo>
                    <a:pt x="0" y="4034119"/>
                  </a:moveTo>
                  <a:lnTo>
                    <a:pt x="1163890" y="0"/>
                  </a:lnTo>
                  <a:lnTo>
                    <a:pt x="1966871" y="10759"/>
                  </a:lnTo>
                  <a:lnTo>
                    <a:pt x="1532312" y="4034119"/>
                  </a:lnTo>
                  <a:lnTo>
                    <a:pt x="0" y="403411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B4FB55-C9DD-4390-867D-DEBEAE4C2E50}"/>
              </a:ext>
            </a:extLst>
          </p:cNvPr>
          <p:cNvGrpSpPr/>
          <p:nvPr/>
        </p:nvGrpSpPr>
        <p:grpSpPr>
          <a:xfrm>
            <a:off x="2504549" y="3061326"/>
            <a:ext cx="366226" cy="1913430"/>
            <a:chOff x="2405197" y="2296757"/>
            <a:chExt cx="378854" cy="197940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8D8195-E62A-473C-912B-3AC6CE18687D}"/>
                </a:ext>
              </a:extLst>
            </p:cNvPr>
            <p:cNvCxnSpPr>
              <a:cxnSpLocks/>
            </p:cNvCxnSpPr>
            <p:nvPr/>
          </p:nvCxnSpPr>
          <p:spPr>
            <a:xfrm>
              <a:off x="2770043" y="2296757"/>
              <a:ext cx="0" cy="1979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5D1924-BD72-4CDB-8838-EE2AE028BDC9}"/>
                </a:ext>
              </a:extLst>
            </p:cNvPr>
            <p:cNvSpPr txBox="1"/>
            <p:nvPr/>
          </p:nvSpPr>
          <p:spPr>
            <a:xfrm>
              <a:off x="2405197" y="2592592"/>
              <a:ext cx="378854" cy="125864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dirty="0"/>
                <a:t>700mm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9CBDB6-9BBE-4B2B-90CE-590CF0824BAE}"/>
              </a:ext>
            </a:extLst>
          </p:cNvPr>
          <p:cNvGrpSpPr/>
          <p:nvPr/>
        </p:nvGrpSpPr>
        <p:grpSpPr>
          <a:xfrm>
            <a:off x="2982893" y="2586516"/>
            <a:ext cx="1449090" cy="329225"/>
            <a:chOff x="2900035" y="1805575"/>
            <a:chExt cx="1499056" cy="3405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72E4D6-A854-41EA-B1FF-770DC324D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3681" y="2146151"/>
              <a:ext cx="137176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70ED30-10FD-46DA-88A2-FB060F571219}"/>
                </a:ext>
              </a:extLst>
            </p:cNvPr>
            <p:cNvSpPr txBox="1"/>
            <p:nvPr/>
          </p:nvSpPr>
          <p:spPr>
            <a:xfrm>
              <a:off x="2900035" y="1805575"/>
              <a:ext cx="1499056" cy="22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200mm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184725-1968-475F-9A2A-532393BB8571}"/>
              </a:ext>
            </a:extLst>
          </p:cNvPr>
          <p:cNvCxnSpPr>
            <a:cxnSpLocks/>
          </p:cNvCxnSpPr>
          <p:nvPr/>
        </p:nvCxnSpPr>
        <p:spPr>
          <a:xfrm>
            <a:off x="5347973" y="3911369"/>
            <a:ext cx="0" cy="1541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33A05C-B8F4-4723-96F4-709CD960A793}"/>
              </a:ext>
            </a:extLst>
          </p:cNvPr>
          <p:cNvSpPr txBox="1"/>
          <p:nvPr/>
        </p:nvSpPr>
        <p:spPr>
          <a:xfrm>
            <a:off x="5242954" y="4119407"/>
            <a:ext cx="369332" cy="112567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CA" sz="1200" dirty="0"/>
              <a:t>450mm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A5B38-70A3-457E-86D5-866C3CF9D576}"/>
              </a:ext>
            </a:extLst>
          </p:cNvPr>
          <p:cNvGrpSpPr/>
          <p:nvPr/>
        </p:nvGrpSpPr>
        <p:grpSpPr>
          <a:xfrm>
            <a:off x="9014443" y="5068349"/>
            <a:ext cx="357022" cy="800745"/>
            <a:chOff x="2500495" y="2296757"/>
            <a:chExt cx="369332" cy="197940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54FEF3-239D-4CCE-A06D-83E07F029DA6}"/>
                </a:ext>
              </a:extLst>
            </p:cNvPr>
            <p:cNvCxnSpPr>
              <a:cxnSpLocks/>
            </p:cNvCxnSpPr>
            <p:nvPr/>
          </p:nvCxnSpPr>
          <p:spPr>
            <a:xfrm>
              <a:off x="2770043" y="2296757"/>
              <a:ext cx="0" cy="1979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C39631-EC5C-422F-BE67-7732CEAA9A20}"/>
                </a:ext>
              </a:extLst>
            </p:cNvPr>
            <p:cNvSpPr txBox="1"/>
            <p:nvPr/>
          </p:nvSpPr>
          <p:spPr>
            <a:xfrm>
              <a:off x="2500495" y="2430304"/>
              <a:ext cx="369332" cy="171231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CA" sz="1200" dirty="0"/>
                <a:t>Tip Chord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006DCD-E672-42FB-A787-87ACE28414D4}"/>
              </a:ext>
            </a:extLst>
          </p:cNvPr>
          <p:cNvCxnSpPr>
            <a:cxnSpLocks/>
          </p:cNvCxnSpPr>
          <p:nvPr/>
        </p:nvCxnSpPr>
        <p:spPr>
          <a:xfrm flipV="1">
            <a:off x="4405703" y="2922672"/>
            <a:ext cx="75964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4EE0BA-8A94-40CA-BF04-E37DB1806988}"/>
              </a:ext>
            </a:extLst>
          </p:cNvPr>
          <p:cNvSpPr txBox="1"/>
          <p:nvPr/>
        </p:nvSpPr>
        <p:spPr>
          <a:xfrm>
            <a:off x="4276761" y="2593448"/>
            <a:ext cx="1071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150mm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021D49-A892-41F4-96AA-37FDC6299588}"/>
              </a:ext>
            </a:extLst>
          </p:cNvPr>
          <p:cNvGrpSpPr/>
          <p:nvPr/>
        </p:nvGrpSpPr>
        <p:grpSpPr>
          <a:xfrm>
            <a:off x="5025492" y="2586516"/>
            <a:ext cx="4249506" cy="329225"/>
            <a:chOff x="2900035" y="1805575"/>
            <a:chExt cx="1499056" cy="34057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B35BA4-C25D-490B-B9FA-9C4AA2897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3681" y="2146151"/>
              <a:ext cx="137176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574352-C450-4DD0-8998-216C0EEB136C}"/>
                </a:ext>
              </a:extLst>
            </p:cNvPr>
            <p:cNvSpPr txBox="1"/>
            <p:nvPr/>
          </p:nvSpPr>
          <p:spPr>
            <a:xfrm>
              <a:off x="2900035" y="1805575"/>
              <a:ext cx="1499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Outer Span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1CDB6E-02A5-4C50-82AE-9567F0F8EA71}"/>
              </a:ext>
            </a:extLst>
          </p:cNvPr>
          <p:cNvGrpSpPr/>
          <p:nvPr/>
        </p:nvGrpSpPr>
        <p:grpSpPr>
          <a:xfrm>
            <a:off x="5535046" y="3825740"/>
            <a:ext cx="3559532" cy="1055425"/>
            <a:chOff x="5540188" y="3087529"/>
            <a:chExt cx="3682268" cy="109181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987A5C-875D-41C1-9693-35809DC856E2}"/>
                </a:ext>
              </a:extLst>
            </p:cNvPr>
            <p:cNvCxnSpPr/>
            <p:nvPr/>
          </p:nvCxnSpPr>
          <p:spPr>
            <a:xfrm>
              <a:off x="5540188" y="3176110"/>
              <a:ext cx="3682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9BE4DC-B41A-4092-8365-189B513B9258}"/>
                </a:ext>
              </a:extLst>
            </p:cNvPr>
            <p:cNvCxnSpPr/>
            <p:nvPr/>
          </p:nvCxnSpPr>
          <p:spPr>
            <a:xfrm>
              <a:off x="5540188" y="3176110"/>
              <a:ext cx="3682268" cy="100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77D4E95-1186-4D3E-BD66-BD26BE32ACC1}"/>
                </a:ext>
              </a:extLst>
            </p:cNvPr>
            <p:cNvSpPr/>
            <p:nvPr/>
          </p:nvSpPr>
          <p:spPr>
            <a:xfrm>
              <a:off x="6016304" y="3087529"/>
              <a:ext cx="220352" cy="268769"/>
            </a:xfrm>
            <a:prstGeom prst="arc">
              <a:avLst>
                <a:gd name="adj1" fmla="val 20229977"/>
                <a:gd name="adj2" fmla="val 40878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AE820-7407-4AB9-9992-D6CDF443C6BE}"/>
              </a:ext>
            </a:extLst>
          </p:cNvPr>
          <p:cNvSpPr txBox="1"/>
          <p:nvPr/>
        </p:nvSpPr>
        <p:spPr>
          <a:xfrm>
            <a:off x="6254268" y="3894188"/>
            <a:ext cx="1497467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Sweep Angle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897E258-051C-46B2-92DC-3587494EC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13801"/>
              </p:ext>
            </p:extLst>
          </p:nvPr>
        </p:nvGraphicFramePr>
        <p:xfrm>
          <a:off x="1097280" y="1477462"/>
          <a:ext cx="10058400" cy="741680"/>
        </p:xfrm>
        <a:graphic>
          <a:graphicData uri="http://schemas.openxmlformats.org/drawingml/2006/table">
            <a:tbl>
              <a:tblPr firstCol="1" bandCol="1">
                <a:tableStyleId>{08FB837D-C827-4EFA-A057-4D05807E0F7C}</a:tableStyleId>
              </a:tblPr>
              <a:tblGrid>
                <a:gridCol w="2065889">
                  <a:extLst>
                    <a:ext uri="{9D8B030D-6E8A-4147-A177-3AD203B41FA5}">
                      <a16:colId xmlns:a16="http://schemas.microsoft.com/office/drawing/2014/main" val="889875622"/>
                    </a:ext>
                  </a:extLst>
                </a:gridCol>
                <a:gridCol w="7992511">
                  <a:extLst>
                    <a:ext uri="{9D8B030D-6E8A-4147-A177-3AD203B41FA5}">
                      <a16:colId xmlns:a16="http://schemas.microsoft.com/office/drawing/2014/main" val="8694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Transition Chord and Span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Maximize Wing Area near Root subject to BWB constraint</a:t>
                      </a:r>
                      <a:r>
                        <a:rPr lang="en-CA" baseline="30000" dirty="0"/>
                        <a:t>[1]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49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FB44-F155-4D73-989C-51C33410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Outer 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C227-E5C1-4745-BF04-85DF52CF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384F-ACDB-4708-90E5-A951F4DE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D973-4AA3-48A6-BED3-09D9A396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BAF954-D044-44A1-97FB-AE255F8F1213}"/>
              </a:ext>
            </a:extLst>
          </p:cNvPr>
          <p:cNvGrpSpPr/>
          <p:nvPr/>
        </p:nvGrpSpPr>
        <p:grpSpPr>
          <a:xfrm>
            <a:off x="3196255" y="3058420"/>
            <a:ext cx="6055827" cy="2807768"/>
            <a:chOff x="2051025" y="2049331"/>
            <a:chExt cx="6264637" cy="29045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7E7A8A-B4E8-4CA0-971D-1BD61120F2D8}"/>
                </a:ext>
              </a:extLst>
            </p:cNvPr>
            <p:cNvSpPr/>
            <p:nvPr/>
          </p:nvSpPr>
          <p:spPr>
            <a:xfrm>
              <a:off x="2051025" y="2049331"/>
              <a:ext cx="1376978" cy="197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Parallelogram 7">
              <a:extLst>
                <a:ext uri="{FF2B5EF4-FFF2-40B4-BE49-F238E27FC236}">
                  <a16:creationId xmlns:a16="http://schemas.microsoft.com/office/drawing/2014/main" id="{ECF34C9D-64E1-460D-B589-4F486E678115}"/>
                </a:ext>
              </a:extLst>
            </p:cNvPr>
            <p:cNvSpPr/>
            <p:nvPr/>
          </p:nvSpPr>
          <p:spPr>
            <a:xfrm rot="5400000">
              <a:off x="2615038" y="2857085"/>
              <a:ext cx="2474258" cy="858754"/>
            </a:xfrm>
            <a:custGeom>
              <a:avLst/>
              <a:gdLst>
                <a:gd name="connsiteX0" fmla="*/ 0 w 2474258"/>
                <a:gd name="connsiteY0" fmla="*/ 858754 h 858754"/>
                <a:gd name="connsiteX1" fmla="*/ 494393 w 2474258"/>
                <a:gd name="connsiteY1" fmla="*/ 0 h 858754"/>
                <a:gd name="connsiteX2" fmla="*/ 2474258 w 2474258"/>
                <a:gd name="connsiteY2" fmla="*/ 0 h 858754"/>
                <a:gd name="connsiteX3" fmla="*/ 1979865 w 2474258"/>
                <a:gd name="connsiteY3" fmla="*/ 858754 h 858754"/>
                <a:gd name="connsiteX4" fmla="*/ 0 w 2474258"/>
                <a:gd name="connsiteY4" fmla="*/ 858754 h 858754"/>
                <a:gd name="connsiteX0" fmla="*/ 0 w 2474258"/>
                <a:gd name="connsiteY0" fmla="*/ 858754 h 858754"/>
                <a:gd name="connsiteX1" fmla="*/ 913941 w 2474258"/>
                <a:gd name="connsiteY1" fmla="*/ 0 h 858754"/>
                <a:gd name="connsiteX2" fmla="*/ 2474258 w 2474258"/>
                <a:gd name="connsiteY2" fmla="*/ 0 h 858754"/>
                <a:gd name="connsiteX3" fmla="*/ 1979865 w 2474258"/>
                <a:gd name="connsiteY3" fmla="*/ 858754 h 858754"/>
                <a:gd name="connsiteX4" fmla="*/ 0 w 2474258"/>
                <a:gd name="connsiteY4" fmla="*/ 858754 h 85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4258" h="858754">
                  <a:moveTo>
                    <a:pt x="0" y="858754"/>
                  </a:moveTo>
                  <a:lnTo>
                    <a:pt x="913941" y="0"/>
                  </a:lnTo>
                  <a:lnTo>
                    <a:pt x="2474258" y="0"/>
                  </a:lnTo>
                  <a:lnTo>
                    <a:pt x="1979865" y="858754"/>
                  </a:lnTo>
                  <a:lnTo>
                    <a:pt x="0" y="85875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Parallelogram 8">
              <a:extLst>
                <a:ext uri="{FF2B5EF4-FFF2-40B4-BE49-F238E27FC236}">
                  <a16:creationId xmlns:a16="http://schemas.microsoft.com/office/drawing/2014/main" id="{C684C83E-D2E7-4B47-9640-BF8017E65F5A}"/>
                </a:ext>
              </a:extLst>
            </p:cNvPr>
            <p:cNvSpPr/>
            <p:nvPr/>
          </p:nvSpPr>
          <p:spPr>
            <a:xfrm rot="5400000">
              <a:off x="5308891" y="1947142"/>
              <a:ext cx="1979424" cy="4034119"/>
            </a:xfrm>
            <a:custGeom>
              <a:avLst/>
              <a:gdLst>
                <a:gd name="connsiteX0" fmla="*/ 0 w 2741409"/>
                <a:gd name="connsiteY0" fmla="*/ 3969571 h 3969571"/>
                <a:gd name="connsiteX1" fmla="*/ 768033 w 2741409"/>
                <a:gd name="connsiteY1" fmla="*/ 0 h 3969571"/>
                <a:gd name="connsiteX2" fmla="*/ 2741409 w 2741409"/>
                <a:gd name="connsiteY2" fmla="*/ 0 h 3969571"/>
                <a:gd name="connsiteX3" fmla="*/ 1973376 w 2741409"/>
                <a:gd name="connsiteY3" fmla="*/ 3969571 h 3969571"/>
                <a:gd name="connsiteX4" fmla="*/ 0 w 2741409"/>
                <a:gd name="connsiteY4" fmla="*/ 3969571 h 3969571"/>
                <a:gd name="connsiteX0" fmla="*/ 0 w 2967320"/>
                <a:gd name="connsiteY0" fmla="*/ 3969571 h 3969571"/>
                <a:gd name="connsiteX1" fmla="*/ 768033 w 2967320"/>
                <a:gd name="connsiteY1" fmla="*/ 0 h 3969571"/>
                <a:gd name="connsiteX2" fmla="*/ 2967320 w 2967320"/>
                <a:gd name="connsiteY2" fmla="*/ 0 h 3969571"/>
                <a:gd name="connsiteX3" fmla="*/ 1973376 w 2967320"/>
                <a:gd name="connsiteY3" fmla="*/ 3969571 h 3969571"/>
                <a:gd name="connsiteX4" fmla="*/ 0 w 2967320"/>
                <a:gd name="connsiteY4" fmla="*/ 3969571 h 3969571"/>
                <a:gd name="connsiteX0" fmla="*/ 0 w 2967320"/>
                <a:gd name="connsiteY0" fmla="*/ 3991087 h 3991087"/>
                <a:gd name="connsiteX1" fmla="*/ 1929862 w 2967320"/>
                <a:gd name="connsiteY1" fmla="*/ 0 h 3991087"/>
                <a:gd name="connsiteX2" fmla="*/ 2967320 w 2967320"/>
                <a:gd name="connsiteY2" fmla="*/ 21516 h 3991087"/>
                <a:gd name="connsiteX3" fmla="*/ 1973376 w 2967320"/>
                <a:gd name="connsiteY3" fmla="*/ 3991087 h 3991087"/>
                <a:gd name="connsiteX4" fmla="*/ 0 w 2967320"/>
                <a:gd name="connsiteY4" fmla="*/ 3991087 h 3991087"/>
                <a:gd name="connsiteX0" fmla="*/ 0 w 2816716"/>
                <a:gd name="connsiteY0" fmla="*/ 3991087 h 3991087"/>
                <a:gd name="connsiteX1" fmla="*/ 1929862 w 2816716"/>
                <a:gd name="connsiteY1" fmla="*/ 0 h 3991087"/>
                <a:gd name="connsiteX2" fmla="*/ 2816716 w 2816716"/>
                <a:gd name="connsiteY2" fmla="*/ 10758 h 3991087"/>
                <a:gd name="connsiteX3" fmla="*/ 1973376 w 2816716"/>
                <a:gd name="connsiteY3" fmla="*/ 3991087 h 3991087"/>
                <a:gd name="connsiteX4" fmla="*/ 0 w 2816716"/>
                <a:gd name="connsiteY4" fmla="*/ 3991087 h 3991087"/>
                <a:gd name="connsiteX0" fmla="*/ 0 w 2816716"/>
                <a:gd name="connsiteY0" fmla="*/ 3991088 h 3991088"/>
                <a:gd name="connsiteX1" fmla="*/ 1822288 w 2816716"/>
                <a:gd name="connsiteY1" fmla="*/ 0 h 3991088"/>
                <a:gd name="connsiteX2" fmla="*/ 2816716 w 2816716"/>
                <a:gd name="connsiteY2" fmla="*/ 10759 h 3991088"/>
                <a:gd name="connsiteX3" fmla="*/ 1973376 w 2816716"/>
                <a:gd name="connsiteY3" fmla="*/ 3991088 h 3991088"/>
                <a:gd name="connsiteX4" fmla="*/ 0 w 2816716"/>
                <a:gd name="connsiteY4" fmla="*/ 3991088 h 3991088"/>
                <a:gd name="connsiteX0" fmla="*/ 0 w 2816716"/>
                <a:gd name="connsiteY0" fmla="*/ 4023361 h 4023361"/>
                <a:gd name="connsiteX1" fmla="*/ 1262890 w 2816716"/>
                <a:gd name="connsiteY1" fmla="*/ 0 h 4023361"/>
                <a:gd name="connsiteX2" fmla="*/ 2816716 w 2816716"/>
                <a:gd name="connsiteY2" fmla="*/ 43032 h 4023361"/>
                <a:gd name="connsiteX3" fmla="*/ 1973376 w 2816716"/>
                <a:gd name="connsiteY3" fmla="*/ 4023361 h 4023361"/>
                <a:gd name="connsiteX4" fmla="*/ 0 w 2816716"/>
                <a:gd name="connsiteY4" fmla="*/ 4023361 h 4023361"/>
                <a:gd name="connsiteX0" fmla="*/ 0 w 2429444"/>
                <a:gd name="connsiteY0" fmla="*/ 4023361 h 4023361"/>
                <a:gd name="connsiteX1" fmla="*/ 1262890 w 2429444"/>
                <a:gd name="connsiteY1" fmla="*/ 0 h 4023361"/>
                <a:gd name="connsiteX2" fmla="*/ 2429444 w 2429444"/>
                <a:gd name="connsiteY2" fmla="*/ 53790 h 4023361"/>
                <a:gd name="connsiteX3" fmla="*/ 1973376 w 2429444"/>
                <a:gd name="connsiteY3" fmla="*/ 4023361 h 4023361"/>
                <a:gd name="connsiteX4" fmla="*/ 0 w 2429444"/>
                <a:gd name="connsiteY4" fmla="*/ 4023361 h 4023361"/>
                <a:gd name="connsiteX0" fmla="*/ 0 w 2407932"/>
                <a:gd name="connsiteY0" fmla="*/ 4034117 h 4034117"/>
                <a:gd name="connsiteX1" fmla="*/ 1262890 w 2407932"/>
                <a:gd name="connsiteY1" fmla="*/ 10756 h 4034117"/>
                <a:gd name="connsiteX2" fmla="*/ 2407932 w 2407932"/>
                <a:gd name="connsiteY2" fmla="*/ 0 h 4034117"/>
                <a:gd name="connsiteX3" fmla="*/ 1973376 w 2407932"/>
                <a:gd name="connsiteY3" fmla="*/ 4034117 h 4034117"/>
                <a:gd name="connsiteX4" fmla="*/ 0 w 2407932"/>
                <a:gd name="connsiteY4" fmla="*/ 4034117 h 4034117"/>
                <a:gd name="connsiteX0" fmla="*/ 0 w 2407935"/>
                <a:gd name="connsiteY0" fmla="*/ 4023361 h 4023361"/>
                <a:gd name="connsiteX1" fmla="*/ 1262890 w 2407935"/>
                <a:gd name="connsiteY1" fmla="*/ 0 h 4023361"/>
                <a:gd name="connsiteX2" fmla="*/ 2407935 w 2407935"/>
                <a:gd name="connsiteY2" fmla="*/ 1 h 4023361"/>
                <a:gd name="connsiteX3" fmla="*/ 1973376 w 2407935"/>
                <a:gd name="connsiteY3" fmla="*/ 4023361 h 4023361"/>
                <a:gd name="connsiteX4" fmla="*/ 0 w 2407935"/>
                <a:gd name="connsiteY4" fmla="*/ 4023361 h 4023361"/>
                <a:gd name="connsiteX0" fmla="*/ 0 w 1966871"/>
                <a:gd name="connsiteY0" fmla="*/ 4001846 h 4023361"/>
                <a:gd name="connsiteX1" fmla="*/ 821826 w 1966871"/>
                <a:gd name="connsiteY1" fmla="*/ 0 h 4023361"/>
                <a:gd name="connsiteX2" fmla="*/ 1966871 w 1966871"/>
                <a:gd name="connsiteY2" fmla="*/ 1 h 4023361"/>
                <a:gd name="connsiteX3" fmla="*/ 1532312 w 1966871"/>
                <a:gd name="connsiteY3" fmla="*/ 4023361 h 4023361"/>
                <a:gd name="connsiteX4" fmla="*/ 0 w 1966871"/>
                <a:gd name="connsiteY4" fmla="*/ 4001846 h 4023361"/>
                <a:gd name="connsiteX0" fmla="*/ 0 w 1966871"/>
                <a:gd name="connsiteY0" fmla="*/ 4023361 h 4023361"/>
                <a:gd name="connsiteX1" fmla="*/ 821826 w 1966871"/>
                <a:gd name="connsiteY1" fmla="*/ 0 h 4023361"/>
                <a:gd name="connsiteX2" fmla="*/ 1966871 w 1966871"/>
                <a:gd name="connsiteY2" fmla="*/ 1 h 4023361"/>
                <a:gd name="connsiteX3" fmla="*/ 1532312 w 1966871"/>
                <a:gd name="connsiteY3" fmla="*/ 4023361 h 4023361"/>
                <a:gd name="connsiteX4" fmla="*/ 0 w 1966871"/>
                <a:gd name="connsiteY4" fmla="*/ 4023361 h 4023361"/>
                <a:gd name="connsiteX0" fmla="*/ 0 w 1966871"/>
                <a:gd name="connsiteY0" fmla="*/ 4034119 h 4034119"/>
                <a:gd name="connsiteX1" fmla="*/ 1163890 w 1966871"/>
                <a:gd name="connsiteY1" fmla="*/ 0 h 4034119"/>
                <a:gd name="connsiteX2" fmla="*/ 1966871 w 1966871"/>
                <a:gd name="connsiteY2" fmla="*/ 10759 h 4034119"/>
                <a:gd name="connsiteX3" fmla="*/ 1532312 w 1966871"/>
                <a:gd name="connsiteY3" fmla="*/ 4034119 h 4034119"/>
                <a:gd name="connsiteX4" fmla="*/ 0 w 1966871"/>
                <a:gd name="connsiteY4" fmla="*/ 4034119 h 40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6871" h="4034119">
                  <a:moveTo>
                    <a:pt x="0" y="4034119"/>
                  </a:moveTo>
                  <a:lnTo>
                    <a:pt x="1163890" y="0"/>
                  </a:lnTo>
                  <a:lnTo>
                    <a:pt x="1966871" y="10759"/>
                  </a:lnTo>
                  <a:lnTo>
                    <a:pt x="1532312" y="4034119"/>
                  </a:lnTo>
                  <a:lnTo>
                    <a:pt x="0" y="403411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2CF276-8005-47BE-80D0-402A3D9EE68E}"/>
              </a:ext>
            </a:extLst>
          </p:cNvPr>
          <p:cNvGrpSpPr/>
          <p:nvPr/>
        </p:nvGrpSpPr>
        <p:grpSpPr>
          <a:xfrm>
            <a:off x="2736556" y="3058420"/>
            <a:ext cx="378854" cy="1913430"/>
            <a:chOff x="2405197" y="2296757"/>
            <a:chExt cx="378854" cy="197940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CD3E56-CE64-4E7E-9899-4568A3698AF6}"/>
                </a:ext>
              </a:extLst>
            </p:cNvPr>
            <p:cNvCxnSpPr>
              <a:cxnSpLocks/>
            </p:cNvCxnSpPr>
            <p:nvPr/>
          </p:nvCxnSpPr>
          <p:spPr>
            <a:xfrm>
              <a:off x="2770043" y="2296757"/>
              <a:ext cx="0" cy="1979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B1AF08-61BA-4400-8156-C092E4C7E6E1}"/>
                </a:ext>
              </a:extLst>
            </p:cNvPr>
            <p:cNvSpPr txBox="1"/>
            <p:nvPr/>
          </p:nvSpPr>
          <p:spPr>
            <a:xfrm>
              <a:off x="2405197" y="2592592"/>
              <a:ext cx="378854" cy="125864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dirty="0"/>
                <a:t>700mm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44FC96-5B7C-4731-AD37-97B01A2F8C53}"/>
              </a:ext>
            </a:extLst>
          </p:cNvPr>
          <p:cNvGrpSpPr/>
          <p:nvPr/>
        </p:nvGrpSpPr>
        <p:grpSpPr>
          <a:xfrm>
            <a:off x="3134730" y="2643793"/>
            <a:ext cx="1449090" cy="340577"/>
            <a:chOff x="2900035" y="1805575"/>
            <a:chExt cx="1499056" cy="34057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FDA4A6-FAB6-4EDC-AB9B-F7A95C941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3681" y="2146151"/>
              <a:ext cx="137176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1A4EA5-444D-41C9-AC9A-07CE44821409}"/>
                </a:ext>
              </a:extLst>
            </p:cNvPr>
            <p:cNvSpPr txBox="1"/>
            <p:nvPr/>
          </p:nvSpPr>
          <p:spPr>
            <a:xfrm>
              <a:off x="2900035" y="1805575"/>
              <a:ext cx="1499056" cy="22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200mm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73C050-FF4B-42DE-A29D-DC1BFF0088A7}"/>
              </a:ext>
            </a:extLst>
          </p:cNvPr>
          <p:cNvGrpSpPr/>
          <p:nvPr/>
        </p:nvGrpSpPr>
        <p:grpSpPr>
          <a:xfrm>
            <a:off x="5483500" y="3908463"/>
            <a:ext cx="382067" cy="1541747"/>
            <a:chOff x="2661403" y="2296757"/>
            <a:chExt cx="382067" cy="197940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CC553CB-E248-4BF4-986E-EEFC09F41902}"/>
                </a:ext>
              </a:extLst>
            </p:cNvPr>
            <p:cNvCxnSpPr>
              <a:cxnSpLocks/>
            </p:cNvCxnSpPr>
            <p:nvPr/>
          </p:nvCxnSpPr>
          <p:spPr>
            <a:xfrm>
              <a:off x="2770043" y="2296757"/>
              <a:ext cx="0" cy="1979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00106E-02B5-499F-AAC9-D462D9400F0F}"/>
                </a:ext>
              </a:extLst>
            </p:cNvPr>
            <p:cNvSpPr txBox="1"/>
            <p:nvPr/>
          </p:nvSpPr>
          <p:spPr>
            <a:xfrm>
              <a:off x="2661403" y="2563851"/>
              <a:ext cx="382067" cy="144522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CA" sz="1200" dirty="0"/>
                <a:t>450mm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345949-27F4-449D-B14F-602C199FFEAB}"/>
              </a:ext>
            </a:extLst>
          </p:cNvPr>
          <p:cNvCxnSpPr>
            <a:cxnSpLocks/>
          </p:cNvCxnSpPr>
          <p:nvPr/>
        </p:nvCxnSpPr>
        <p:spPr>
          <a:xfrm>
            <a:off x="9426844" y="5065443"/>
            <a:ext cx="0" cy="800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1F9F1D-E1BD-4185-BB31-97291F620734}"/>
              </a:ext>
            </a:extLst>
          </p:cNvPr>
          <p:cNvSpPr txBox="1"/>
          <p:nvPr/>
        </p:nvSpPr>
        <p:spPr>
          <a:xfrm>
            <a:off x="9166281" y="5119468"/>
            <a:ext cx="369332" cy="6926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A" sz="1200" dirty="0"/>
              <a:t>200mm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58ADC-1B3B-4B2E-8A0C-063F0967714C}"/>
              </a:ext>
            </a:extLst>
          </p:cNvPr>
          <p:cNvGrpSpPr/>
          <p:nvPr/>
        </p:nvGrpSpPr>
        <p:grpSpPr>
          <a:xfrm>
            <a:off x="4428597" y="2650725"/>
            <a:ext cx="1071209" cy="340577"/>
            <a:chOff x="2730837" y="1805575"/>
            <a:chExt cx="1934400" cy="34057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97B240-778B-48F6-8878-324DA804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3681" y="2146151"/>
              <a:ext cx="137176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0E81CE-CC1C-44BE-8897-12F9CEAE0E97}"/>
                </a:ext>
              </a:extLst>
            </p:cNvPr>
            <p:cNvSpPr txBox="1"/>
            <p:nvPr/>
          </p:nvSpPr>
          <p:spPr>
            <a:xfrm>
              <a:off x="2730837" y="1805575"/>
              <a:ext cx="1934400" cy="270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dirty="0"/>
                <a:t>150mm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36ABFC-6269-4646-A9D2-361765E378FF}"/>
              </a:ext>
            </a:extLst>
          </p:cNvPr>
          <p:cNvCxnSpPr>
            <a:cxnSpLocks/>
          </p:cNvCxnSpPr>
          <p:nvPr/>
        </p:nvCxnSpPr>
        <p:spPr>
          <a:xfrm flipV="1">
            <a:off x="5357752" y="2998898"/>
            <a:ext cx="388866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2F21C3-4E27-4534-8DB8-9A4784CF2D9C}"/>
              </a:ext>
            </a:extLst>
          </p:cNvPr>
          <p:cNvSpPr txBox="1"/>
          <p:nvPr/>
        </p:nvSpPr>
        <p:spPr>
          <a:xfrm>
            <a:off x="5177329" y="2669674"/>
            <a:ext cx="424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600mm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593890-EDC1-4ACF-8447-CCF2F160C9B7}"/>
              </a:ext>
            </a:extLst>
          </p:cNvPr>
          <p:cNvGrpSpPr/>
          <p:nvPr/>
        </p:nvGrpSpPr>
        <p:grpSpPr>
          <a:xfrm>
            <a:off x="5686883" y="3925746"/>
            <a:ext cx="3559533" cy="1091817"/>
            <a:chOff x="5540188" y="3087529"/>
            <a:chExt cx="3682268" cy="109181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28BC8B-40F2-4460-A8B8-498F518B0356}"/>
                </a:ext>
              </a:extLst>
            </p:cNvPr>
            <p:cNvCxnSpPr/>
            <p:nvPr/>
          </p:nvCxnSpPr>
          <p:spPr>
            <a:xfrm>
              <a:off x="5540188" y="3176110"/>
              <a:ext cx="36822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E03425-46E1-4621-A9AB-BD36D1B98121}"/>
                </a:ext>
              </a:extLst>
            </p:cNvPr>
            <p:cNvCxnSpPr/>
            <p:nvPr/>
          </p:nvCxnSpPr>
          <p:spPr>
            <a:xfrm>
              <a:off x="5540188" y="3176110"/>
              <a:ext cx="3682268" cy="1003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BB7EC7E-7180-485B-9BC1-5BAF8EABC122}"/>
                </a:ext>
              </a:extLst>
            </p:cNvPr>
            <p:cNvSpPr/>
            <p:nvPr/>
          </p:nvSpPr>
          <p:spPr>
            <a:xfrm>
              <a:off x="6016304" y="3087529"/>
              <a:ext cx="220352" cy="268769"/>
            </a:xfrm>
            <a:prstGeom prst="arc">
              <a:avLst>
                <a:gd name="adj1" fmla="val 20229977"/>
                <a:gd name="adj2" fmla="val 40878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E4D7FD2-FD25-4D72-B5AC-4853DA2EE4E5}"/>
              </a:ext>
            </a:extLst>
          </p:cNvPr>
          <p:cNvSpPr txBox="1"/>
          <p:nvPr/>
        </p:nvSpPr>
        <p:spPr>
          <a:xfrm>
            <a:off x="6391394" y="3977316"/>
            <a:ext cx="14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34 deg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9A6344-7BFC-4F8F-8BE4-C219132A9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18186"/>
              </p:ext>
            </p:extLst>
          </p:nvPr>
        </p:nvGraphicFramePr>
        <p:xfrm>
          <a:off x="1097279" y="1504155"/>
          <a:ext cx="10155215" cy="741680"/>
        </p:xfrm>
        <a:graphic>
          <a:graphicData uri="http://schemas.openxmlformats.org/drawingml/2006/table">
            <a:tbl>
              <a:tblPr firstCol="1" bandCol="1">
                <a:tableStyleId>{08FB837D-C827-4EFA-A057-4D05807E0F7C}</a:tableStyleId>
              </a:tblPr>
              <a:tblGrid>
                <a:gridCol w="2085774">
                  <a:extLst>
                    <a:ext uri="{9D8B030D-6E8A-4147-A177-3AD203B41FA5}">
                      <a16:colId xmlns:a16="http://schemas.microsoft.com/office/drawing/2014/main" val="889875622"/>
                    </a:ext>
                  </a:extLst>
                </a:gridCol>
                <a:gridCol w="8069441">
                  <a:extLst>
                    <a:ext uri="{9D8B030D-6E8A-4147-A177-3AD203B41FA5}">
                      <a16:colId xmlns:a16="http://schemas.microsoft.com/office/drawing/2014/main" val="86941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Outer Span, Sweep Angle, Tip Chord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4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Design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Directional Stability; Sufficient Lift; Minimize CG Shift; Near-Elliptical Lift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3F978-2843-4B33-894A-F6E07F0E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20C0-49B6-442D-A1C9-76BF68DCC162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C66F1-3962-4716-8309-8301A99C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7227-C483-4C2C-8B57-4439CC51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CEC5428-3A67-41DB-9C8F-4063FF868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2" y="0"/>
            <a:ext cx="8339427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7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EC6B9-169E-46D3-857A-2F8B021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07C4-1C45-44E9-91EB-F501067A2EF8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913FB-06AF-4E78-BA15-EC932166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1"/>
            <a:ext cx="4822804" cy="365125"/>
          </a:xfrm>
        </p:spPr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1E43C-0E31-4B3C-B517-1FD09632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B838E8-AE99-4526-80AA-B119AB098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90220"/>
              </p:ext>
            </p:extLst>
          </p:nvPr>
        </p:nvGraphicFramePr>
        <p:xfrm>
          <a:off x="1097279" y="1623304"/>
          <a:ext cx="10058398" cy="217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54">
                  <a:extLst>
                    <a:ext uri="{9D8B030D-6E8A-4147-A177-3AD203B41FA5}">
                      <a16:colId xmlns:a16="http://schemas.microsoft.com/office/drawing/2014/main" val="3081824958"/>
                    </a:ext>
                  </a:extLst>
                </a:gridCol>
                <a:gridCol w="3747672">
                  <a:extLst>
                    <a:ext uri="{9D8B030D-6E8A-4147-A177-3AD203B41FA5}">
                      <a16:colId xmlns:a16="http://schemas.microsoft.com/office/drawing/2014/main" val="3286763236"/>
                    </a:ext>
                  </a:extLst>
                </a:gridCol>
                <a:gridCol w="3747672">
                  <a:extLst>
                    <a:ext uri="{9D8B030D-6E8A-4147-A177-3AD203B41FA5}">
                      <a16:colId xmlns:a16="http://schemas.microsoft.com/office/drawing/2014/main" val="99213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Empty Payload Configuration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Full Payload Configuration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4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A/C mass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1.3Kg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1.9Kg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CG location </a:t>
                      </a:r>
                      <a:br>
                        <a:rPr lang="en-CA" b="1"/>
                      </a:br>
                      <a:r>
                        <a:rPr lang="en-CA" b="1"/>
                        <a:t>(margin)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0.3m from leading edge</a:t>
                      </a:r>
                      <a:br>
                        <a:rPr lang="en-CA"/>
                      </a:br>
                      <a:r>
                        <a:rPr lang="en-CA"/>
                        <a:t>(15%)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0.265m from leading edge</a:t>
                      </a:r>
                    </a:p>
                    <a:p>
                      <a:r>
                        <a:rPr lang="en-CA"/>
                        <a:t>(26%)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6310"/>
                  </a:ext>
                </a:extLst>
              </a:tr>
              <a:tr h="422833">
                <a:tc>
                  <a:txBody>
                    <a:bodyPr/>
                    <a:lstStyle/>
                    <a:p>
                      <a:r>
                        <a:rPr lang="en-CA" b="1"/>
                        <a:t>Trim angle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4.7 deg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4.0 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/>
                        <a:t>Cruise Speed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10.0m/s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14.0m/s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0912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4008BE9A-595F-411D-B2E6-82C614FA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8"/>
            <a:ext cx="10058400" cy="851076"/>
          </a:xfrm>
        </p:spPr>
        <p:txBody>
          <a:bodyPr>
            <a:normAutofit/>
          </a:bodyPr>
          <a:lstStyle/>
          <a:p>
            <a:r>
              <a:rPr lang="en-CA" sz="4000" b="1" dirty="0"/>
              <a:t>Aircraft-Payload Configurations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F84C45-DFE1-4E36-A182-F0ABBD15CBB6}"/>
              </a:ext>
            </a:extLst>
          </p:cNvPr>
          <p:cNvSpPr/>
          <p:nvPr/>
        </p:nvSpPr>
        <p:spPr>
          <a:xfrm rot="20540173">
            <a:off x="283336" y="4284357"/>
            <a:ext cx="2895830" cy="147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Payload shifts </a:t>
            </a:r>
            <a:r>
              <a:rPr lang="en-GB"/>
              <a:t>CG forward by 0.035m (</a:t>
            </a:r>
            <a:r>
              <a:rPr lang="en-GB" dirty="0"/>
              <a:t>35mm)</a:t>
            </a:r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2B88AC-15C4-4B44-BA78-329580F58D42}"/>
              </a:ext>
            </a:extLst>
          </p:cNvPr>
          <p:cNvGrpSpPr/>
          <p:nvPr/>
        </p:nvGrpSpPr>
        <p:grpSpPr>
          <a:xfrm>
            <a:off x="3203382" y="4114700"/>
            <a:ext cx="8946395" cy="2192239"/>
            <a:chOff x="3203382" y="4114700"/>
            <a:chExt cx="8946395" cy="21922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464DD3-F9CF-44E8-9280-89B2835D7370}"/>
                </a:ext>
              </a:extLst>
            </p:cNvPr>
            <p:cNvGrpSpPr/>
            <p:nvPr/>
          </p:nvGrpSpPr>
          <p:grpSpPr>
            <a:xfrm>
              <a:off x="3203382" y="4114700"/>
              <a:ext cx="8946395" cy="2192239"/>
              <a:chOff x="3203382" y="4114700"/>
              <a:chExt cx="8946395" cy="21922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6CCFE86-D82A-4BA6-AFDD-554A97E4A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815" t="5379" r="34340" b="6777"/>
              <a:stretch/>
            </p:blipFill>
            <p:spPr>
              <a:xfrm rot="5400000">
                <a:off x="8257735" y="3323829"/>
                <a:ext cx="2192239" cy="377398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AFD3F95-1780-4769-BFC1-D781860E7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32" t="6807" r="36132" b="7213"/>
              <a:stretch/>
            </p:blipFill>
            <p:spPr>
              <a:xfrm rot="5400000">
                <a:off x="4291162" y="3296712"/>
                <a:ext cx="2063706" cy="3751399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EBFAD15-39F2-438A-9F3F-FE838BB24E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3504" y="4784907"/>
                <a:ext cx="3919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70E4704-B852-4E0C-9BF4-468A1DFF0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4499" y="4285953"/>
                <a:ext cx="56580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BCF9BF7-4C14-4ACC-998E-919F89F29706}"/>
                  </a:ext>
                </a:extLst>
              </p:cNvPr>
              <p:cNvCxnSpPr/>
              <p:nvPr/>
            </p:nvCxnSpPr>
            <p:spPr>
              <a:xfrm>
                <a:off x="10931840" y="4292698"/>
                <a:ext cx="0" cy="49895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64BD2C-D81A-4756-8942-011B5210B099}"/>
                  </a:ext>
                </a:extLst>
              </p:cNvPr>
              <p:cNvSpPr txBox="1"/>
              <p:nvPr/>
            </p:nvSpPr>
            <p:spPr>
              <a:xfrm>
                <a:off x="10059424" y="4347269"/>
                <a:ext cx="924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0.265m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A5F483F-F4D1-4BE0-9817-014CC55476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3382" y="5128268"/>
                <a:ext cx="825115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4AFA4B-7492-4275-BDE9-D25BB6856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6237" y="4834486"/>
                <a:ext cx="8251153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4B53D0B-3D18-4230-8869-970C3828C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5767" y="4292698"/>
                <a:ext cx="0" cy="808112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A3A37D-9A75-4220-A1C5-1F12D5FC69BC}"/>
                  </a:ext>
                </a:extLst>
              </p:cNvPr>
              <p:cNvSpPr txBox="1"/>
              <p:nvPr/>
            </p:nvSpPr>
            <p:spPr>
              <a:xfrm>
                <a:off x="11155677" y="4485012"/>
                <a:ext cx="99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0.38m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44575B-F363-4E03-B649-F8E119F304F2}"/>
                  </a:ext>
                </a:extLst>
              </p:cNvPr>
              <p:cNvSpPr txBox="1"/>
              <p:nvPr/>
            </p:nvSpPr>
            <p:spPr>
              <a:xfrm>
                <a:off x="10852281" y="5075239"/>
                <a:ext cx="1204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Neutral Point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F81986-3033-4E44-8CD4-A0C2A51B71CE}"/>
                </a:ext>
              </a:extLst>
            </p:cNvPr>
            <p:cNvSpPr txBox="1"/>
            <p:nvPr/>
          </p:nvSpPr>
          <p:spPr>
            <a:xfrm>
              <a:off x="6568140" y="4354260"/>
              <a:ext cx="99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0.30m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E6DB17-2054-446C-8A58-A0ECA1FFA1AA}"/>
                </a:ext>
              </a:extLst>
            </p:cNvPr>
            <p:cNvCxnSpPr>
              <a:cxnSpLocks/>
            </p:cNvCxnSpPr>
            <p:nvPr/>
          </p:nvCxnSpPr>
          <p:spPr>
            <a:xfrm>
              <a:off x="6501223" y="4285953"/>
              <a:ext cx="0" cy="56839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21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0C3E-DBF8-4696-B7F9-3FF29D57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Complete Wing Specification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8B1C-AC2A-4A89-9353-6C7E37A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1B7C-6FD5-453C-B304-8C781522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EBA2-A0CD-42EF-9682-D4425006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E9BE2F-A3BF-423F-8034-149B68923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63756"/>
              </p:ext>
            </p:extLst>
          </p:nvPr>
        </p:nvGraphicFramePr>
        <p:xfrm>
          <a:off x="6979992" y="1472888"/>
          <a:ext cx="438175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9111">
                  <a:extLst>
                    <a:ext uri="{9D8B030D-6E8A-4147-A177-3AD203B41FA5}">
                      <a16:colId xmlns:a16="http://schemas.microsoft.com/office/drawing/2014/main" val="2004883854"/>
                    </a:ext>
                  </a:extLst>
                </a:gridCol>
                <a:gridCol w="1722639">
                  <a:extLst>
                    <a:ext uri="{9D8B030D-6E8A-4147-A177-3AD203B41FA5}">
                      <a16:colId xmlns:a16="http://schemas.microsoft.com/office/drawing/2014/main" val="14453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Total Wing 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1.9m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5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Wing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0.842m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Aspect Ratio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4.285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4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0.510m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9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Fuselage airfoil 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9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L</a:t>
                      </a:r>
                      <a:r>
                        <a:rPr lang="en-GB" baseline="0" dirty="0"/>
                        <a:t> (cruise)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1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  <a:r>
                        <a:rPr lang="en-GB" baseline="-25000"/>
                        <a:t>L</a:t>
                      </a:r>
                      <a:r>
                        <a:rPr lang="en-GB" baseline="0"/>
                        <a:t> / </a:t>
                      </a:r>
                      <a:r>
                        <a:rPr lang="en-GB"/>
                        <a:t>C</a:t>
                      </a:r>
                      <a:r>
                        <a:rPr lang="en-GB" baseline="-25000"/>
                        <a:t>D </a:t>
                      </a:r>
                      <a:r>
                        <a:rPr lang="en-GB" baseline="0"/>
                        <a:t>(Max)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8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/>
                        <a:t>α</a:t>
                      </a:r>
                      <a:r>
                        <a:rPr lang="en-GB" baseline="-25000"/>
                        <a:t> </a:t>
                      </a:r>
                      <a:r>
                        <a:rPr lang="en-GB"/>
                        <a:t> (Optimal)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6.0 </a:t>
                      </a:r>
                      <a:r>
                        <a:rPr lang="en-GB" dirty="0" err="1"/>
                        <a:t>deg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367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D7DADE-E957-4813-A876-436809C7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75618"/>
              </p:ext>
            </p:extLst>
          </p:nvPr>
        </p:nvGraphicFramePr>
        <p:xfrm>
          <a:off x="1097280" y="4774813"/>
          <a:ext cx="438175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9111">
                  <a:extLst>
                    <a:ext uri="{9D8B030D-6E8A-4147-A177-3AD203B41FA5}">
                      <a16:colId xmlns:a16="http://schemas.microsoft.com/office/drawing/2014/main" val="2677977487"/>
                    </a:ext>
                  </a:extLst>
                </a:gridCol>
                <a:gridCol w="1722639">
                  <a:extLst>
                    <a:ext uri="{9D8B030D-6E8A-4147-A177-3AD203B41FA5}">
                      <a16:colId xmlns:a16="http://schemas.microsoft.com/office/drawing/2014/main" val="29900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A/C Mass (Full payload)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1967g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A/C Mass (Empty)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Wing Loading (Full, level)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22.1 N/m</a:t>
                      </a:r>
                      <a:r>
                        <a:rPr lang="en-GB" baseline="3000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62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81F7282-2CE0-47BA-B1A7-3F1EC45C8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3" t="15230" r="14049" b="20669"/>
          <a:stretch/>
        </p:blipFill>
        <p:spPr>
          <a:xfrm>
            <a:off x="1097280" y="1421034"/>
            <a:ext cx="5514793" cy="30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033" y="1532023"/>
            <a:ext cx="5401519" cy="16337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Performance</a:t>
            </a:r>
            <a:br>
              <a:rPr lang="en-US" b="1" dirty="0">
                <a:cs typeface="Times New Roman" panose="02020603050405020304" pitchFamily="18" charset="0"/>
              </a:rPr>
            </a:b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873" y="4138867"/>
            <a:ext cx="3176992" cy="1684087"/>
          </a:xfrm>
        </p:spPr>
        <p:txBody>
          <a:bodyPr>
            <a:normAutofit/>
          </a:bodyPr>
          <a:lstStyle/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Cheng Lu</a:t>
            </a:r>
          </a:p>
          <a:p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8" y="1911843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9" y="1200682"/>
            <a:ext cx="2093499" cy="20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8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04" y="2247431"/>
            <a:ext cx="6718046" cy="16337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>
                <a:cs typeface="Times New Roman" panose="02020603050405020304" pitchFamily="18" charset="0"/>
              </a:rPr>
              <a:t>High Level Design</a:t>
            </a:r>
            <a:br>
              <a:rPr lang="en-US" b="1">
                <a:cs typeface="Times New Roman" panose="02020603050405020304" pitchFamily="18" charset="0"/>
              </a:rPr>
            </a:b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551188-4A55-4E3B-A7F5-33640E63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5" y="6492878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8" y="1911843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9" y="1200682"/>
            <a:ext cx="2093499" cy="20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27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Performance Highlights (Full Payload Configuration)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CBA578-EC76-4B9F-993F-0A1CA691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50009"/>
              </p:ext>
            </p:extLst>
          </p:nvPr>
        </p:nvGraphicFramePr>
        <p:xfrm>
          <a:off x="1991527" y="1851654"/>
          <a:ext cx="8269905" cy="315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774">
                  <a:extLst>
                    <a:ext uri="{9D8B030D-6E8A-4147-A177-3AD203B41FA5}">
                      <a16:colId xmlns:a16="http://schemas.microsoft.com/office/drawing/2014/main" val="2413460213"/>
                    </a:ext>
                  </a:extLst>
                </a:gridCol>
                <a:gridCol w="2800131">
                  <a:extLst>
                    <a:ext uri="{9D8B030D-6E8A-4147-A177-3AD203B41FA5}">
                      <a16:colId xmlns:a16="http://schemas.microsoft.com/office/drawing/2014/main" val="3079133836"/>
                    </a:ext>
                  </a:extLst>
                </a:gridCol>
              </a:tblGrid>
              <a:tr h="224526">
                <a:tc>
                  <a:txBody>
                    <a:bodyPr/>
                    <a:lstStyle/>
                    <a:p>
                      <a:r>
                        <a:rPr lang="en-GB"/>
                        <a:t>Parameters / Metrics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Preliminary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11.3 km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13714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Endurance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21.6 minutes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40986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Takeoff-distance(with Prop 9x6)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8.44 meters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195908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Power Required for Cruise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13.8W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76598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Minimum Thrust for level flight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1.26N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169223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Minimum Power for level flight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10.88W</a:t>
                      </a:r>
                      <a:endParaRPr lang="en-US" sz="1800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1" marR="95251" marT="95251" marB="95251"/>
                </a:tc>
                <a:extLst>
                  <a:ext uri="{0D108BD9-81ED-4DB2-BD59-A6C34878D82A}">
                    <a16:rowId xmlns:a16="http://schemas.microsoft.com/office/drawing/2014/main" val="192922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45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20D-9C18-47F7-8A0A-E9B7EC0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Flight Score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C8C0-D429-4CC9-90F8-A1145226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543" y="1831782"/>
            <a:ext cx="6084913" cy="1328514"/>
          </a:xfrm>
        </p:spPr>
        <p:txBody>
          <a:bodyPr/>
          <a:lstStyle/>
          <a:p>
            <a:r>
              <a:rPr lang="en-CA" dirty="0"/>
              <a:t>Flight Score = Cargo Units × f(t) × PF × TB × CB × STB + VB</a:t>
            </a:r>
          </a:p>
          <a:p>
            <a:r>
              <a:rPr lang="en-CA" dirty="0"/>
              <a:t>                      = 1200 × 1.36 × 0.3 × 1 × 2 × 1.2 + 200</a:t>
            </a:r>
          </a:p>
          <a:p>
            <a:r>
              <a:rPr lang="en-CA" dirty="0"/>
              <a:t>                      = 1375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302C-E4EE-45FA-BE66-271D7B5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BDF3-B27F-4F99-B1CF-13E3BA34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D43A-F83F-4B52-8D52-8CC9B3B0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9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031" y="1532021"/>
            <a:ext cx="5401518" cy="16337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The End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873" y="4138863"/>
            <a:ext cx="3176992" cy="1684086"/>
          </a:xfrm>
        </p:spPr>
        <p:txBody>
          <a:bodyPr>
            <a:normAutofit/>
          </a:bodyPr>
          <a:lstStyle/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flying penguin</a:t>
            </a:r>
          </a:p>
          <a:p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4" y="6492875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6" y="1911842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8" y="1200679"/>
            <a:ext cx="2093498" cy="2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AC281A3-74D2-4296-AAAF-116C0DEFC2EA}"/>
              </a:ext>
            </a:extLst>
          </p:cNvPr>
          <p:cNvSpPr txBox="1">
            <a:spLocks/>
          </p:cNvSpPr>
          <p:nvPr/>
        </p:nvSpPr>
        <p:spPr>
          <a:xfrm>
            <a:off x="702795" y="2505162"/>
            <a:ext cx="5393205" cy="1633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4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br>
              <a:rPr lang="en-US" sz="48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Thank you! Questions?</a:t>
            </a:r>
            <a:endParaRPr lang="en-US" sz="11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4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031" y="1532021"/>
            <a:ext cx="5401518" cy="1633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Back-up Slides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2873" y="4138863"/>
            <a:ext cx="3176992" cy="1684086"/>
          </a:xfrm>
        </p:spPr>
        <p:txBody>
          <a:bodyPr>
            <a:normAutofit/>
          </a:bodyPr>
          <a:lstStyle/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flying penguin</a:t>
            </a:r>
          </a:p>
          <a:p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4474" y="6492875"/>
            <a:ext cx="2743200" cy="365125"/>
          </a:xfrm>
        </p:spPr>
        <p:txBody>
          <a:bodyPr/>
          <a:lstStyle/>
          <a:p>
            <a:fld id="{DC4D3D98-62AB-4E0A-B037-1A5B789139DE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rtupheretoronto.com/wp-content/uploads/2016/01/utia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56" y="1911842"/>
            <a:ext cx="988636" cy="125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0/04/Utoronto_coa.svg/1200px-Utoronto_coa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58" y="1200679"/>
            <a:ext cx="2093498" cy="2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7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AD4C-0A14-4763-8AC6-840CDE73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11" descr="A close up of a map&#10;&#10;Description generated with high confidence">
            <a:extLst>
              <a:ext uri="{FF2B5EF4-FFF2-40B4-BE49-F238E27FC236}">
                <a16:creationId xmlns:a16="http://schemas.microsoft.com/office/drawing/2014/main" id="{37D95FD4-6057-43E3-91E3-B1E4377F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r="11467"/>
          <a:stretch/>
        </p:blipFill>
        <p:spPr>
          <a:xfrm>
            <a:off x="1541866" y="222190"/>
            <a:ext cx="9552850" cy="660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D9BD-7E5B-4965-B22F-37E3353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C8A7-5C9C-420C-9811-5EEA848E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2577-069A-43D1-9F6B-F96D8DEB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0C24-DEE2-4132-B57A-14D78019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Motor Efficiency Diagrams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F740-8BDF-488E-AF7D-21DED247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8E2F-049B-41B0-A95D-E0B9C9F6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75F9-DBE0-4EB8-A0BA-E500383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 descr="https://lh5.googleusercontent.com/Eq0cxxPNErL_UsDS-3j6BqVZSkL11-7BHbnN3asidV1cNNPvMnQY9l2v5tcJxU2MxMyDNMi6Pu2RewAbOPCXJxamOgNhiSej6CbmXT7jkKU9sxtWfCcMbxuOwK4HdYYyhuHGqf6XvIo">
            <a:extLst>
              <a:ext uri="{FF2B5EF4-FFF2-40B4-BE49-F238E27FC236}">
                <a16:creationId xmlns:a16="http://schemas.microsoft.com/office/drawing/2014/main" id="{B0C3D13B-8769-44BC-A4F9-55CD4E62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92" y="1955726"/>
            <a:ext cx="49434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AFC2-C2B6-45C8-A17E-FFC2A44164D1}"/>
              </a:ext>
            </a:extLst>
          </p:cNvPr>
          <p:cNvSpPr txBox="1"/>
          <p:nvPr/>
        </p:nvSpPr>
        <p:spPr>
          <a:xfrm>
            <a:off x="963595" y="4326737"/>
            <a:ext cx="153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 9x6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687C8-58B9-4C31-813D-125670291DDD}"/>
              </a:ext>
            </a:extLst>
          </p:cNvPr>
          <p:cNvSpPr txBox="1"/>
          <p:nvPr/>
        </p:nvSpPr>
        <p:spPr>
          <a:xfrm flipH="1">
            <a:off x="6152005" y="4331550"/>
            <a:ext cx="425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 10x5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20D49F76-BDEC-47CF-AB3E-EB6F3FD7DB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5" y="1976681"/>
            <a:ext cx="4943475" cy="24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- Propulsion Mechanism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746" y="1780465"/>
            <a:ext cx="4924734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  <a:latin typeface="Arial" panose="020B0604020202020204" pitchFamily="34" charset="0"/>
              </a:rPr>
              <a:t>Pusher</a:t>
            </a:r>
          </a:p>
          <a:p>
            <a:pPr>
              <a:spcAft>
                <a:spcPts val="1600"/>
              </a:spcAft>
            </a:pPr>
            <a:endParaRPr lang="en-US" sz="1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en-US" sz="1400" b="1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en-US" sz="1400" b="1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en-US" sz="1400" dirty="0"/>
          </a:p>
          <a:p>
            <a:pPr>
              <a:spcAft>
                <a:spcPts val="1600"/>
              </a:spcAft>
            </a:pPr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Aerodynamically efficient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“prop wash”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Compromised stability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long landing gears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3402" y="1797796"/>
            <a:ext cx="4720502" cy="352917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595959"/>
                </a:solidFill>
                <a:latin typeface="Arial" panose="020B0604020202020204" pitchFamily="34" charset="0"/>
              </a:rPr>
              <a:t>Puller</a:t>
            </a:r>
          </a:p>
          <a:p>
            <a:pPr fontAlgn="base"/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br>
              <a:rPr lang="en-US" sz="1400" b="0" dirty="0">
                <a:effectLst/>
              </a:rPr>
            </a:br>
            <a:endParaRPr lang="en-US" sz="1400" b="0" dirty="0">
              <a:effectLst/>
            </a:endParaRPr>
          </a:p>
          <a:p>
            <a:pPr fontAlgn="base"/>
            <a:endParaRPr lang="en-US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long landing gears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Suffer “prop wash”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takeoff performance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6154" y="5405029"/>
            <a:ext cx="98646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→ </a:t>
            </a:r>
            <a:r>
              <a:rPr lang="en-CA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is </a:t>
            </a:r>
            <a:r>
              <a:rPr lang="en-CA" sz="1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more important than takeoff performance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Agrees with the majority of aircraft designs in</a:t>
            </a:r>
          </a:p>
        </p:txBody>
      </p:sp>
      <p:pic>
        <p:nvPicPr>
          <p:cNvPr id="6146" name="Picture 2" descr="https://lh6.googleusercontent.com/Sr783bO2_cRrHqnr8lEyhnXaRq1wzfi-HHWmyW9lYnCjupWyzLQ35Evxlbx90S1wJqC7mWDvYeBBuvZOD5Gj5Pi0_j5IZDcFoZ4_XaBjYRRMHj1n6mXJY7eGPyHtk5r5sQjiIXesEZc">
            <a:extLst>
              <a:ext uri="{FF2B5EF4-FFF2-40B4-BE49-F238E27FC236}">
                <a16:creationId xmlns:a16="http://schemas.microsoft.com/office/drawing/2014/main" id="{F4513B36-6DFA-4F27-AA5E-CE663FE4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54" y="2031350"/>
            <a:ext cx="3939649" cy="23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AhHAJPXxlIWq63oc-WfV8WprQqtGCS_bT28OpkSyEX3mS-P9DFbE_OU4E9pF0krTYP8RZLS1feS314psK2ydkTWqqSOU5Y6g4t05Nk9FwDU0vvX9qtXQvQIYaHWNsMFSR4gLCcIw8gc">
            <a:extLst>
              <a:ext uri="{FF2B5EF4-FFF2-40B4-BE49-F238E27FC236}">
                <a16:creationId xmlns:a16="http://schemas.microsoft.com/office/drawing/2014/main" id="{7572DA6D-1BDB-4CC7-850F-A17AD1A7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88" y="2030865"/>
            <a:ext cx="3837807" cy="213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15755"/>
            <a:ext cx="8863263" cy="20333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+mj-lt"/>
                <a:cs typeface="Times New Roman" panose="02020603050405020304" pitchFamily="18" charset="0"/>
              </a:rPr>
              <a:t>The objective of this design project is to design, build and </a:t>
            </a:r>
            <a:r>
              <a:rPr lang="en-US" sz="2400" i="1">
                <a:latin typeface="+mj-lt"/>
                <a:cs typeface="Times New Roman" panose="02020603050405020304" pitchFamily="18" charset="0"/>
              </a:rPr>
              <a:t>fly a </a:t>
            </a:r>
            <a:br>
              <a:rPr lang="en-US" sz="2400" i="1">
                <a:latin typeface="+mj-lt"/>
                <a:cs typeface="Times New Roman" panose="02020603050405020304" pitchFamily="18" charset="0"/>
              </a:rPr>
            </a:br>
            <a:r>
              <a:rPr lang="en-US" sz="2400" i="1">
                <a:latin typeface="+mj-lt"/>
                <a:cs typeface="Times New Roman" panose="02020603050405020304" pitchFamily="18" charset="0"/>
              </a:rPr>
              <a:t>radio-controlled </a:t>
            </a:r>
            <a:r>
              <a:rPr lang="en-US" sz="2400" i="1" dirty="0">
                <a:latin typeface="+mj-lt"/>
                <a:cs typeface="Times New Roman" panose="02020603050405020304" pitchFamily="18" charset="0"/>
              </a:rPr>
              <a:t>model aircraft that maximizes the score of </a:t>
            </a:r>
            <a:r>
              <a:rPr lang="en-US" sz="2400" i="1">
                <a:latin typeface="+mj-lt"/>
                <a:cs typeface="Times New Roman" panose="02020603050405020304" pitchFamily="18" charset="0"/>
              </a:rPr>
              <a:t>a prescribed </a:t>
            </a:r>
            <a:r>
              <a:rPr lang="en-US" sz="2400" i="1" dirty="0">
                <a:latin typeface="+mj-lt"/>
                <a:cs typeface="Times New Roman" panose="02020603050405020304" pitchFamily="18" charset="0"/>
              </a:rPr>
              <a:t>score function “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AD57-EEC5-4051-BC41-ABA55CB53775}" type="datetime2">
              <a:rPr lang="en-US" smtClean="0"/>
              <a:t>Saturday, March 3, 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0" y="6460626"/>
            <a:ext cx="12192000" cy="365125"/>
          </a:xfrm>
          <a:noFill/>
        </p:spPr>
        <p:txBody>
          <a:bodyPr/>
          <a:lstStyle/>
          <a:p>
            <a:r>
              <a:rPr lang="en-US" dirty="0"/>
              <a:t>AER406 Aircraft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955899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Requirements &amp; Constraints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21280"/>
            <a:ext cx="10839796" cy="2991630"/>
          </a:xfrm>
        </p:spPr>
        <p:txBody>
          <a:bodyPr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The aircraft MUST: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Demonstrate stability in the zip-line test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Take-off from runway under its own power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Complete the above circuit at least once without any cargo on-board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Complete the above circuit on a level-flight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Carry 100 – 1200 cargo units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Accommodate flight data recorder and instruments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The aircraft SHOULD: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Carry an on-board video-recorder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B01-6E57-4584-8DC1-0F40CEB70DAA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s://lh6.googleusercontent.com/44tpMNx0gTTkk9RO5xOnP8BLwwAwDEp8v3G5Fup1_mmMwf-j59RH5z0QAIIIM-qxzXBbQxWjMgu0aziY96IrW0nIkDmDbEyVmyg8YfBTs9bPeEiFegxz0C0eBheY6zggmibmLuBtbf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28" y="1379762"/>
            <a:ext cx="6485544" cy="16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55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Design</a:t>
            </a:r>
            <a:r>
              <a:rPr lang="en-US" sz="4000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8781"/>
            <a:ext cx="10058400" cy="3145953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cs typeface="Times New Roman" panose="02020603050405020304" pitchFamily="18" charset="0"/>
              </a:rPr>
              <a:t>Ease of Modelling &amp; Analysis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Increase the validity of the aerodynamic model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Reduce uncertainty in the aerodynamics calculations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Reduce calculation lead time if design parameter(s) need to be modified, for faster turnover rate</a:t>
            </a:r>
            <a:endParaRPr lang="en-US" b="1" dirty="0"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cs typeface="Times New Roman" panose="02020603050405020304" pitchFamily="18" charset="0"/>
              </a:rPr>
              <a:t>Ease of Construction &amp; Reparation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High tolerance design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Design Simplicity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May compromise A/C weight and performance, but ensures successful flight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54BC-3CBB-494F-8569-FA21B256423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ircraft design process cartoon">
            <a:extLst>
              <a:ext uri="{FF2B5EF4-FFF2-40B4-BE49-F238E27FC236}">
                <a16:creationId xmlns:a16="http://schemas.microsoft.com/office/drawing/2014/main" id="{B718E68B-A585-4176-81AC-9F72D250E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 bwMode="auto">
          <a:xfrm rot="1061315">
            <a:off x="7517657" y="2509797"/>
            <a:ext cx="2489314" cy="34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Design</a:t>
            </a:r>
            <a:r>
              <a:rPr lang="en-US" sz="4000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B3EC7E-3CA9-4C83-A928-4DF9CC8F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7" y="1509667"/>
            <a:ext cx="10058400" cy="388905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cs typeface="Times New Roman" panose="02020603050405020304" pitchFamily="18" charset="0"/>
              </a:rPr>
              <a:t>Raymer’s Design Process</a:t>
            </a:r>
          </a:p>
          <a:p>
            <a:pPr lvl="1" fontAlgn="base"/>
            <a:r>
              <a:rPr lang="en-CA" dirty="0">
                <a:cs typeface="Times New Roman" panose="02020603050405020304" pitchFamily="18" charset="0"/>
              </a:rPr>
              <a:t>Conceptual Design: Configuration arrangement, size, weight and performance</a:t>
            </a:r>
          </a:p>
          <a:p>
            <a:pPr lvl="1" fontAlgn="base"/>
            <a:r>
              <a:rPr lang="en-US" altLang="zh-CN" dirty="0">
                <a:cs typeface="Times New Roman" panose="02020603050405020304" pitchFamily="18" charset="0"/>
              </a:rPr>
              <a:t>Preliminary Design: </a:t>
            </a:r>
            <a:r>
              <a:rPr lang="en-CA" altLang="zh-CN" dirty="0">
                <a:cs typeface="Times New Roman" panose="02020603050405020304" pitchFamily="18" charset="0"/>
              </a:rPr>
              <a:t>aerodynamics, propulsion, structures, stability and control subsystems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Detailed Design</a:t>
            </a:r>
            <a:r>
              <a:rPr lang="en-CA" dirty="0">
                <a:cs typeface="Times New Roman" panose="02020603050405020304" pitchFamily="18" charset="0"/>
              </a:rPr>
              <a:t>: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CA" altLang="zh-CN" dirty="0">
                <a:cs typeface="Times New Roman" panose="02020603050405020304" pitchFamily="18" charset="0"/>
              </a:rPr>
              <a:t> fabrication and manufacturing </a:t>
            </a:r>
          </a:p>
          <a:p>
            <a:pPr marL="201159" lvl="1" indent="0" fontAlgn="base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b="1" dirty="0">
                <a:cs typeface="Times New Roman" panose="02020603050405020304" pitchFamily="18" charset="0"/>
              </a:rPr>
              <a:t>Basic Principles of Aircraft Design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Aerodynamic and stability parameters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“Rules of Thumbs”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Previous design</a:t>
            </a:r>
          </a:p>
          <a:p>
            <a:pPr lvl="1" fontAlgn="base"/>
            <a:endParaRPr lang="en-US" b="1" dirty="0"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cs typeface="Times New Roman" panose="02020603050405020304" pitchFamily="18" charset="0"/>
              </a:rPr>
              <a:t>CAD Modelling &amp; Analysis Tools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SOLIDWORKS</a:t>
            </a:r>
          </a:p>
          <a:p>
            <a:pPr lvl="1" fontAlgn="base"/>
            <a:r>
              <a:rPr lang="en-US" dirty="0">
                <a:cs typeface="Times New Roman" panose="02020603050405020304" pitchFamily="18" charset="0"/>
              </a:rPr>
              <a:t>XFLR5</a:t>
            </a:r>
          </a:p>
          <a:p>
            <a:pPr lvl="1" fontAlgn="base"/>
            <a:r>
              <a:rPr lang="en-US" spc="-51" dirty="0">
                <a:ea typeface="+mj-ea"/>
                <a:cs typeface="Times New Roman" panose="02020603050405020304" pitchFamily="18" charset="0"/>
              </a:rPr>
              <a:t>MATLAB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154B5-0DE2-4BFF-84A5-514F150F8E42}"/>
              </a:ext>
            </a:extLst>
          </p:cNvPr>
          <p:cNvSpPr txBox="1"/>
          <p:nvPr/>
        </p:nvSpPr>
        <p:spPr>
          <a:xfrm>
            <a:off x="1097280" y="5921072"/>
            <a:ext cx="991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[*] Aviator magazine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53979-6E07-4AB8-8A1F-26FEC4DA4063}"/>
              </a:ext>
            </a:extLst>
          </p:cNvPr>
          <p:cNvSpPr txBox="1"/>
          <p:nvPr/>
        </p:nvSpPr>
        <p:spPr>
          <a:xfrm>
            <a:off x="10047553" y="5716190"/>
            <a:ext cx="48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[*]</a:t>
            </a:r>
          </a:p>
        </p:txBody>
      </p:sp>
    </p:spTree>
    <p:extLst>
      <p:ext uri="{BB962C8B-B14F-4D97-AF65-F5344CB8AC3E}">
        <p14:creationId xmlns:p14="http://schemas.microsoft.com/office/powerpoint/2010/main" val="161709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System</a:t>
            </a:r>
            <a:r>
              <a:rPr lang="en-US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Block</a:t>
            </a:r>
            <a:r>
              <a:rPr lang="en-US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https://lh6.googleusercontent.com/PnGlApzbMxEkxeVLGC6p8tzOafN-2G98K2QcHwZPexWhNmhMphHn_9-DUeWgukHZpd-8SujR9JIRPMoJCUZLHjFh8i6XVwM2C3vO8vajGQaWx_mbsOQkTxXLj2Vj4akXQYVyc7kD50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23" y="1391758"/>
            <a:ext cx="8418123" cy="48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6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Ping-pong</a:t>
            </a:r>
            <a:r>
              <a:rPr lang="en-US" dirty="0"/>
              <a:t> vs. </a:t>
            </a:r>
            <a:r>
              <a:rPr lang="en-US" dirty="0">
                <a:solidFill>
                  <a:srgbClr val="00B050"/>
                </a:solidFill>
              </a:rPr>
              <a:t>Golf</a:t>
            </a:r>
            <a:r>
              <a:rPr lang="en-US" dirty="0"/>
              <a:t> vs. </a:t>
            </a:r>
            <a:r>
              <a:rPr lang="en-US" dirty="0">
                <a:solidFill>
                  <a:schemeClr val="accent1"/>
                </a:solidFill>
              </a:rPr>
              <a:t>Tennis 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022-193C-4B61-9843-B20AFFEA398F}" type="datetime2">
              <a:rPr lang="en-US" smtClean="0"/>
              <a:t>Saturday, March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AER406 Aircraft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3D98-62AB-4E0A-B037-1A5B789139DE}" type="slidenum">
              <a:rPr lang="en-US" smtClean="0"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Times New Roman" panose="02020603050405020304" pitchFamily="18" charset="0"/>
              </a:rPr>
              <a:t>Scoring</a:t>
            </a:r>
            <a:r>
              <a:rPr lang="en-US" sz="4000" b="1" dirty="0"/>
              <a:t> </a:t>
            </a:r>
            <a:r>
              <a:rPr lang="en-US" sz="4000" b="1" dirty="0">
                <a:cs typeface="Times New Roman" panose="02020603050405020304" pitchFamily="18" charset="0"/>
              </a:rPr>
              <a:t>Analysis</a:t>
            </a:r>
            <a:endParaRPr lang="en-US" sz="4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B838E8-AE99-4526-80AA-B119AB098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10909"/>
              </p:ext>
            </p:extLst>
          </p:nvPr>
        </p:nvGraphicFramePr>
        <p:xfrm>
          <a:off x="1097280" y="1728381"/>
          <a:ext cx="9814792" cy="429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418">
                  <a:extLst>
                    <a:ext uri="{9D8B030D-6E8A-4147-A177-3AD203B41FA5}">
                      <a16:colId xmlns:a16="http://schemas.microsoft.com/office/drawing/2014/main" val="3081824958"/>
                    </a:ext>
                  </a:extLst>
                </a:gridCol>
                <a:gridCol w="2151458">
                  <a:extLst>
                    <a:ext uri="{9D8B030D-6E8A-4147-A177-3AD203B41FA5}">
                      <a16:colId xmlns:a16="http://schemas.microsoft.com/office/drawing/2014/main" val="2128320182"/>
                    </a:ext>
                  </a:extLst>
                </a:gridCol>
                <a:gridCol w="2151458">
                  <a:extLst>
                    <a:ext uri="{9D8B030D-6E8A-4147-A177-3AD203B41FA5}">
                      <a16:colId xmlns:a16="http://schemas.microsoft.com/office/drawing/2014/main" val="269170789"/>
                    </a:ext>
                  </a:extLst>
                </a:gridCol>
                <a:gridCol w="2151458">
                  <a:extLst>
                    <a:ext uri="{9D8B030D-6E8A-4147-A177-3AD203B41FA5}">
                      <a16:colId xmlns:a16="http://schemas.microsoft.com/office/drawing/2014/main" val="803949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Ping-pong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Tennis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04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Mass</a:t>
                      </a:r>
                      <a:r>
                        <a:rPr lang="en-CA" b="1" baseline="0" dirty="0"/>
                        <a:t> (g)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37299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309065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# balls (Cargo</a:t>
                      </a:r>
                      <a:r>
                        <a:rPr lang="en-CA" b="1" baseline="0" dirty="0"/>
                        <a:t> 1200)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18608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Payload</a:t>
                      </a:r>
                      <a:r>
                        <a:rPr lang="en-CA" b="1" baseline="0" dirty="0"/>
                        <a:t> mass (g)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1092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1937709121"/>
                  </a:ext>
                </a:extLst>
              </a:tr>
              <a:tr h="428079">
                <a:tc gridSpan="4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7030A0"/>
                          </a:solidFill>
                        </a:rPr>
                        <a:t>Payload </a:t>
                      </a:r>
                      <a:r>
                        <a:rPr lang="en-CA" b="1" dirty="0" err="1">
                          <a:solidFill>
                            <a:srgbClr val="7030A0"/>
                          </a:solidFill>
                        </a:rPr>
                        <a:t>Frac</a:t>
                      </a:r>
                      <a:r>
                        <a:rPr lang="en-CA" b="1" dirty="0">
                          <a:solidFill>
                            <a:srgbClr val="7030A0"/>
                          </a:solidFill>
                        </a:rPr>
                        <a:t> = 0.3 (from</a:t>
                      </a:r>
                      <a:r>
                        <a:rPr lang="en-CA" b="1" baseline="0" dirty="0">
                          <a:solidFill>
                            <a:srgbClr val="7030A0"/>
                          </a:solidFill>
                        </a:rPr>
                        <a:t> past AER406 designs)</a:t>
                      </a:r>
                      <a:endParaRPr lang="en-CA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301" marR="22301" marT="14867" marB="14867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A/C Full 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3640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41978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A/C</a:t>
                      </a:r>
                      <a:r>
                        <a:rPr lang="en-CA" b="1" baseline="0" dirty="0"/>
                        <a:t> Empty mass (g)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2550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1380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127388569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7030A0"/>
                          </a:solidFill>
                        </a:rPr>
                        <a:t>Kit mass = 323.5g</a:t>
                      </a:r>
                      <a:r>
                        <a:rPr lang="en-CA" b="1" baseline="0" dirty="0">
                          <a:solidFill>
                            <a:srgbClr val="7030A0"/>
                          </a:solidFill>
                        </a:rPr>
                        <a:t>  ;  </a:t>
                      </a:r>
                      <a:r>
                        <a:rPr lang="en-CA" b="1" dirty="0">
                          <a:solidFill>
                            <a:srgbClr val="7030A0"/>
                          </a:solidFill>
                        </a:rPr>
                        <a:t>Landing Gear</a:t>
                      </a:r>
                      <a:r>
                        <a:rPr lang="en-CA" b="1" baseline="0" dirty="0">
                          <a:solidFill>
                            <a:srgbClr val="7030A0"/>
                          </a:solidFill>
                        </a:rPr>
                        <a:t> + propeller = 275g + 55 = 330g </a:t>
                      </a:r>
                      <a:r>
                        <a:rPr lang="en-CA" b="1" baseline="0" dirty="0">
                          <a:solidFill>
                            <a:schemeClr val="tx1"/>
                          </a:solidFill>
                        </a:rPr>
                        <a:t>(^)</a:t>
                      </a:r>
                    </a:p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baseline="0" dirty="0">
                          <a:solidFill>
                            <a:srgbClr val="7030A0"/>
                          </a:solidFill>
                        </a:rPr>
                        <a:t>Conservative estimation (+ bonding materials) = 654g x 1.1 = 719g</a:t>
                      </a:r>
                      <a:endParaRPr lang="en-CA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301" marR="22301" marT="14867" marB="14867" anchor="b"/>
                </a:tc>
                <a:tc hMerge="1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301" marR="22301" marT="14867" marB="14867" anchor="b"/>
                </a:tc>
                <a:extLst>
                  <a:ext uri="{0D108BD9-81ED-4DB2-BD59-A6C34878D82A}">
                    <a16:rowId xmlns:a16="http://schemas.microsoft.com/office/drawing/2014/main" val="169724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Allowable</a:t>
                      </a:r>
                      <a:r>
                        <a:rPr lang="en-CA" b="1" baseline="0" dirty="0"/>
                        <a:t> w</a:t>
                      </a:r>
                      <a:r>
                        <a:rPr lang="en-CA" b="1" dirty="0"/>
                        <a:t>ing</a:t>
                      </a:r>
                      <a:r>
                        <a:rPr lang="en-CA" b="1" baseline="0" dirty="0"/>
                        <a:t> / </a:t>
                      </a:r>
                      <a:br>
                        <a:rPr lang="en-CA" b="1" baseline="0" dirty="0"/>
                      </a:br>
                      <a:r>
                        <a:rPr lang="en-CA" b="1" baseline="0" dirty="0"/>
                        <a:t>structural weight (g)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-19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1831</a:t>
                      </a:r>
                    </a:p>
                  </a:txBody>
                  <a:tcPr marL="22301" marR="22301" marT="14867" marB="14867"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661</a:t>
                      </a:r>
                    </a:p>
                  </a:txBody>
                  <a:tcPr marL="22301" marR="22301" marT="14867" marB="14867" anchor="ctr"/>
                </a:tc>
                <a:extLst>
                  <a:ext uri="{0D108BD9-81ED-4DB2-BD59-A6C34878D82A}">
                    <a16:rowId xmlns:a16="http://schemas.microsoft.com/office/drawing/2014/main" val="6028031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1154B5-0DE2-4BFF-84A5-514F150F8E42}"/>
              </a:ext>
            </a:extLst>
          </p:cNvPr>
          <p:cNvSpPr txBox="1"/>
          <p:nvPr/>
        </p:nvSpPr>
        <p:spPr>
          <a:xfrm>
            <a:off x="1045400" y="6080591"/>
            <a:ext cx="101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(^): Weight of the landing gear is mainly determined by the ground clearance of the propeller, less by a/c mass. LG sized for 9x6 tall, but similar for other prop.</a:t>
            </a:r>
          </a:p>
        </p:txBody>
      </p:sp>
    </p:spTree>
    <p:extLst>
      <p:ext uri="{BB962C8B-B14F-4D97-AF65-F5344CB8AC3E}">
        <p14:creationId xmlns:p14="http://schemas.microsoft.com/office/powerpoint/2010/main" val="42323996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1565</Words>
  <Application>Microsoft Office PowerPoint</Application>
  <PresentationFormat>Widescreen</PresentationFormat>
  <Paragraphs>620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Times New Roman</vt:lpstr>
      <vt:lpstr>Retrospect</vt:lpstr>
      <vt:lpstr>Retrospect</vt:lpstr>
      <vt:lpstr>AER406  Aircraft Design  Final Design Review</vt:lpstr>
      <vt:lpstr>Overview</vt:lpstr>
      <vt:lpstr>High Level Design </vt:lpstr>
      <vt:lpstr>Problem Statement</vt:lpstr>
      <vt:lpstr>Requirements &amp; Constraints</vt:lpstr>
      <vt:lpstr>Design Drivers</vt:lpstr>
      <vt:lpstr>Design Process</vt:lpstr>
      <vt:lpstr>System Block Diagram</vt:lpstr>
      <vt:lpstr>Scoring Analysis</vt:lpstr>
      <vt:lpstr>Scoring Analysis</vt:lpstr>
      <vt:lpstr>Tradeoff Studies </vt:lpstr>
      <vt:lpstr>Tradeoff - A/C Configuration</vt:lpstr>
      <vt:lpstr>Tradeoff - Propeller Selection</vt:lpstr>
      <vt:lpstr>Tradeoff – Construction Method</vt:lpstr>
      <vt:lpstr>Tradeoff – Landing Gear Configuration</vt:lpstr>
      <vt:lpstr>Tradeoff - Airfoil Selection </vt:lpstr>
      <vt:lpstr>Tradeoff - Airfoil Selection </vt:lpstr>
      <vt:lpstr>Tradeoff - Airfoil Selection </vt:lpstr>
      <vt:lpstr>Tradeoff - Airfoil Selection </vt:lpstr>
      <vt:lpstr>Tradeoff - Airfoil Selection </vt:lpstr>
      <vt:lpstr>Preliminary Design </vt:lpstr>
      <vt:lpstr>BWB Wing-form Parameterization</vt:lpstr>
      <vt:lpstr>Central (Fuselage) Section</vt:lpstr>
      <vt:lpstr>Transition Section</vt:lpstr>
      <vt:lpstr>Outer Section</vt:lpstr>
      <vt:lpstr>PowerPoint Presentation</vt:lpstr>
      <vt:lpstr>Aircraft-Payload Configurations</vt:lpstr>
      <vt:lpstr>Complete Wing Specification</vt:lpstr>
      <vt:lpstr>Performance </vt:lpstr>
      <vt:lpstr>Performance Highlights (Full Payload Configuration)</vt:lpstr>
      <vt:lpstr>Flight Score Prediction</vt:lpstr>
      <vt:lpstr>The End </vt:lpstr>
      <vt:lpstr>Back-up Slides</vt:lpstr>
      <vt:lpstr>PowerPoint Presentation</vt:lpstr>
      <vt:lpstr>Motor Efficiency Diagrams</vt:lpstr>
      <vt:lpstr>Tradeoff - Propulsion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X Preliminary Design Review</dc:title>
  <dc:creator>Eric Lu</dc:creator>
  <cp:lastModifiedBy>Cheng Lu</cp:lastModifiedBy>
  <cp:revision>15</cp:revision>
  <dcterms:created xsi:type="dcterms:W3CDTF">2018-02-07T22:17:04Z</dcterms:created>
  <dcterms:modified xsi:type="dcterms:W3CDTF">2018-03-03T22:32:44Z</dcterms:modified>
</cp:coreProperties>
</file>