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7FD452-8AA6-4051-8676-3892AC9FDAF4}" type="doc">
      <dgm:prSet loTypeId="urn:microsoft.com/office/officeart/2005/8/layout/radial1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MX"/>
        </a:p>
      </dgm:t>
    </dgm:pt>
    <dgm:pt modelId="{746AA3A8-A55F-4673-B10F-F0F579AB6DB7}">
      <dgm:prSet phldrT="[Texto]"/>
      <dgm:spPr/>
      <dgm:t>
        <a:bodyPr/>
        <a:lstStyle/>
        <a:p>
          <a:r>
            <a:rPr lang="es-MX" b="1" dirty="0"/>
            <a:t>Proyecto de vida</a:t>
          </a:r>
        </a:p>
      </dgm:t>
    </dgm:pt>
    <dgm:pt modelId="{10C64516-A659-4AB8-A16F-8A7EEFB24A99}" type="parTrans" cxnId="{CA0BA66C-9E9D-4EA1-983B-964507E6175B}">
      <dgm:prSet/>
      <dgm:spPr/>
      <dgm:t>
        <a:bodyPr/>
        <a:lstStyle/>
        <a:p>
          <a:endParaRPr lang="es-MX"/>
        </a:p>
      </dgm:t>
    </dgm:pt>
    <dgm:pt modelId="{A3D9604A-EB03-4663-8174-17190A09D074}" type="sibTrans" cxnId="{CA0BA66C-9E9D-4EA1-983B-964507E6175B}">
      <dgm:prSet/>
      <dgm:spPr/>
      <dgm:t>
        <a:bodyPr/>
        <a:lstStyle/>
        <a:p>
          <a:endParaRPr lang="es-MX"/>
        </a:p>
      </dgm:t>
    </dgm:pt>
    <dgm:pt modelId="{6E387E35-9F9E-4A2E-83A3-D409AFEA0B7B}">
      <dgm:prSet phldrT="[Texto]" custT="1"/>
      <dgm:spPr/>
      <dgm:t>
        <a:bodyPr/>
        <a:lstStyle/>
        <a:p>
          <a:r>
            <a:rPr lang="es-MX" sz="2000" b="1" dirty="0"/>
            <a:t>Profesional</a:t>
          </a:r>
        </a:p>
        <a:p>
          <a:r>
            <a:rPr lang="es-MX" sz="1500" b="0" dirty="0"/>
            <a:t>Ser un excelente ingeniero en sistemas que tenga la posibilidad de trabajar en una empresa de renombre.</a:t>
          </a:r>
        </a:p>
      </dgm:t>
    </dgm:pt>
    <dgm:pt modelId="{851F2869-E34F-4B0E-8AA1-9B1AD5F26CB5}" type="parTrans" cxnId="{6DE45741-603E-4943-97B3-221859B60942}">
      <dgm:prSet/>
      <dgm:spPr/>
      <dgm:t>
        <a:bodyPr/>
        <a:lstStyle/>
        <a:p>
          <a:r>
            <a:rPr lang="es-MX" dirty="0"/>
            <a:t>2022</a:t>
          </a:r>
        </a:p>
      </dgm:t>
    </dgm:pt>
    <dgm:pt modelId="{2449A639-D6A2-4F6E-BEFE-8E365208D7EF}" type="sibTrans" cxnId="{6DE45741-603E-4943-97B3-221859B60942}">
      <dgm:prSet/>
      <dgm:spPr/>
      <dgm:t>
        <a:bodyPr/>
        <a:lstStyle/>
        <a:p>
          <a:endParaRPr lang="es-MX"/>
        </a:p>
      </dgm:t>
    </dgm:pt>
    <dgm:pt modelId="{C3B367A8-0673-4739-8820-F4516FDC81E7}">
      <dgm:prSet phldrT="[Texto]" custT="1"/>
      <dgm:spPr/>
      <dgm:t>
        <a:bodyPr/>
        <a:lstStyle/>
        <a:p>
          <a:r>
            <a:rPr lang="es-MX" sz="2000" b="1" dirty="0"/>
            <a:t>Físico</a:t>
          </a:r>
        </a:p>
        <a:p>
          <a:r>
            <a:rPr lang="es-MX" sz="1500" b="0" dirty="0"/>
            <a:t>Realizar ejercicio en específico artes marciales, tanto para cuidar el cuerpo como la mente, además mejorar mis hábitos alimenticios</a:t>
          </a:r>
        </a:p>
      </dgm:t>
    </dgm:pt>
    <dgm:pt modelId="{FC3651CD-ABD7-4E65-9806-2E0711EF4077}" type="parTrans" cxnId="{9874E9AE-6290-4877-8287-5C34D9FA2BCB}">
      <dgm:prSet/>
      <dgm:spPr/>
      <dgm:t>
        <a:bodyPr/>
        <a:lstStyle/>
        <a:p>
          <a:r>
            <a:rPr lang="es-MX" dirty="0"/>
            <a:t>2022</a:t>
          </a:r>
        </a:p>
      </dgm:t>
    </dgm:pt>
    <dgm:pt modelId="{613F24CF-D6EE-463E-A3CA-DDF78F89A15F}" type="sibTrans" cxnId="{9874E9AE-6290-4877-8287-5C34D9FA2BCB}">
      <dgm:prSet/>
      <dgm:spPr/>
      <dgm:t>
        <a:bodyPr/>
        <a:lstStyle/>
        <a:p>
          <a:endParaRPr lang="es-MX"/>
        </a:p>
      </dgm:t>
    </dgm:pt>
    <dgm:pt modelId="{83AE3AEF-BDB0-4370-9CD3-08465ADC4DC5}">
      <dgm:prSet phldrT="[Texto]"/>
      <dgm:spPr/>
      <dgm:t>
        <a:bodyPr/>
        <a:lstStyle/>
        <a:p>
          <a:r>
            <a:rPr lang="es-MX" b="1" dirty="0"/>
            <a:t>Familiar</a:t>
          </a:r>
        </a:p>
        <a:p>
          <a:r>
            <a:rPr lang="es-MX" b="0" dirty="0"/>
            <a:t>Ayudar sobre todo a mis padres con todo aquello que necesiten, darles una excelente calidad de vida.</a:t>
          </a:r>
        </a:p>
      </dgm:t>
    </dgm:pt>
    <dgm:pt modelId="{C73E551F-14DF-4682-842D-7F247316639C}" type="parTrans" cxnId="{E781454D-20B3-4D7C-B51D-156B64E9759A}">
      <dgm:prSet/>
      <dgm:spPr/>
      <dgm:t>
        <a:bodyPr/>
        <a:lstStyle/>
        <a:p>
          <a:r>
            <a:rPr lang="es-MX" dirty="0"/>
            <a:t>2022</a:t>
          </a:r>
        </a:p>
      </dgm:t>
    </dgm:pt>
    <dgm:pt modelId="{98BE6A9D-774B-4EF6-9F21-93D8EE7BE7F4}" type="sibTrans" cxnId="{E781454D-20B3-4D7C-B51D-156B64E9759A}">
      <dgm:prSet/>
      <dgm:spPr/>
      <dgm:t>
        <a:bodyPr/>
        <a:lstStyle/>
        <a:p>
          <a:endParaRPr lang="es-MX"/>
        </a:p>
      </dgm:t>
    </dgm:pt>
    <dgm:pt modelId="{DD0B64F0-58FD-4991-A55F-F0284D73B97D}">
      <dgm:prSet phldrT="[Texto]" custT="1"/>
      <dgm:spPr/>
      <dgm:t>
        <a:bodyPr/>
        <a:lstStyle/>
        <a:p>
          <a:r>
            <a:rPr lang="es-MX" sz="2000" b="1" dirty="0"/>
            <a:t>Social</a:t>
          </a:r>
        </a:p>
        <a:p>
          <a:r>
            <a:rPr lang="es-MX" sz="1500" dirty="0"/>
            <a:t>Relacionarme tanto con otros excelente ingenieros como con otras personas la cuales me permitan mejorar día a día como persona.</a:t>
          </a:r>
        </a:p>
        <a:p>
          <a:endParaRPr lang="es-MX" sz="1100" dirty="0"/>
        </a:p>
      </dgm:t>
    </dgm:pt>
    <dgm:pt modelId="{D29CB2F7-94C4-49B4-966C-3A1DCD58ACB7}" type="parTrans" cxnId="{94F7FA74-A0B1-4D72-81C0-06D45F2D3DF9}">
      <dgm:prSet/>
      <dgm:spPr/>
      <dgm:t>
        <a:bodyPr/>
        <a:lstStyle/>
        <a:p>
          <a:r>
            <a:rPr lang="es-MX" dirty="0"/>
            <a:t>2022</a:t>
          </a:r>
        </a:p>
      </dgm:t>
    </dgm:pt>
    <dgm:pt modelId="{331418AF-E47F-456A-AC61-95F7826B5DA0}" type="sibTrans" cxnId="{94F7FA74-A0B1-4D72-81C0-06D45F2D3DF9}">
      <dgm:prSet/>
      <dgm:spPr/>
      <dgm:t>
        <a:bodyPr/>
        <a:lstStyle/>
        <a:p>
          <a:endParaRPr lang="es-MX"/>
        </a:p>
      </dgm:t>
    </dgm:pt>
    <dgm:pt modelId="{6289767D-1736-4750-AA69-6CBF0D11D4A4}">
      <dgm:prSet phldrT="[Texto]" custT="1"/>
      <dgm:spPr/>
      <dgm:t>
        <a:bodyPr/>
        <a:lstStyle/>
        <a:p>
          <a:r>
            <a:rPr lang="es-MX" sz="2000" b="1" dirty="0"/>
            <a:t>Laboral</a:t>
          </a:r>
        </a:p>
        <a:p>
          <a:r>
            <a:rPr lang="es-MX" sz="1500" b="0" dirty="0"/>
            <a:t>Colaborar en proyectos que tengan un gran impacto social</a:t>
          </a:r>
        </a:p>
      </dgm:t>
    </dgm:pt>
    <dgm:pt modelId="{282ED7A6-77CF-488D-A0A9-FEE8005F902D}" type="parTrans" cxnId="{832851CF-E078-46F5-86AA-34E804641635}">
      <dgm:prSet/>
      <dgm:spPr/>
      <dgm:t>
        <a:bodyPr/>
        <a:lstStyle/>
        <a:p>
          <a:r>
            <a:rPr lang="es-MX" dirty="0"/>
            <a:t>2022</a:t>
          </a:r>
        </a:p>
      </dgm:t>
    </dgm:pt>
    <dgm:pt modelId="{5C32F185-A862-47AE-8C4E-20542E5AE7E9}" type="sibTrans" cxnId="{832851CF-E078-46F5-86AA-34E804641635}">
      <dgm:prSet/>
      <dgm:spPr/>
      <dgm:t>
        <a:bodyPr/>
        <a:lstStyle/>
        <a:p>
          <a:endParaRPr lang="es-MX"/>
        </a:p>
      </dgm:t>
    </dgm:pt>
    <dgm:pt modelId="{702EF54F-A1D8-40DF-B484-A7434C24E5B4}">
      <dgm:prSet phldrT="[Texto]" custT="1"/>
      <dgm:spPr/>
      <dgm:t>
        <a:bodyPr/>
        <a:lstStyle/>
        <a:p>
          <a:r>
            <a:rPr lang="es-MX" sz="2000" b="1" dirty="0"/>
            <a:t>Académico</a:t>
          </a:r>
          <a:endParaRPr lang="es-MX" sz="2000" b="0" dirty="0"/>
        </a:p>
        <a:p>
          <a:r>
            <a:rPr lang="es-MX" sz="1500" b="0" dirty="0"/>
            <a:t>Terminar satisfactoriamente la ingeniería.</a:t>
          </a:r>
          <a:endParaRPr lang="es-MX" sz="1500" b="1" dirty="0"/>
        </a:p>
      </dgm:t>
    </dgm:pt>
    <dgm:pt modelId="{F40AACA5-F1EB-4C15-8552-AF45BC00A8FE}" type="parTrans" cxnId="{50B4C77F-2BD3-46C1-AF9A-2D6A6D7483FE}">
      <dgm:prSet/>
      <dgm:spPr/>
      <dgm:t>
        <a:bodyPr/>
        <a:lstStyle/>
        <a:p>
          <a:r>
            <a:rPr lang="es-MX" dirty="0"/>
            <a:t>2021</a:t>
          </a:r>
        </a:p>
      </dgm:t>
    </dgm:pt>
    <dgm:pt modelId="{CE17B6E1-823E-4115-B273-5DAEDFF89708}" type="sibTrans" cxnId="{50B4C77F-2BD3-46C1-AF9A-2D6A6D7483FE}">
      <dgm:prSet/>
      <dgm:spPr/>
      <dgm:t>
        <a:bodyPr/>
        <a:lstStyle/>
        <a:p>
          <a:endParaRPr lang="es-MX"/>
        </a:p>
      </dgm:t>
    </dgm:pt>
    <dgm:pt modelId="{8F3E38EA-B42B-42FC-A910-F8BF916EDE8C}">
      <dgm:prSet phldrT="[Texto]" custT="1"/>
      <dgm:spPr/>
      <dgm:t>
        <a:bodyPr/>
        <a:lstStyle/>
        <a:p>
          <a:r>
            <a:rPr lang="es-MX" sz="2000" b="1" dirty="0"/>
            <a:t>Económico</a:t>
          </a:r>
        </a:p>
        <a:p>
          <a:r>
            <a:rPr lang="es-MX" sz="1500" b="0" dirty="0"/>
            <a:t>Tener una fuente de ingresos más que adecuada como para permitirme además de cubrir todas mis necesidades apoyar a mi familia.</a:t>
          </a:r>
        </a:p>
      </dgm:t>
    </dgm:pt>
    <dgm:pt modelId="{5BF5C45A-6DD5-46CE-8B6C-5DB7D6435CF7}" type="parTrans" cxnId="{09BAA65B-1428-46C3-BE0A-5BB8385337C2}">
      <dgm:prSet/>
      <dgm:spPr/>
      <dgm:t>
        <a:bodyPr/>
        <a:lstStyle/>
        <a:p>
          <a:r>
            <a:rPr lang="es-MX" dirty="0"/>
            <a:t>2022</a:t>
          </a:r>
        </a:p>
      </dgm:t>
    </dgm:pt>
    <dgm:pt modelId="{1F891C5B-9AE2-4E3C-B47F-C92CD04BA2DA}" type="sibTrans" cxnId="{09BAA65B-1428-46C3-BE0A-5BB8385337C2}">
      <dgm:prSet/>
      <dgm:spPr/>
      <dgm:t>
        <a:bodyPr/>
        <a:lstStyle/>
        <a:p>
          <a:endParaRPr lang="es-MX"/>
        </a:p>
      </dgm:t>
    </dgm:pt>
    <dgm:pt modelId="{AA6FE7B3-5263-43C8-A026-0CFF6764CA8C}" type="pres">
      <dgm:prSet presAssocID="{A87FD452-8AA6-4051-8676-3892AC9FDAF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7F88827-6B5D-47C2-A807-379338242018}" type="pres">
      <dgm:prSet presAssocID="{746AA3A8-A55F-4673-B10F-F0F579AB6DB7}" presName="centerShape" presStyleLbl="node0" presStyleIdx="0" presStyleCnt="1"/>
      <dgm:spPr/>
    </dgm:pt>
    <dgm:pt modelId="{46D30199-A9FA-491A-B7BA-162C44779D1C}" type="pres">
      <dgm:prSet presAssocID="{851F2869-E34F-4B0E-8AA1-9B1AD5F26CB5}" presName="Name9" presStyleLbl="parChTrans1D2" presStyleIdx="0" presStyleCnt="7"/>
      <dgm:spPr/>
    </dgm:pt>
    <dgm:pt modelId="{358E1660-BBF6-4A3E-9567-510BD7BE6250}" type="pres">
      <dgm:prSet presAssocID="{851F2869-E34F-4B0E-8AA1-9B1AD5F26CB5}" presName="connTx" presStyleLbl="parChTrans1D2" presStyleIdx="0" presStyleCnt="7"/>
      <dgm:spPr/>
    </dgm:pt>
    <dgm:pt modelId="{8D002555-8BC1-4020-95A5-F6EEA91EA0A3}" type="pres">
      <dgm:prSet presAssocID="{6E387E35-9F9E-4A2E-83A3-D409AFEA0B7B}" presName="node" presStyleLbl="node1" presStyleIdx="0" presStyleCnt="7" custScaleX="189715" custScaleY="113555" custRadScaleRad="98447" custRadScaleInc="-5727">
        <dgm:presLayoutVars>
          <dgm:bulletEnabled val="1"/>
        </dgm:presLayoutVars>
      </dgm:prSet>
      <dgm:spPr/>
    </dgm:pt>
    <dgm:pt modelId="{5E47A1BD-0174-4DD9-AEE8-98489913F8CB}" type="pres">
      <dgm:prSet presAssocID="{FC3651CD-ABD7-4E65-9806-2E0711EF4077}" presName="Name9" presStyleLbl="parChTrans1D2" presStyleIdx="1" presStyleCnt="7"/>
      <dgm:spPr/>
    </dgm:pt>
    <dgm:pt modelId="{006D8786-3060-4A0A-B14E-A8B1F7771710}" type="pres">
      <dgm:prSet presAssocID="{FC3651CD-ABD7-4E65-9806-2E0711EF4077}" presName="connTx" presStyleLbl="parChTrans1D2" presStyleIdx="1" presStyleCnt="7"/>
      <dgm:spPr/>
    </dgm:pt>
    <dgm:pt modelId="{DE6D21B3-2C75-4601-8989-3DFBD98C875A}" type="pres">
      <dgm:prSet presAssocID="{C3B367A8-0673-4739-8820-F4516FDC81E7}" presName="node" presStyleLbl="node1" presStyleIdx="1" presStyleCnt="7" custScaleX="189646" custRadScaleRad="195950" custRadScaleInc="26903">
        <dgm:presLayoutVars>
          <dgm:bulletEnabled val="1"/>
        </dgm:presLayoutVars>
      </dgm:prSet>
      <dgm:spPr/>
    </dgm:pt>
    <dgm:pt modelId="{2D5816AE-589F-48A8-97FE-473A9A8D39DD}" type="pres">
      <dgm:prSet presAssocID="{C73E551F-14DF-4682-842D-7F247316639C}" presName="Name9" presStyleLbl="parChTrans1D2" presStyleIdx="2" presStyleCnt="7"/>
      <dgm:spPr/>
    </dgm:pt>
    <dgm:pt modelId="{01069EFA-95F2-4F8D-9EB1-74CA19621F66}" type="pres">
      <dgm:prSet presAssocID="{C73E551F-14DF-4682-842D-7F247316639C}" presName="connTx" presStyleLbl="parChTrans1D2" presStyleIdx="2" presStyleCnt="7"/>
      <dgm:spPr/>
    </dgm:pt>
    <dgm:pt modelId="{8E78674F-4867-412A-9EFA-4E7BF811E29D}" type="pres">
      <dgm:prSet presAssocID="{83AE3AEF-BDB0-4370-9CD3-08465ADC4DC5}" presName="node" presStyleLbl="node1" presStyleIdx="2" presStyleCnt="7" custScaleX="189646" custRadScaleRad="166812" custRadScaleInc="-47313">
        <dgm:presLayoutVars>
          <dgm:bulletEnabled val="1"/>
        </dgm:presLayoutVars>
      </dgm:prSet>
      <dgm:spPr/>
    </dgm:pt>
    <dgm:pt modelId="{8601EF94-72DA-4EBE-AFB1-BA7421F55409}" type="pres">
      <dgm:prSet presAssocID="{D29CB2F7-94C4-49B4-966C-3A1DCD58ACB7}" presName="Name9" presStyleLbl="parChTrans1D2" presStyleIdx="3" presStyleCnt="7"/>
      <dgm:spPr/>
    </dgm:pt>
    <dgm:pt modelId="{47D7D6EE-A360-4F2C-AD3E-5F13C673D1F9}" type="pres">
      <dgm:prSet presAssocID="{D29CB2F7-94C4-49B4-966C-3A1DCD58ACB7}" presName="connTx" presStyleLbl="parChTrans1D2" presStyleIdx="3" presStyleCnt="7"/>
      <dgm:spPr/>
    </dgm:pt>
    <dgm:pt modelId="{696F4BDA-C30F-4466-A583-224B3EA8F1A5}" type="pres">
      <dgm:prSet presAssocID="{DD0B64F0-58FD-4991-A55F-F0284D73B97D}" presName="node" presStyleLbl="node1" presStyleIdx="3" presStyleCnt="7" custScaleX="189646" custRadScaleRad="147188" custRadScaleInc="-105723">
        <dgm:presLayoutVars>
          <dgm:bulletEnabled val="1"/>
        </dgm:presLayoutVars>
      </dgm:prSet>
      <dgm:spPr/>
    </dgm:pt>
    <dgm:pt modelId="{EB7A3CCF-2C9F-43B4-9346-A31FFB77E047}" type="pres">
      <dgm:prSet presAssocID="{282ED7A6-77CF-488D-A0A9-FEE8005F902D}" presName="Name9" presStyleLbl="parChTrans1D2" presStyleIdx="4" presStyleCnt="7"/>
      <dgm:spPr/>
    </dgm:pt>
    <dgm:pt modelId="{E34F8FD2-1F38-4CD8-94E9-DF36BC3A39EE}" type="pres">
      <dgm:prSet presAssocID="{282ED7A6-77CF-488D-A0A9-FEE8005F902D}" presName="connTx" presStyleLbl="parChTrans1D2" presStyleIdx="4" presStyleCnt="7"/>
      <dgm:spPr/>
    </dgm:pt>
    <dgm:pt modelId="{5B2194DE-3F77-483A-A3D6-F4BD54217302}" type="pres">
      <dgm:prSet presAssocID="{6289767D-1736-4750-AA69-6CBF0D11D4A4}" presName="node" presStyleLbl="node1" presStyleIdx="4" presStyleCnt="7" custScaleX="189646" custRadScaleRad="139565" custRadScaleInc="96925">
        <dgm:presLayoutVars>
          <dgm:bulletEnabled val="1"/>
        </dgm:presLayoutVars>
      </dgm:prSet>
      <dgm:spPr/>
    </dgm:pt>
    <dgm:pt modelId="{985ED34C-78BB-4C84-A031-A15F09C36232}" type="pres">
      <dgm:prSet presAssocID="{F40AACA5-F1EB-4C15-8552-AF45BC00A8FE}" presName="Name9" presStyleLbl="parChTrans1D2" presStyleIdx="5" presStyleCnt="7"/>
      <dgm:spPr/>
    </dgm:pt>
    <dgm:pt modelId="{A0BA34AF-1525-48A9-8C3D-A389261F9BCD}" type="pres">
      <dgm:prSet presAssocID="{F40AACA5-F1EB-4C15-8552-AF45BC00A8FE}" presName="connTx" presStyleLbl="parChTrans1D2" presStyleIdx="5" presStyleCnt="7"/>
      <dgm:spPr/>
    </dgm:pt>
    <dgm:pt modelId="{E134CF18-70C0-45C1-B576-04881E725C38}" type="pres">
      <dgm:prSet presAssocID="{702EF54F-A1D8-40DF-B484-A7434C24E5B4}" presName="node" presStyleLbl="node1" presStyleIdx="5" presStyleCnt="7" custScaleX="189646" custRadScaleRad="166798" custRadScaleInc="49846">
        <dgm:presLayoutVars>
          <dgm:bulletEnabled val="1"/>
        </dgm:presLayoutVars>
      </dgm:prSet>
      <dgm:spPr/>
    </dgm:pt>
    <dgm:pt modelId="{ACC3CB26-B84A-4C40-B6F9-69BCB4B04FF7}" type="pres">
      <dgm:prSet presAssocID="{5BF5C45A-6DD5-46CE-8B6C-5DB7D6435CF7}" presName="Name9" presStyleLbl="parChTrans1D2" presStyleIdx="6" presStyleCnt="7"/>
      <dgm:spPr/>
    </dgm:pt>
    <dgm:pt modelId="{9B65025C-41F8-47CF-AABF-4DCB6A216D3C}" type="pres">
      <dgm:prSet presAssocID="{5BF5C45A-6DD5-46CE-8B6C-5DB7D6435CF7}" presName="connTx" presStyleLbl="parChTrans1D2" presStyleIdx="6" presStyleCnt="7"/>
      <dgm:spPr/>
    </dgm:pt>
    <dgm:pt modelId="{42099CA8-F7DD-486D-848D-C6EF3855C7A2}" type="pres">
      <dgm:prSet presAssocID="{8F3E38EA-B42B-42FC-A910-F8BF916EDE8C}" presName="node" presStyleLbl="node1" presStyleIdx="6" presStyleCnt="7" custScaleX="189646" custRadScaleRad="195847" custRadScaleInc="-26408">
        <dgm:presLayoutVars>
          <dgm:bulletEnabled val="1"/>
        </dgm:presLayoutVars>
      </dgm:prSet>
      <dgm:spPr/>
    </dgm:pt>
  </dgm:ptLst>
  <dgm:cxnLst>
    <dgm:cxn modelId="{4E587E12-28B4-433A-BFA8-03CC606E1A17}" type="presOf" srcId="{702EF54F-A1D8-40DF-B484-A7434C24E5B4}" destId="{E134CF18-70C0-45C1-B576-04881E725C38}" srcOrd="0" destOrd="0" presId="urn:microsoft.com/office/officeart/2005/8/layout/radial1"/>
    <dgm:cxn modelId="{9CE1EA13-F11D-4AE6-BF68-6EF43F33A277}" type="presOf" srcId="{746AA3A8-A55F-4673-B10F-F0F579AB6DB7}" destId="{47F88827-6B5D-47C2-A807-379338242018}" srcOrd="0" destOrd="0" presId="urn:microsoft.com/office/officeart/2005/8/layout/radial1"/>
    <dgm:cxn modelId="{29F2C01C-1FE8-4E55-952E-92257E66C7C6}" type="presOf" srcId="{282ED7A6-77CF-488D-A0A9-FEE8005F902D}" destId="{E34F8FD2-1F38-4CD8-94E9-DF36BC3A39EE}" srcOrd="1" destOrd="0" presId="urn:microsoft.com/office/officeart/2005/8/layout/radial1"/>
    <dgm:cxn modelId="{80454B24-782E-4735-B93F-74B11FCC82FB}" type="presOf" srcId="{8F3E38EA-B42B-42FC-A910-F8BF916EDE8C}" destId="{42099CA8-F7DD-486D-848D-C6EF3855C7A2}" srcOrd="0" destOrd="0" presId="urn:microsoft.com/office/officeart/2005/8/layout/radial1"/>
    <dgm:cxn modelId="{57243739-F3CC-439E-A2AC-CB8236A4A83E}" type="presOf" srcId="{6E387E35-9F9E-4A2E-83A3-D409AFEA0B7B}" destId="{8D002555-8BC1-4020-95A5-F6EEA91EA0A3}" srcOrd="0" destOrd="0" presId="urn:microsoft.com/office/officeart/2005/8/layout/radial1"/>
    <dgm:cxn modelId="{F1A9AD3B-4762-40C3-A700-308336DA3FFB}" type="presOf" srcId="{282ED7A6-77CF-488D-A0A9-FEE8005F902D}" destId="{EB7A3CCF-2C9F-43B4-9346-A31FFB77E047}" srcOrd="0" destOrd="0" presId="urn:microsoft.com/office/officeart/2005/8/layout/radial1"/>
    <dgm:cxn modelId="{09BAA65B-1428-46C3-BE0A-5BB8385337C2}" srcId="{746AA3A8-A55F-4673-B10F-F0F579AB6DB7}" destId="{8F3E38EA-B42B-42FC-A910-F8BF916EDE8C}" srcOrd="6" destOrd="0" parTransId="{5BF5C45A-6DD5-46CE-8B6C-5DB7D6435CF7}" sibTransId="{1F891C5B-9AE2-4E3C-B47F-C92CD04BA2DA}"/>
    <dgm:cxn modelId="{6DE45741-603E-4943-97B3-221859B60942}" srcId="{746AA3A8-A55F-4673-B10F-F0F579AB6DB7}" destId="{6E387E35-9F9E-4A2E-83A3-D409AFEA0B7B}" srcOrd="0" destOrd="0" parTransId="{851F2869-E34F-4B0E-8AA1-9B1AD5F26CB5}" sibTransId="{2449A639-D6A2-4F6E-BEFE-8E365208D7EF}"/>
    <dgm:cxn modelId="{C04C1F43-CBA2-493D-A6FC-45DBA346C90F}" type="presOf" srcId="{C73E551F-14DF-4682-842D-7F247316639C}" destId="{01069EFA-95F2-4F8D-9EB1-74CA19621F66}" srcOrd="1" destOrd="0" presId="urn:microsoft.com/office/officeart/2005/8/layout/radial1"/>
    <dgm:cxn modelId="{13177049-21BC-4BCB-AC99-77EBB9B93997}" type="presOf" srcId="{D29CB2F7-94C4-49B4-966C-3A1DCD58ACB7}" destId="{47D7D6EE-A360-4F2C-AD3E-5F13C673D1F9}" srcOrd="1" destOrd="0" presId="urn:microsoft.com/office/officeart/2005/8/layout/radial1"/>
    <dgm:cxn modelId="{9404E269-036B-447C-B03F-485CD38FBE6E}" type="presOf" srcId="{D29CB2F7-94C4-49B4-966C-3A1DCD58ACB7}" destId="{8601EF94-72DA-4EBE-AFB1-BA7421F55409}" srcOrd="0" destOrd="0" presId="urn:microsoft.com/office/officeart/2005/8/layout/radial1"/>
    <dgm:cxn modelId="{8BA6416C-768C-458A-A330-7EFAB691D226}" type="presOf" srcId="{FC3651CD-ABD7-4E65-9806-2E0711EF4077}" destId="{006D8786-3060-4A0A-B14E-A8B1F7771710}" srcOrd="1" destOrd="0" presId="urn:microsoft.com/office/officeart/2005/8/layout/radial1"/>
    <dgm:cxn modelId="{CA0BA66C-9E9D-4EA1-983B-964507E6175B}" srcId="{A87FD452-8AA6-4051-8676-3892AC9FDAF4}" destId="{746AA3A8-A55F-4673-B10F-F0F579AB6DB7}" srcOrd="0" destOrd="0" parTransId="{10C64516-A659-4AB8-A16F-8A7EEFB24A99}" sibTransId="{A3D9604A-EB03-4663-8174-17190A09D074}"/>
    <dgm:cxn modelId="{E781454D-20B3-4D7C-B51D-156B64E9759A}" srcId="{746AA3A8-A55F-4673-B10F-F0F579AB6DB7}" destId="{83AE3AEF-BDB0-4370-9CD3-08465ADC4DC5}" srcOrd="2" destOrd="0" parTransId="{C73E551F-14DF-4682-842D-7F247316639C}" sibTransId="{98BE6A9D-774B-4EF6-9F21-93D8EE7BE7F4}"/>
    <dgm:cxn modelId="{94F7FA74-A0B1-4D72-81C0-06D45F2D3DF9}" srcId="{746AA3A8-A55F-4673-B10F-F0F579AB6DB7}" destId="{DD0B64F0-58FD-4991-A55F-F0284D73B97D}" srcOrd="3" destOrd="0" parTransId="{D29CB2F7-94C4-49B4-966C-3A1DCD58ACB7}" sibTransId="{331418AF-E47F-456A-AC61-95F7826B5DA0}"/>
    <dgm:cxn modelId="{11740179-9121-41E0-BCF1-444C385664A9}" type="presOf" srcId="{F40AACA5-F1EB-4C15-8552-AF45BC00A8FE}" destId="{985ED34C-78BB-4C84-A031-A15F09C36232}" srcOrd="0" destOrd="0" presId="urn:microsoft.com/office/officeart/2005/8/layout/radial1"/>
    <dgm:cxn modelId="{50B4C77F-2BD3-46C1-AF9A-2D6A6D7483FE}" srcId="{746AA3A8-A55F-4673-B10F-F0F579AB6DB7}" destId="{702EF54F-A1D8-40DF-B484-A7434C24E5B4}" srcOrd="5" destOrd="0" parTransId="{F40AACA5-F1EB-4C15-8552-AF45BC00A8FE}" sibTransId="{CE17B6E1-823E-4115-B273-5DAEDFF89708}"/>
    <dgm:cxn modelId="{C22DD897-B7D9-4C90-B916-65CB69A1677A}" type="presOf" srcId="{6289767D-1736-4750-AA69-6CBF0D11D4A4}" destId="{5B2194DE-3F77-483A-A3D6-F4BD54217302}" srcOrd="0" destOrd="0" presId="urn:microsoft.com/office/officeart/2005/8/layout/radial1"/>
    <dgm:cxn modelId="{BEA049A3-0920-4E1E-9AA6-13FCA0D9ABFD}" type="presOf" srcId="{C73E551F-14DF-4682-842D-7F247316639C}" destId="{2D5816AE-589F-48A8-97FE-473A9A8D39DD}" srcOrd="0" destOrd="0" presId="urn:microsoft.com/office/officeart/2005/8/layout/radial1"/>
    <dgm:cxn modelId="{9874E9AE-6290-4877-8287-5C34D9FA2BCB}" srcId="{746AA3A8-A55F-4673-B10F-F0F579AB6DB7}" destId="{C3B367A8-0673-4739-8820-F4516FDC81E7}" srcOrd="1" destOrd="0" parTransId="{FC3651CD-ABD7-4E65-9806-2E0711EF4077}" sibTransId="{613F24CF-D6EE-463E-A3CA-DDF78F89A15F}"/>
    <dgm:cxn modelId="{5869F6B3-78E5-45E2-9A7A-22D064DF2609}" type="presOf" srcId="{C3B367A8-0673-4739-8820-F4516FDC81E7}" destId="{DE6D21B3-2C75-4601-8989-3DFBD98C875A}" srcOrd="0" destOrd="0" presId="urn:microsoft.com/office/officeart/2005/8/layout/radial1"/>
    <dgm:cxn modelId="{1B3F3DB6-18DB-4AB0-AE92-64C731E99CD0}" type="presOf" srcId="{A87FD452-8AA6-4051-8676-3892AC9FDAF4}" destId="{AA6FE7B3-5263-43C8-A026-0CFF6764CA8C}" srcOrd="0" destOrd="0" presId="urn:microsoft.com/office/officeart/2005/8/layout/radial1"/>
    <dgm:cxn modelId="{BE7667BA-B6FB-4C80-9D58-B3BDE7633705}" type="presOf" srcId="{851F2869-E34F-4B0E-8AA1-9B1AD5F26CB5}" destId="{358E1660-BBF6-4A3E-9567-510BD7BE6250}" srcOrd="1" destOrd="0" presId="urn:microsoft.com/office/officeart/2005/8/layout/radial1"/>
    <dgm:cxn modelId="{0FC4F1BC-62D2-45F9-AE9B-49C307CBE694}" type="presOf" srcId="{DD0B64F0-58FD-4991-A55F-F0284D73B97D}" destId="{696F4BDA-C30F-4466-A583-224B3EA8F1A5}" srcOrd="0" destOrd="0" presId="urn:microsoft.com/office/officeart/2005/8/layout/radial1"/>
    <dgm:cxn modelId="{2B3DC5BF-2DAD-4E98-8ED4-CC2F3D5C16B3}" type="presOf" srcId="{5BF5C45A-6DD5-46CE-8B6C-5DB7D6435CF7}" destId="{9B65025C-41F8-47CF-AABF-4DCB6A216D3C}" srcOrd="1" destOrd="0" presId="urn:microsoft.com/office/officeart/2005/8/layout/radial1"/>
    <dgm:cxn modelId="{746084C2-48B9-43E8-BBC8-7F50EFB04465}" type="presOf" srcId="{FC3651CD-ABD7-4E65-9806-2E0711EF4077}" destId="{5E47A1BD-0174-4DD9-AEE8-98489913F8CB}" srcOrd="0" destOrd="0" presId="urn:microsoft.com/office/officeart/2005/8/layout/radial1"/>
    <dgm:cxn modelId="{746596C8-A69C-46A2-A45A-E71921D793D5}" type="presOf" srcId="{5BF5C45A-6DD5-46CE-8B6C-5DB7D6435CF7}" destId="{ACC3CB26-B84A-4C40-B6F9-69BCB4B04FF7}" srcOrd="0" destOrd="0" presId="urn:microsoft.com/office/officeart/2005/8/layout/radial1"/>
    <dgm:cxn modelId="{832851CF-E078-46F5-86AA-34E804641635}" srcId="{746AA3A8-A55F-4673-B10F-F0F579AB6DB7}" destId="{6289767D-1736-4750-AA69-6CBF0D11D4A4}" srcOrd="4" destOrd="0" parTransId="{282ED7A6-77CF-488D-A0A9-FEE8005F902D}" sibTransId="{5C32F185-A862-47AE-8C4E-20542E5AE7E9}"/>
    <dgm:cxn modelId="{6DDFA8D3-AA56-491F-9D8D-F604B8BAF4CE}" type="presOf" srcId="{F40AACA5-F1EB-4C15-8552-AF45BC00A8FE}" destId="{A0BA34AF-1525-48A9-8C3D-A389261F9BCD}" srcOrd="1" destOrd="0" presId="urn:microsoft.com/office/officeart/2005/8/layout/radial1"/>
    <dgm:cxn modelId="{2FBE78DF-0297-4857-AD9F-73CF8585493E}" type="presOf" srcId="{851F2869-E34F-4B0E-8AA1-9B1AD5F26CB5}" destId="{46D30199-A9FA-491A-B7BA-162C44779D1C}" srcOrd="0" destOrd="0" presId="urn:microsoft.com/office/officeart/2005/8/layout/radial1"/>
    <dgm:cxn modelId="{4D850BE9-470D-4B4C-B07D-B1156ED4CE2A}" type="presOf" srcId="{83AE3AEF-BDB0-4370-9CD3-08465ADC4DC5}" destId="{8E78674F-4867-412A-9EFA-4E7BF811E29D}" srcOrd="0" destOrd="0" presId="urn:microsoft.com/office/officeart/2005/8/layout/radial1"/>
    <dgm:cxn modelId="{BCBFF610-FE04-4FC2-AFC9-52866029526D}" type="presParOf" srcId="{AA6FE7B3-5263-43C8-A026-0CFF6764CA8C}" destId="{47F88827-6B5D-47C2-A807-379338242018}" srcOrd="0" destOrd="0" presId="urn:microsoft.com/office/officeart/2005/8/layout/radial1"/>
    <dgm:cxn modelId="{99982B26-DA37-466F-B64C-6A67FC43EFBC}" type="presParOf" srcId="{AA6FE7B3-5263-43C8-A026-0CFF6764CA8C}" destId="{46D30199-A9FA-491A-B7BA-162C44779D1C}" srcOrd="1" destOrd="0" presId="urn:microsoft.com/office/officeart/2005/8/layout/radial1"/>
    <dgm:cxn modelId="{B20879E6-B664-48CF-B58C-BDE26A73D685}" type="presParOf" srcId="{46D30199-A9FA-491A-B7BA-162C44779D1C}" destId="{358E1660-BBF6-4A3E-9567-510BD7BE6250}" srcOrd="0" destOrd="0" presId="urn:microsoft.com/office/officeart/2005/8/layout/radial1"/>
    <dgm:cxn modelId="{BF8CD4D8-03E2-411F-9669-505FFD67284C}" type="presParOf" srcId="{AA6FE7B3-5263-43C8-A026-0CFF6764CA8C}" destId="{8D002555-8BC1-4020-95A5-F6EEA91EA0A3}" srcOrd="2" destOrd="0" presId="urn:microsoft.com/office/officeart/2005/8/layout/radial1"/>
    <dgm:cxn modelId="{53A0456F-966B-430B-A3DB-5A833E60ADDE}" type="presParOf" srcId="{AA6FE7B3-5263-43C8-A026-0CFF6764CA8C}" destId="{5E47A1BD-0174-4DD9-AEE8-98489913F8CB}" srcOrd="3" destOrd="0" presId="urn:microsoft.com/office/officeart/2005/8/layout/radial1"/>
    <dgm:cxn modelId="{7442771D-1840-42C0-B453-2CC0F73CD143}" type="presParOf" srcId="{5E47A1BD-0174-4DD9-AEE8-98489913F8CB}" destId="{006D8786-3060-4A0A-B14E-A8B1F7771710}" srcOrd="0" destOrd="0" presId="urn:microsoft.com/office/officeart/2005/8/layout/radial1"/>
    <dgm:cxn modelId="{AB05FAD0-D2E4-4CA1-B251-336176C01528}" type="presParOf" srcId="{AA6FE7B3-5263-43C8-A026-0CFF6764CA8C}" destId="{DE6D21B3-2C75-4601-8989-3DFBD98C875A}" srcOrd="4" destOrd="0" presId="urn:microsoft.com/office/officeart/2005/8/layout/radial1"/>
    <dgm:cxn modelId="{D849AD16-CA6A-4C33-BD90-FD6DEB294103}" type="presParOf" srcId="{AA6FE7B3-5263-43C8-A026-0CFF6764CA8C}" destId="{2D5816AE-589F-48A8-97FE-473A9A8D39DD}" srcOrd="5" destOrd="0" presId="urn:microsoft.com/office/officeart/2005/8/layout/radial1"/>
    <dgm:cxn modelId="{77F6F92B-105E-4173-9F62-546CDDDA3319}" type="presParOf" srcId="{2D5816AE-589F-48A8-97FE-473A9A8D39DD}" destId="{01069EFA-95F2-4F8D-9EB1-74CA19621F66}" srcOrd="0" destOrd="0" presId="urn:microsoft.com/office/officeart/2005/8/layout/radial1"/>
    <dgm:cxn modelId="{DFC60479-06D9-496D-A0DD-6BBCEA82DD4C}" type="presParOf" srcId="{AA6FE7B3-5263-43C8-A026-0CFF6764CA8C}" destId="{8E78674F-4867-412A-9EFA-4E7BF811E29D}" srcOrd="6" destOrd="0" presId="urn:microsoft.com/office/officeart/2005/8/layout/radial1"/>
    <dgm:cxn modelId="{7214B685-E261-41DA-A0F5-AB606B293814}" type="presParOf" srcId="{AA6FE7B3-5263-43C8-A026-0CFF6764CA8C}" destId="{8601EF94-72DA-4EBE-AFB1-BA7421F55409}" srcOrd="7" destOrd="0" presId="urn:microsoft.com/office/officeart/2005/8/layout/radial1"/>
    <dgm:cxn modelId="{6D299187-2352-4000-A08C-487EA97480CC}" type="presParOf" srcId="{8601EF94-72DA-4EBE-AFB1-BA7421F55409}" destId="{47D7D6EE-A360-4F2C-AD3E-5F13C673D1F9}" srcOrd="0" destOrd="0" presId="urn:microsoft.com/office/officeart/2005/8/layout/radial1"/>
    <dgm:cxn modelId="{F988C2F5-C725-402D-AD53-558F3D3A80B8}" type="presParOf" srcId="{AA6FE7B3-5263-43C8-A026-0CFF6764CA8C}" destId="{696F4BDA-C30F-4466-A583-224B3EA8F1A5}" srcOrd="8" destOrd="0" presId="urn:microsoft.com/office/officeart/2005/8/layout/radial1"/>
    <dgm:cxn modelId="{143C7FAC-ABF3-4523-A93B-CE2D4024923C}" type="presParOf" srcId="{AA6FE7B3-5263-43C8-A026-0CFF6764CA8C}" destId="{EB7A3CCF-2C9F-43B4-9346-A31FFB77E047}" srcOrd="9" destOrd="0" presId="urn:microsoft.com/office/officeart/2005/8/layout/radial1"/>
    <dgm:cxn modelId="{69D7B193-033B-4058-A0EA-8ACF655CBA6C}" type="presParOf" srcId="{EB7A3CCF-2C9F-43B4-9346-A31FFB77E047}" destId="{E34F8FD2-1F38-4CD8-94E9-DF36BC3A39EE}" srcOrd="0" destOrd="0" presId="urn:microsoft.com/office/officeart/2005/8/layout/radial1"/>
    <dgm:cxn modelId="{89AF6FB5-A900-43C9-9235-93815A81BC0C}" type="presParOf" srcId="{AA6FE7B3-5263-43C8-A026-0CFF6764CA8C}" destId="{5B2194DE-3F77-483A-A3D6-F4BD54217302}" srcOrd="10" destOrd="0" presId="urn:microsoft.com/office/officeart/2005/8/layout/radial1"/>
    <dgm:cxn modelId="{B5C08916-9509-46DC-9B1B-C80929F09530}" type="presParOf" srcId="{AA6FE7B3-5263-43C8-A026-0CFF6764CA8C}" destId="{985ED34C-78BB-4C84-A031-A15F09C36232}" srcOrd="11" destOrd="0" presId="urn:microsoft.com/office/officeart/2005/8/layout/radial1"/>
    <dgm:cxn modelId="{61288571-AA13-428B-8542-D85AD2156B6A}" type="presParOf" srcId="{985ED34C-78BB-4C84-A031-A15F09C36232}" destId="{A0BA34AF-1525-48A9-8C3D-A389261F9BCD}" srcOrd="0" destOrd="0" presId="urn:microsoft.com/office/officeart/2005/8/layout/radial1"/>
    <dgm:cxn modelId="{4E1FDC06-CD69-4886-97F1-9A939C6FC1B8}" type="presParOf" srcId="{AA6FE7B3-5263-43C8-A026-0CFF6764CA8C}" destId="{E134CF18-70C0-45C1-B576-04881E725C38}" srcOrd="12" destOrd="0" presId="urn:microsoft.com/office/officeart/2005/8/layout/radial1"/>
    <dgm:cxn modelId="{F08D0A6E-3960-40D3-85F6-B91B5EEE303C}" type="presParOf" srcId="{AA6FE7B3-5263-43C8-A026-0CFF6764CA8C}" destId="{ACC3CB26-B84A-4C40-B6F9-69BCB4B04FF7}" srcOrd="13" destOrd="0" presId="urn:microsoft.com/office/officeart/2005/8/layout/radial1"/>
    <dgm:cxn modelId="{B871A920-C0B8-4233-AADC-6931087276F5}" type="presParOf" srcId="{ACC3CB26-B84A-4C40-B6F9-69BCB4B04FF7}" destId="{9B65025C-41F8-47CF-AABF-4DCB6A216D3C}" srcOrd="0" destOrd="0" presId="urn:microsoft.com/office/officeart/2005/8/layout/radial1"/>
    <dgm:cxn modelId="{A590F259-9848-4981-95DC-B002803C6F15}" type="presParOf" srcId="{AA6FE7B3-5263-43C8-A026-0CFF6764CA8C}" destId="{42099CA8-F7DD-486D-848D-C6EF3855C7A2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88827-6B5D-47C2-A807-379338242018}">
      <dsp:nvSpPr>
        <dsp:cNvPr id="0" name=""/>
        <dsp:cNvSpPr/>
      </dsp:nvSpPr>
      <dsp:spPr>
        <a:xfrm>
          <a:off x="5216547" y="2737476"/>
          <a:ext cx="1767293" cy="17672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b="1" kern="1200" dirty="0"/>
            <a:t>Proyecto de vida</a:t>
          </a:r>
        </a:p>
      </dsp:txBody>
      <dsp:txXfrm>
        <a:off x="5475361" y="2996290"/>
        <a:ext cx="1249665" cy="1249665"/>
      </dsp:txXfrm>
    </dsp:sp>
    <dsp:sp modelId="{46D30199-A9FA-491A-B7BA-162C44779D1C}">
      <dsp:nvSpPr>
        <dsp:cNvPr id="0" name=""/>
        <dsp:cNvSpPr/>
      </dsp:nvSpPr>
      <dsp:spPr>
        <a:xfrm rot="16111641">
          <a:off x="5706163" y="2362833"/>
          <a:ext cx="724034" cy="26073"/>
        </a:xfrm>
        <a:custGeom>
          <a:avLst/>
          <a:gdLst/>
          <a:ahLst/>
          <a:cxnLst/>
          <a:rect l="0" t="0" r="0" b="0"/>
          <a:pathLst>
            <a:path>
              <a:moveTo>
                <a:pt x="0" y="13036"/>
              </a:moveTo>
              <a:lnTo>
                <a:pt x="72403" y="13036"/>
              </a:lnTo>
            </a:path>
            <a:path>
              <a:moveTo>
                <a:pt x="651631" y="13036"/>
              </a:moveTo>
              <a:lnTo>
                <a:pt x="724034" y="1303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2022</a:t>
          </a:r>
        </a:p>
      </dsp:txBody>
      <dsp:txXfrm rot="10800000">
        <a:off x="5778567" y="2228801"/>
        <a:ext cx="579227" cy="294139"/>
      </dsp:txXfrm>
    </dsp:sp>
    <dsp:sp modelId="{8D002555-8BC1-4020-95A5-F6EEA91EA0A3}">
      <dsp:nvSpPr>
        <dsp:cNvPr id="0" name=""/>
        <dsp:cNvSpPr/>
      </dsp:nvSpPr>
      <dsp:spPr>
        <a:xfrm>
          <a:off x="4356673" y="7241"/>
          <a:ext cx="3352820" cy="20068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/>
            <a:t>Profesional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0" kern="1200" dirty="0"/>
            <a:t>Ser un excelente ingeniero en sistemas que tenga la posibilidad de trabajar en una empresa de renombre.</a:t>
          </a:r>
        </a:p>
      </dsp:txBody>
      <dsp:txXfrm>
        <a:off x="4847682" y="301137"/>
        <a:ext cx="2370802" cy="1419058"/>
      </dsp:txXfrm>
    </dsp:sp>
    <dsp:sp modelId="{5E47A1BD-0174-4DD9-AEE8-98489913F8CB}">
      <dsp:nvSpPr>
        <dsp:cNvPr id="0" name=""/>
        <dsp:cNvSpPr/>
      </dsp:nvSpPr>
      <dsp:spPr>
        <a:xfrm rot="19700789">
          <a:off x="6626689" y="2348184"/>
          <a:ext cx="3034334" cy="26073"/>
        </a:xfrm>
        <a:custGeom>
          <a:avLst/>
          <a:gdLst/>
          <a:ahLst/>
          <a:cxnLst/>
          <a:rect l="0" t="0" r="0" b="0"/>
          <a:pathLst>
            <a:path>
              <a:moveTo>
                <a:pt x="0" y="13036"/>
              </a:moveTo>
              <a:lnTo>
                <a:pt x="1227957" y="13036"/>
              </a:lnTo>
            </a:path>
            <a:path>
              <a:moveTo>
                <a:pt x="1806377" y="13036"/>
              </a:moveTo>
              <a:lnTo>
                <a:pt x="3034334" y="1303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2022</a:t>
          </a:r>
        </a:p>
      </dsp:txBody>
      <dsp:txXfrm>
        <a:off x="7854646" y="2195281"/>
        <a:ext cx="578420" cy="331880"/>
      </dsp:txXfrm>
    </dsp:sp>
    <dsp:sp modelId="{DE6D21B3-2C75-4601-8989-3DFBD98C875A}">
      <dsp:nvSpPr>
        <dsp:cNvPr id="0" name=""/>
        <dsp:cNvSpPr/>
      </dsp:nvSpPr>
      <dsp:spPr>
        <a:xfrm>
          <a:off x="8848783" y="9874"/>
          <a:ext cx="3351601" cy="1767293"/>
        </a:xfrm>
        <a:prstGeom prst="ellips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/>
            <a:t>Físico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0" kern="1200" dirty="0"/>
            <a:t>Realizar ejercicio en específico artes marciales, tanto para cuidar el cuerpo como la mente, además mejorar mis hábitos alimenticios</a:t>
          </a:r>
        </a:p>
      </dsp:txBody>
      <dsp:txXfrm>
        <a:off x="9339614" y="268688"/>
        <a:ext cx="2369939" cy="1249665"/>
      </dsp:txXfrm>
    </dsp:sp>
    <dsp:sp modelId="{2D5816AE-589F-48A8-97FE-473A9A8D39DD}">
      <dsp:nvSpPr>
        <dsp:cNvPr id="0" name=""/>
        <dsp:cNvSpPr/>
      </dsp:nvSpPr>
      <dsp:spPr>
        <a:xfrm rot="41457">
          <a:off x="6983709" y="3629990"/>
          <a:ext cx="1865578" cy="26073"/>
        </a:xfrm>
        <a:custGeom>
          <a:avLst/>
          <a:gdLst/>
          <a:ahLst/>
          <a:cxnLst/>
          <a:rect l="0" t="0" r="0" b="0"/>
          <a:pathLst>
            <a:path>
              <a:moveTo>
                <a:pt x="0" y="13036"/>
              </a:moveTo>
              <a:lnTo>
                <a:pt x="645665" y="13036"/>
              </a:lnTo>
            </a:path>
            <a:path>
              <a:moveTo>
                <a:pt x="1219913" y="13036"/>
              </a:moveTo>
              <a:lnTo>
                <a:pt x="1865578" y="1303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2022</a:t>
          </a:r>
        </a:p>
      </dsp:txBody>
      <dsp:txXfrm>
        <a:off x="7629374" y="3485619"/>
        <a:ext cx="574248" cy="314816"/>
      </dsp:txXfrm>
    </dsp:sp>
    <dsp:sp modelId="{8E78674F-4867-412A-9EFA-4E7BF811E29D}">
      <dsp:nvSpPr>
        <dsp:cNvPr id="0" name=""/>
        <dsp:cNvSpPr/>
      </dsp:nvSpPr>
      <dsp:spPr>
        <a:xfrm>
          <a:off x="8848781" y="2790833"/>
          <a:ext cx="3351601" cy="1767293"/>
        </a:xfrm>
        <a:prstGeom prst="ellips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1" kern="1200" dirty="0"/>
            <a:t>Familiar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0" kern="1200" dirty="0"/>
            <a:t>Ayudar sobre todo a mis padres con todo aquello que necesiten, darles una excelente calidad de vida.</a:t>
          </a:r>
        </a:p>
      </dsp:txBody>
      <dsp:txXfrm>
        <a:off x="9339612" y="3049647"/>
        <a:ext cx="2369939" cy="1249665"/>
      </dsp:txXfrm>
    </dsp:sp>
    <dsp:sp modelId="{8601EF94-72DA-4EBE-AFB1-BA7421F55409}">
      <dsp:nvSpPr>
        <dsp:cNvPr id="0" name=""/>
        <dsp:cNvSpPr/>
      </dsp:nvSpPr>
      <dsp:spPr>
        <a:xfrm rot="2225988">
          <a:off x="6620897" y="4689678"/>
          <a:ext cx="1818857" cy="26073"/>
        </a:xfrm>
        <a:custGeom>
          <a:avLst/>
          <a:gdLst/>
          <a:ahLst/>
          <a:cxnLst/>
          <a:rect l="0" t="0" r="0" b="0"/>
          <a:pathLst>
            <a:path>
              <a:moveTo>
                <a:pt x="0" y="13036"/>
              </a:moveTo>
              <a:lnTo>
                <a:pt x="608180" y="13036"/>
              </a:lnTo>
            </a:path>
            <a:path>
              <a:moveTo>
                <a:pt x="1210676" y="13036"/>
              </a:moveTo>
              <a:lnTo>
                <a:pt x="1818857" y="1303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2022</a:t>
          </a:r>
        </a:p>
      </dsp:txBody>
      <dsp:txXfrm>
        <a:off x="7229078" y="4549249"/>
        <a:ext cx="602496" cy="306932"/>
      </dsp:txXfrm>
    </dsp:sp>
    <dsp:sp modelId="{696F4BDA-C30F-4466-A583-224B3EA8F1A5}">
      <dsp:nvSpPr>
        <dsp:cNvPr id="0" name=""/>
        <dsp:cNvSpPr/>
      </dsp:nvSpPr>
      <dsp:spPr>
        <a:xfrm>
          <a:off x="7538313" y="5092498"/>
          <a:ext cx="3351601" cy="1767293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/>
            <a:t>Social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Relacionarme tanto con otros excelente ingenieros como con otras personas la cuales me permitan mejorar día a día como persona.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100" kern="1200" dirty="0"/>
        </a:p>
      </dsp:txBody>
      <dsp:txXfrm>
        <a:off x="8029144" y="5351312"/>
        <a:ext cx="2369939" cy="1249665"/>
      </dsp:txXfrm>
    </dsp:sp>
    <dsp:sp modelId="{EB7A3CCF-2C9F-43B4-9346-A31FFB77E047}">
      <dsp:nvSpPr>
        <dsp:cNvPr id="0" name=""/>
        <dsp:cNvSpPr/>
      </dsp:nvSpPr>
      <dsp:spPr>
        <a:xfrm rot="8438271">
          <a:off x="3957422" y="4690573"/>
          <a:ext cx="1646308" cy="26073"/>
        </a:xfrm>
        <a:custGeom>
          <a:avLst/>
          <a:gdLst/>
          <a:ahLst/>
          <a:cxnLst/>
          <a:rect l="0" t="0" r="0" b="0"/>
          <a:pathLst>
            <a:path>
              <a:moveTo>
                <a:pt x="0" y="13036"/>
              </a:moveTo>
              <a:lnTo>
                <a:pt x="531191" y="13036"/>
              </a:lnTo>
            </a:path>
            <a:path>
              <a:moveTo>
                <a:pt x="1115116" y="13036"/>
              </a:moveTo>
              <a:lnTo>
                <a:pt x="1646308" y="1303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2022</a:t>
          </a:r>
        </a:p>
      </dsp:txBody>
      <dsp:txXfrm rot="10800000">
        <a:off x="4488614" y="4540265"/>
        <a:ext cx="583925" cy="326689"/>
      </dsp:txXfrm>
    </dsp:sp>
    <dsp:sp modelId="{5B2194DE-3F77-483A-A3D6-F4BD54217302}">
      <dsp:nvSpPr>
        <dsp:cNvPr id="0" name=""/>
        <dsp:cNvSpPr/>
      </dsp:nvSpPr>
      <dsp:spPr>
        <a:xfrm>
          <a:off x="1562198" y="5085345"/>
          <a:ext cx="3351601" cy="1767293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/>
            <a:t>Laboral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0" kern="1200" dirty="0"/>
            <a:t>Colaborar en proyectos que tengan un gran impacto social</a:t>
          </a:r>
        </a:p>
      </dsp:txBody>
      <dsp:txXfrm>
        <a:off x="2053029" y="5344159"/>
        <a:ext cx="2369939" cy="1249665"/>
      </dsp:txXfrm>
    </dsp:sp>
    <dsp:sp modelId="{985ED34C-78BB-4C84-A031-A15F09C36232}">
      <dsp:nvSpPr>
        <dsp:cNvPr id="0" name=""/>
        <dsp:cNvSpPr/>
      </dsp:nvSpPr>
      <dsp:spPr>
        <a:xfrm rot="10797624">
          <a:off x="3351656" y="3609341"/>
          <a:ext cx="1864891" cy="26073"/>
        </a:xfrm>
        <a:custGeom>
          <a:avLst/>
          <a:gdLst/>
          <a:ahLst/>
          <a:cxnLst/>
          <a:rect l="0" t="0" r="0" b="0"/>
          <a:pathLst>
            <a:path>
              <a:moveTo>
                <a:pt x="0" y="13036"/>
              </a:moveTo>
              <a:lnTo>
                <a:pt x="645427" y="13036"/>
              </a:lnTo>
            </a:path>
            <a:path>
              <a:moveTo>
                <a:pt x="1219464" y="13036"/>
              </a:moveTo>
              <a:lnTo>
                <a:pt x="1864891" y="1303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2021</a:t>
          </a:r>
        </a:p>
      </dsp:txBody>
      <dsp:txXfrm rot="10800000">
        <a:off x="3997083" y="3465028"/>
        <a:ext cx="574037" cy="314700"/>
      </dsp:txXfrm>
    </dsp:sp>
    <dsp:sp modelId="{E134CF18-70C0-45C1-B576-04881E725C38}">
      <dsp:nvSpPr>
        <dsp:cNvPr id="0" name=""/>
        <dsp:cNvSpPr/>
      </dsp:nvSpPr>
      <dsp:spPr>
        <a:xfrm>
          <a:off x="56" y="2740534"/>
          <a:ext cx="3351601" cy="1767293"/>
        </a:xfrm>
        <a:prstGeom prst="ellips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/>
            <a:t>Académico</a:t>
          </a:r>
          <a:endParaRPr lang="es-MX" sz="2000" b="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0" kern="1200" dirty="0"/>
            <a:t>Terminar satisfactoriamente la ingeniería.</a:t>
          </a:r>
          <a:endParaRPr lang="es-MX" sz="1500" b="1" kern="1200" dirty="0"/>
        </a:p>
      </dsp:txBody>
      <dsp:txXfrm>
        <a:off x="490887" y="2999348"/>
        <a:ext cx="2369939" cy="1249665"/>
      </dsp:txXfrm>
    </dsp:sp>
    <dsp:sp modelId="{ACC3CB26-B84A-4C40-B6F9-69BCB4B04FF7}">
      <dsp:nvSpPr>
        <dsp:cNvPr id="0" name=""/>
        <dsp:cNvSpPr/>
      </dsp:nvSpPr>
      <dsp:spPr>
        <a:xfrm rot="12706848">
          <a:off x="2542919" y="2343861"/>
          <a:ext cx="3033523" cy="26073"/>
        </a:xfrm>
        <a:custGeom>
          <a:avLst/>
          <a:gdLst/>
          <a:ahLst/>
          <a:cxnLst/>
          <a:rect l="0" t="0" r="0" b="0"/>
          <a:pathLst>
            <a:path>
              <a:moveTo>
                <a:pt x="0" y="13036"/>
              </a:moveTo>
              <a:lnTo>
                <a:pt x="1227628" y="13036"/>
              </a:lnTo>
            </a:path>
            <a:path>
              <a:moveTo>
                <a:pt x="1805894" y="13036"/>
              </a:moveTo>
              <a:lnTo>
                <a:pt x="3033523" y="1303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2022</a:t>
          </a:r>
        </a:p>
      </dsp:txBody>
      <dsp:txXfrm rot="10800000">
        <a:off x="3770548" y="2191002"/>
        <a:ext cx="578265" cy="331791"/>
      </dsp:txXfrm>
    </dsp:sp>
    <dsp:sp modelId="{42099CA8-F7DD-486D-848D-C6EF3855C7A2}">
      <dsp:nvSpPr>
        <dsp:cNvPr id="0" name=""/>
        <dsp:cNvSpPr/>
      </dsp:nvSpPr>
      <dsp:spPr>
        <a:xfrm>
          <a:off x="8397" y="1491"/>
          <a:ext cx="3351601" cy="1767293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/>
            <a:t>Económico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0" kern="1200" dirty="0"/>
            <a:t>Tener una fuente de ingresos más que adecuada como para permitirme además de cubrir todas mis necesidades apoyar a mi familia.</a:t>
          </a:r>
        </a:p>
      </dsp:txBody>
      <dsp:txXfrm>
        <a:off x="499228" y="260305"/>
        <a:ext cx="2369939" cy="1249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4E2CA-E49B-4C4F-8462-BE256400A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A4C9AD-42D7-4853-9C42-31D157A0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5664FA-017A-40EB-8D6E-7F00FA87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ADBA-B284-4B09-9AC3-850D40D049D9}" type="datetimeFigureOut">
              <a:rPr lang="es-MX" smtClean="0"/>
              <a:t>07/04/2019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AC3B4E-E65F-43BE-8B3C-5FF73CD22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B2B6AE-E305-4735-BC07-300FAD8C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77F6-523F-49AB-BA2B-0DAFE98DF5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354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37DA6-F17D-4AEE-A8D0-62E8B7B26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E79075-95E0-4EFB-BF58-73E0AEA4E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DC7673-C91D-4C02-9BEB-F1A1BEC0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ADBA-B284-4B09-9AC3-850D40D049D9}" type="datetimeFigureOut">
              <a:rPr lang="es-MX" smtClean="0"/>
              <a:t>07/04/2019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DF22E0-BF57-490A-A4C5-AF257C26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50D9DF-07A7-4FDC-BE97-EE33F7BC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77F6-523F-49AB-BA2B-0DAFE98DF5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845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5E4F97-CC8E-4617-B964-B6C83B312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0868BB-98AC-4379-AED1-753534900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427D02-3A04-4A2C-9C4F-F9C6F479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ADBA-B284-4B09-9AC3-850D40D049D9}" type="datetimeFigureOut">
              <a:rPr lang="es-MX" smtClean="0"/>
              <a:t>07/04/2019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0DE9C1-CEB5-430F-A19F-F1DF59E54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098DE0-7A98-4E1A-A63E-CC983CDA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77F6-523F-49AB-BA2B-0DAFE98DF5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338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3D309-49F1-4020-B67F-6081EFE62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D579D7-2389-419E-A60A-3D5690CEB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CBB071-E7A5-4EE1-863C-FC49BD9A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ADBA-B284-4B09-9AC3-850D40D049D9}" type="datetimeFigureOut">
              <a:rPr lang="es-MX" smtClean="0"/>
              <a:t>07/04/2019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0E351C-D862-476C-B71D-C11140CD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3E6B56-A96D-4A4B-8096-F8EB5BE2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77F6-523F-49AB-BA2B-0DAFE98DF5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898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965F0-B69A-4746-9CE0-2C3B707A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8AD9C6-36B3-4838-ADDC-06157BC36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A04CC0-4FBC-4757-ABA3-A634D9E6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ADBA-B284-4B09-9AC3-850D40D049D9}" type="datetimeFigureOut">
              <a:rPr lang="es-MX" smtClean="0"/>
              <a:t>07/04/2019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75181E-E5D0-48AA-AA29-BFB9D9BB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A15734-D783-4282-BDBE-DBF49911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77F6-523F-49AB-BA2B-0DAFE98DF5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575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93324-CDE2-454E-98D9-D8DD0C0B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614E0B-93FF-4E39-8050-235805748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28B8D7-6C22-4DF0-BD6B-B8CD8630C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797B65-EA29-48B4-9059-ECB6F5C64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ADBA-B284-4B09-9AC3-850D40D049D9}" type="datetimeFigureOut">
              <a:rPr lang="es-MX" smtClean="0"/>
              <a:t>07/04/2019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77A918-ECE8-497F-A7E4-4B39AE67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3A347B-24E7-4430-A14F-7AE669C4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77F6-523F-49AB-BA2B-0DAFE98DF5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103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F0AEE-4CE7-4EA9-B558-C0C1A13EA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5AD6A8-E933-449D-8285-AB240D2CE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F6F52F-118B-4F1C-AE29-7F5D93505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43098A8-9666-4B70-AB4F-A5EC15984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9D279E-DBB2-4671-8FB6-C834791A0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5230C03-EB7E-4929-BF8A-B2ADF02C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ADBA-B284-4B09-9AC3-850D40D049D9}" type="datetimeFigureOut">
              <a:rPr lang="es-MX" smtClean="0"/>
              <a:t>07/04/2019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EDA9397-A4C6-4267-B60F-C811B7AF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283C8D-8A85-4087-9F35-A142FA65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77F6-523F-49AB-BA2B-0DAFE98DF5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593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A5FC3-1F48-4ABF-8C0E-2CC61330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8D32EAF-5743-4144-BAD4-A392511A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ADBA-B284-4B09-9AC3-850D40D049D9}" type="datetimeFigureOut">
              <a:rPr lang="es-MX" smtClean="0"/>
              <a:t>07/04/2019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6F44D00-F480-44A3-9039-7A9BDC91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7229DB0-5E7F-4D12-BF31-F004EEEF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77F6-523F-49AB-BA2B-0DAFE98DF5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540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2E01624-73E2-4236-88CA-3595F8DBD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ADBA-B284-4B09-9AC3-850D40D049D9}" type="datetimeFigureOut">
              <a:rPr lang="es-MX" smtClean="0"/>
              <a:t>07/04/2019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2A2012-28AD-4B94-8701-1BFA98166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0FF3FD-FC95-46E1-AEAC-635BBB58A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77F6-523F-49AB-BA2B-0DAFE98DF5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113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CFA20-DEBB-4EB7-B887-011CCA49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3597D8-7CBC-4BCF-9DE6-14DF309F8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3C0F1E-C163-4A5C-85DE-D12394B2D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687C6B-CB5F-4A7F-A2A5-3F532E6B5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ADBA-B284-4B09-9AC3-850D40D049D9}" type="datetimeFigureOut">
              <a:rPr lang="es-MX" smtClean="0"/>
              <a:t>07/04/2019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C677BC-9B8E-40A0-ACB2-EA2FB7DBE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87A3EA-1B9D-4248-9FD4-507198C4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77F6-523F-49AB-BA2B-0DAFE98DF5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606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0DFD7-9785-4EEF-AF06-22B6248ED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4ED077B-0CCC-4ED6-AF2D-9DB400D79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1B25A5-FA28-458F-B985-B480176ED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B8597D-CFA0-45C3-AEC3-24FBCD813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ADBA-B284-4B09-9AC3-850D40D049D9}" type="datetimeFigureOut">
              <a:rPr lang="es-MX" smtClean="0"/>
              <a:t>07/04/2019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8A3649-A39A-43B3-867B-2D21B2169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92520F-42A1-44D5-812C-254C81BB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77F6-523F-49AB-BA2B-0DAFE98DF5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258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8308127-AE0B-4A3C-A15D-837B66447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2BE7CE-806C-48E8-A2B7-0C3F993E3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1583EE-E2F5-412B-8535-8E0FEB686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BADBA-B284-4B09-9AC3-850D40D049D9}" type="datetimeFigureOut">
              <a:rPr lang="es-MX" smtClean="0"/>
              <a:t>07/04/2019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E9C460-1616-4F6E-822C-9AFAA1E01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F194BD-F467-41C4-9441-B92B9F9B7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E77F6-523F-49AB-BA2B-0DAFE98DF5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464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02B2DFD-4C2A-47CE-BAD2-09D1627FBA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3636393"/>
              </p:ext>
            </p:extLst>
          </p:nvPr>
        </p:nvGraphicFramePr>
        <p:xfrm>
          <a:off x="-8390" y="-1787"/>
          <a:ext cx="12200389" cy="6859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15530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132</Words>
  <Application>Microsoft Office PowerPoint</Application>
  <PresentationFormat>Panorámica</PresentationFormat>
  <Paragraphs>22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Erick Efrain Vargas Romero</dc:creator>
  <cp:lastModifiedBy>Erick Efrain Vargas Romero</cp:lastModifiedBy>
  <cp:revision>6</cp:revision>
  <dcterms:created xsi:type="dcterms:W3CDTF">2019-03-31T17:03:28Z</dcterms:created>
  <dcterms:modified xsi:type="dcterms:W3CDTF">2019-04-08T02:42:46Z</dcterms:modified>
</cp:coreProperties>
</file>