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GOOGLE MAPS JAVASCRIPT API logo png">
            <a:extLst>
              <a:ext uri="{FF2B5EF4-FFF2-40B4-BE49-F238E27FC236}">
                <a16:creationId xmlns:a16="http://schemas.microsoft.com/office/drawing/2014/main" id="{05B47E31-1147-45C6-938A-FB921D291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r="35657" b="-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C24EE9-098F-4776-A3C9-1123F2D3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Google maps JavaScript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4108C-8836-44E9-95A1-5304B87C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s-MX" sz="1500">
                <a:solidFill>
                  <a:srgbClr val="FFFFFF"/>
                </a:solidFill>
              </a:rPr>
              <a:t>Vargas Romero Erick Efraín</a:t>
            </a:r>
          </a:p>
          <a:p>
            <a:r>
              <a:rPr lang="es-MX" sz="1500">
                <a:solidFill>
                  <a:srgbClr val="FFFFFF"/>
                </a:solidFill>
              </a:rPr>
              <a:t>Tecnologías para la web</a:t>
            </a:r>
          </a:p>
          <a:p>
            <a:r>
              <a:rPr lang="es-MX" sz="1500">
                <a:solidFill>
                  <a:srgbClr val="FFFFFF"/>
                </a:solidFill>
              </a:rPr>
              <a:t>Prof. Peredo Valderrama Rubén</a:t>
            </a:r>
          </a:p>
        </p:txBody>
      </p:sp>
    </p:spTree>
    <p:extLst>
      <p:ext uri="{BB962C8B-B14F-4D97-AF65-F5344CB8AC3E}">
        <p14:creationId xmlns:p14="http://schemas.microsoft.com/office/powerpoint/2010/main" val="258690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6E391-E524-4116-9014-8619B889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543775"/>
            <a:ext cx="9281160" cy="770558"/>
          </a:xfrm>
        </p:spPr>
        <p:txBody>
          <a:bodyPr>
            <a:noAutofit/>
          </a:bodyPr>
          <a:lstStyle/>
          <a:p>
            <a:r>
              <a:rPr lang="es-419" sz="4800" dirty="0"/>
              <a:t>Requisitos</a:t>
            </a:r>
            <a:endParaRPr lang="es-MX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E1846-6077-4B3E-B6B5-ABBEDE11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520718"/>
            <a:ext cx="9052560" cy="3921720"/>
          </a:xfrm>
        </p:spPr>
        <p:txBody>
          <a:bodyPr>
            <a:normAutofit/>
          </a:bodyPr>
          <a:lstStyle/>
          <a:p>
            <a:r>
              <a:rPr lang="es-419" dirty="0"/>
              <a:t>Google recomienda: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Conocer un poco de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Conceptos de programación orientada a objetos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Conocer Google </a:t>
            </a:r>
            <a:r>
              <a:rPr lang="es-419" dirty="0" err="1"/>
              <a:t>Maps</a:t>
            </a:r>
            <a:r>
              <a:rPr lang="es-419" dirty="0"/>
              <a:t> desde un punto de vista del usuario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419" dirty="0"/>
          </a:p>
          <a:p>
            <a:r>
              <a:rPr lang="es-419" dirty="0"/>
              <a:t>También se requiere tener una clave de API de la aplicación</a:t>
            </a:r>
            <a:endParaRPr lang="es-MX" dirty="0"/>
          </a:p>
        </p:txBody>
      </p:sp>
      <p:pic>
        <p:nvPicPr>
          <p:cNvPr id="1026" name="Picture 2" descr="Resultado de imagen para JavaScript png">
            <a:extLst>
              <a:ext uri="{FF2B5EF4-FFF2-40B4-BE49-F238E27FC236}">
                <a16:creationId xmlns:a16="http://schemas.microsoft.com/office/drawing/2014/main" id="{D3DEDCD1-2396-47EE-9BED-F3DCB480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5162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Google maps png">
            <a:extLst>
              <a:ext uri="{FF2B5EF4-FFF2-40B4-BE49-F238E27FC236}">
                <a16:creationId xmlns:a16="http://schemas.microsoft.com/office/drawing/2014/main" id="{AA5D0FC3-776F-457A-808F-88444431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59" y="3580183"/>
            <a:ext cx="3152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13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6E391-E524-4116-9014-8619B889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543775"/>
            <a:ext cx="9281160" cy="770558"/>
          </a:xfrm>
        </p:spPr>
        <p:txBody>
          <a:bodyPr>
            <a:noAutofit/>
          </a:bodyPr>
          <a:lstStyle/>
          <a:p>
            <a:r>
              <a:rPr lang="es-419" sz="4800" dirty="0"/>
              <a:t>Algunos objetos PARTE 1</a:t>
            </a:r>
            <a:endParaRPr lang="es-MX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E1846-6077-4B3E-B6B5-ABBEDE11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520718"/>
            <a:ext cx="9052560" cy="50031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 err="1"/>
              <a:t>google.maps.Marker</a:t>
            </a:r>
            <a:r>
              <a:rPr lang="es-419" b="1" dirty="0"/>
              <a:t> </a:t>
            </a:r>
          </a:p>
          <a:p>
            <a:endParaRPr lang="es-419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Atributos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position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map</a:t>
            </a:r>
            <a:r>
              <a:rPr lang="es-419" dirty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Métodos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setMap</a:t>
            </a:r>
            <a:r>
              <a:rPr lang="es-419" dirty="0">
                <a:solidFill>
                  <a:schemeClr val="tx1"/>
                </a:solidFill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 err="1"/>
              <a:t>google.maps.InfoWindow</a:t>
            </a:r>
            <a:endParaRPr lang="es-419" b="1" dirty="0"/>
          </a:p>
          <a:p>
            <a:endParaRPr lang="es-419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Atributos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content</a:t>
            </a:r>
            <a:endParaRPr lang="es-419" dirty="0">
              <a:solidFill>
                <a:schemeClr val="tx1"/>
              </a:solidFill>
            </a:endParaRPr>
          </a:p>
          <a:p>
            <a:pPr lvl="2"/>
            <a:endParaRPr lang="es-41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Métodos: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open();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close</a:t>
            </a:r>
            <a:r>
              <a:rPr lang="es-419" dirty="0">
                <a:solidFill>
                  <a:schemeClr val="tx1"/>
                </a:solidFill>
              </a:rPr>
              <a:t>();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setContent</a:t>
            </a:r>
            <a:r>
              <a:rPr lang="es-419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2050" name="Picture 2" descr="Resultado de imagen para marcador png">
            <a:extLst>
              <a:ext uri="{FF2B5EF4-FFF2-40B4-BE49-F238E27FC236}">
                <a16:creationId xmlns:a16="http://schemas.microsoft.com/office/drawing/2014/main" id="{9B45B2B6-4C77-4CE5-953F-31027C30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59" y="334108"/>
            <a:ext cx="2533533" cy="25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InfoWindow png">
            <a:extLst>
              <a:ext uri="{FF2B5EF4-FFF2-40B4-BE49-F238E27FC236}">
                <a16:creationId xmlns:a16="http://schemas.microsoft.com/office/drawing/2014/main" id="{53CF8B5C-D295-45B4-AEA3-14573168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58" y="3074026"/>
            <a:ext cx="3606967" cy="283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3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6E391-E524-4116-9014-8619B889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543775"/>
            <a:ext cx="9281160" cy="770558"/>
          </a:xfrm>
        </p:spPr>
        <p:txBody>
          <a:bodyPr>
            <a:noAutofit/>
          </a:bodyPr>
          <a:lstStyle/>
          <a:p>
            <a:r>
              <a:rPr lang="es-419" sz="4800" dirty="0"/>
              <a:t>Algunos objetos PARTE 2</a:t>
            </a:r>
            <a:endParaRPr lang="es-MX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E1846-6077-4B3E-B6B5-ABBEDE11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1520718"/>
            <a:ext cx="9642295" cy="53372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 err="1"/>
              <a:t>google.maps.Map</a:t>
            </a:r>
            <a:r>
              <a:rPr lang="es-419" b="1" dirty="0"/>
              <a:t> </a:t>
            </a:r>
          </a:p>
          <a:p>
            <a:endParaRPr lang="es-419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Atributos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zoom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center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41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Algunos eventos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setMap</a:t>
            </a:r>
            <a:r>
              <a:rPr lang="es-419" dirty="0">
                <a:solidFill>
                  <a:schemeClr val="tx1"/>
                </a:solidFill>
              </a:rPr>
              <a:t>();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center_changed</a:t>
            </a:r>
            <a:endParaRPr lang="es-419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Click</a:t>
            </a:r>
            <a:endParaRPr lang="es-419" dirty="0">
              <a:solidFill>
                <a:schemeClr val="tx1"/>
              </a:solidFill>
            </a:endParaRPr>
          </a:p>
          <a:p>
            <a:pPr lvl="2"/>
            <a:endParaRPr lang="es-419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Tipos de mapas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roadMap</a:t>
            </a:r>
            <a:endParaRPr lang="es-419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satellite</a:t>
            </a:r>
            <a:endParaRPr lang="es-419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hybrid</a:t>
            </a:r>
            <a:endParaRPr lang="es-419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1"/>
                </a:solidFill>
              </a:rPr>
              <a:t>terrain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google maps basic javascript">
            <a:extLst>
              <a:ext uri="{FF2B5EF4-FFF2-40B4-BE49-F238E27FC236}">
                <a16:creationId xmlns:a16="http://schemas.microsoft.com/office/drawing/2014/main" id="{058746EF-932B-4395-BDB5-1A2B0083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83" y="1520718"/>
            <a:ext cx="5656685" cy="451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2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F73E60-722D-43F9-86F2-A9CFDC63509B}"/>
              </a:ext>
            </a:extLst>
          </p:cNvPr>
          <p:cNvSpPr txBox="1">
            <a:spLocks/>
          </p:cNvSpPr>
          <p:nvPr/>
        </p:nvSpPr>
        <p:spPr>
          <a:xfrm>
            <a:off x="2165774" y="543775"/>
            <a:ext cx="9281160" cy="7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/>
              <a:t>Algunos SERVICIOS</a:t>
            </a:r>
            <a:endParaRPr lang="es-MX" sz="4800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3EE1D65A-D7D7-41B2-B140-8C2BE3A0A454}"/>
              </a:ext>
            </a:extLst>
          </p:cNvPr>
          <p:cNvSpPr txBox="1">
            <a:spLocks/>
          </p:cNvSpPr>
          <p:nvPr/>
        </p:nvSpPr>
        <p:spPr>
          <a:xfrm>
            <a:off x="2165773" y="1520718"/>
            <a:ext cx="9642295" cy="533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/>
              <a:t>Indicaciones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/>
              <a:t>Matriz de distancia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/>
              <a:t>Elevación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 err="1"/>
              <a:t>Geocodificación</a:t>
            </a:r>
            <a:endParaRPr lang="es-419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/>
              <a:t>Imágenes con zoom máximo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/>
              <a:t>Street </a:t>
            </a:r>
            <a:r>
              <a:rPr lang="es-419" b="1" dirty="0" err="1"/>
              <a:t>view</a:t>
            </a:r>
            <a:endParaRPr lang="es-419" b="1" dirty="0"/>
          </a:p>
        </p:txBody>
      </p:sp>
      <p:pic>
        <p:nvPicPr>
          <p:cNvPr id="4098" name="Picture 2" descr="Resultado de imagen para Street view png">
            <a:extLst>
              <a:ext uri="{FF2B5EF4-FFF2-40B4-BE49-F238E27FC236}">
                <a16:creationId xmlns:a16="http://schemas.microsoft.com/office/drawing/2014/main" id="{2EAA3D0D-BCF4-49EF-AA06-85F77408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1" y="661393"/>
            <a:ext cx="1952624" cy="31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Maps png">
            <a:extLst>
              <a:ext uri="{FF2B5EF4-FFF2-40B4-BE49-F238E27FC236}">
                <a16:creationId xmlns:a16="http://schemas.microsoft.com/office/drawing/2014/main" id="{3DC3672B-0AEB-4639-856B-3E293F8C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33" y="3551798"/>
            <a:ext cx="3793112" cy="28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18A2C-C0CE-4AA8-9438-967367F27EEB}"/>
              </a:ext>
            </a:extLst>
          </p:cNvPr>
          <p:cNvSpPr txBox="1">
            <a:spLocks/>
          </p:cNvSpPr>
          <p:nvPr/>
        </p:nvSpPr>
        <p:spPr>
          <a:xfrm>
            <a:off x="889424" y="515200"/>
            <a:ext cx="9281160" cy="7705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/>
              <a:t>Referencias</a:t>
            </a:r>
            <a:endParaRPr lang="es-MX" sz="4800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7752B669-571A-4FEF-981B-110753C35223}"/>
              </a:ext>
            </a:extLst>
          </p:cNvPr>
          <p:cNvSpPr txBox="1">
            <a:spLocks/>
          </p:cNvSpPr>
          <p:nvPr/>
        </p:nvSpPr>
        <p:spPr>
          <a:xfrm>
            <a:off x="1274852" y="1520718"/>
            <a:ext cx="9642295" cy="533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b="1" dirty="0"/>
              <a:t>[1] Google </a:t>
            </a:r>
            <a:r>
              <a:rPr lang="es-419" b="1" dirty="0" err="1"/>
              <a:t>maps</a:t>
            </a:r>
            <a:r>
              <a:rPr lang="es-419" b="1" dirty="0"/>
              <a:t> API, GOOGLE, “Guías”, disponible </a:t>
            </a:r>
            <a:r>
              <a:rPr lang="es-419" b="1" dirty="0" err="1"/>
              <a:t>en:“https</a:t>
            </a:r>
            <a:r>
              <a:rPr lang="es-419" b="1" dirty="0"/>
              <a:t>://developers.google.com/</a:t>
            </a:r>
            <a:r>
              <a:rPr lang="es-419" b="1" dirty="0" err="1"/>
              <a:t>maps</a:t>
            </a:r>
            <a:r>
              <a:rPr lang="es-419" b="1" dirty="0"/>
              <a:t>/</a:t>
            </a:r>
            <a:r>
              <a:rPr lang="es-419" b="1" dirty="0" err="1"/>
              <a:t>documentation</a:t>
            </a:r>
            <a:r>
              <a:rPr lang="es-419" b="1" dirty="0"/>
              <a:t>/</a:t>
            </a:r>
            <a:r>
              <a:rPr lang="es-419" b="1" dirty="0" err="1"/>
              <a:t>javascript</a:t>
            </a:r>
            <a:r>
              <a:rPr lang="es-419" b="1" dirty="0"/>
              <a:t>/”</a:t>
            </a:r>
          </a:p>
        </p:txBody>
      </p:sp>
    </p:spTree>
    <p:extLst>
      <p:ext uri="{BB962C8B-B14F-4D97-AF65-F5344CB8AC3E}">
        <p14:creationId xmlns:p14="http://schemas.microsoft.com/office/powerpoint/2010/main" val="409366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5921</TotalTime>
  <Words>154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Letras en madera</vt:lpstr>
      <vt:lpstr>Google maps JavaScript api</vt:lpstr>
      <vt:lpstr>Requisitos</vt:lpstr>
      <vt:lpstr>Algunos objetos PARTE 1</vt:lpstr>
      <vt:lpstr>Algunos objetos PARTE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JavaScript api</dc:title>
  <dc:creator>Erick Efrain Vargas Romero</dc:creator>
  <cp:lastModifiedBy>Erick Efrain Vargas Romero</cp:lastModifiedBy>
  <cp:revision>11</cp:revision>
  <dcterms:created xsi:type="dcterms:W3CDTF">2018-05-28T00:06:52Z</dcterms:created>
  <dcterms:modified xsi:type="dcterms:W3CDTF">2018-06-01T18:03:24Z</dcterms:modified>
</cp:coreProperties>
</file>