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6" r:id="rId5"/>
    <p:sldId id="258" r:id="rId6"/>
    <p:sldId id="259" r:id="rId7"/>
    <p:sldId id="263" r:id="rId8"/>
    <p:sldId id="260" r:id="rId9"/>
    <p:sldId id="261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5EE47D-B35A-4924-89F7-16AC78263C58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DFBD54-51C6-438B-9F28-096EEC5D24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5EE47D-B35A-4924-89F7-16AC78263C58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DFBD54-51C6-438B-9F28-096EEC5D2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5EE47D-B35A-4924-89F7-16AC78263C58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DFBD54-51C6-438B-9F28-096EEC5D2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5EE47D-B35A-4924-89F7-16AC78263C58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DFBD54-51C6-438B-9F28-096EEC5D2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5EE47D-B35A-4924-89F7-16AC78263C58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DFBD54-51C6-438B-9F28-096EEC5D24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5EE47D-B35A-4924-89F7-16AC78263C58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DFBD54-51C6-438B-9F28-096EEC5D2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5EE47D-B35A-4924-89F7-16AC78263C58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DFBD54-51C6-438B-9F28-096EEC5D24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5EE47D-B35A-4924-89F7-16AC78263C58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DFBD54-51C6-438B-9F28-096EEC5D2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5EE47D-B35A-4924-89F7-16AC78263C58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DFBD54-51C6-438B-9F28-096EEC5D2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5EE47D-B35A-4924-89F7-16AC78263C58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DFBD54-51C6-438B-9F28-096EEC5D2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C55EE47D-B35A-4924-89F7-16AC78263C58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EDFBD54-51C6-438B-9F28-096EEC5D2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55EE47D-B35A-4924-89F7-16AC78263C58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EDFBD54-51C6-438B-9F28-096EEC5D2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657600"/>
            <a:ext cx="7772400" cy="1975104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sz="3600" dirty="0" smtClean="0"/>
              <a:t>Effects of Mean Free Path and Neutron Lifetime on N.C. State’s </a:t>
            </a:r>
            <a:br>
              <a:rPr lang="en-US" sz="3600" dirty="0" smtClean="0"/>
            </a:br>
            <a:r>
              <a:rPr lang="en-US" sz="3600" dirty="0" smtClean="0"/>
              <a:t>Ultra-Cold Neutron Source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752600"/>
            <a:ext cx="7772400" cy="1508760"/>
          </a:xfrm>
        </p:spPr>
        <p:txBody>
          <a:bodyPr/>
          <a:lstStyle/>
          <a:p>
            <a:r>
              <a:rPr lang="en-US" dirty="0" smtClean="0"/>
              <a:t>Jonathan Coburn</a:t>
            </a:r>
          </a:p>
          <a:p>
            <a:r>
              <a:rPr lang="en-US" dirty="0" smtClean="0"/>
              <a:t>3/20/2012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Data Summary: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‘loss due to absorption’ accounts for any neutron that is lost in any region due to absorption (except detectors)</a:t>
            </a:r>
          </a:p>
          <a:p>
            <a:r>
              <a:rPr lang="en-US" dirty="0" smtClean="0"/>
              <a:t>‘penetrates wall or bulk medium’ accounts for </a:t>
            </a:r>
          </a:p>
          <a:p>
            <a:pPr lvl="1"/>
            <a:r>
              <a:rPr lang="en-US" dirty="0" smtClean="0"/>
              <a:t>Neutrons lost due to penetration of a region</a:t>
            </a:r>
          </a:p>
          <a:p>
            <a:pPr lvl="1"/>
            <a:r>
              <a:rPr lang="en-US" dirty="0" smtClean="0"/>
              <a:t>Any time a particle penetrates a bulk medium</a:t>
            </a:r>
          </a:p>
          <a:p>
            <a:r>
              <a:rPr lang="en-US" dirty="0" smtClean="0"/>
              <a:t>Overall, results are proportionally similar for each situation.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 and Future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Goal:  Maximize the mean free path and neutron lifetime parameters</a:t>
            </a:r>
          </a:p>
          <a:p>
            <a:r>
              <a:rPr lang="en-US" dirty="0" smtClean="0"/>
              <a:t>Ways to improve results:</a:t>
            </a:r>
          </a:p>
          <a:p>
            <a:pPr lvl="1"/>
            <a:r>
              <a:rPr lang="en-US" dirty="0" smtClean="0"/>
              <a:t>Re-run experiment with higher initial counts of UCN, to improve accuracy</a:t>
            </a:r>
          </a:p>
          <a:p>
            <a:pPr lvl="1"/>
            <a:r>
              <a:rPr lang="en-US" dirty="0" smtClean="0"/>
              <a:t>Create more specific histogram plots</a:t>
            </a:r>
          </a:p>
          <a:p>
            <a:r>
              <a:rPr lang="en-US" dirty="0" smtClean="0"/>
              <a:t>New Goals:</a:t>
            </a:r>
          </a:p>
          <a:p>
            <a:pPr lvl="1"/>
            <a:r>
              <a:rPr lang="en-US" dirty="0" smtClean="0"/>
              <a:t>Investigate whether final UCN count approaches a maximum as mean free path increases</a:t>
            </a:r>
          </a:p>
          <a:p>
            <a:pPr lvl="1"/>
            <a:r>
              <a:rPr lang="en-US" dirty="0" smtClean="0"/>
              <a:t>Measure steady state neutron density within system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given source geometry files</a:t>
            </a:r>
          </a:p>
          <a:p>
            <a:r>
              <a:rPr lang="en-US" dirty="0" smtClean="0"/>
              <a:t>Vary Neutron Lifetime between 25 &amp; 75 ms</a:t>
            </a:r>
          </a:p>
          <a:p>
            <a:r>
              <a:rPr lang="en-US" dirty="0" smtClean="0"/>
              <a:t>Vary Mean Free Path between 1 &amp; 6 cm</a:t>
            </a:r>
          </a:p>
          <a:p>
            <a:pPr lvl="1"/>
            <a:r>
              <a:rPr lang="en-US" dirty="0" smtClean="0"/>
              <a:t>Observe the fraction of surviving neutrons </a:t>
            </a:r>
          </a:p>
          <a:p>
            <a:r>
              <a:rPr lang="en-US" dirty="0" smtClean="0"/>
              <a:t>Make plots showing how and where UCN interacted</a:t>
            </a:r>
          </a:p>
          <a:p>
            <a:pPr lvl="1"/>
            <a:r>
              <a:rPr lang="en-US" dirty="0" smtClean="0"/>
              <a:t>Observe any significant differences in behavior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24000"/>
            <a:ext cx="641155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0" y="6096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Sketch of source geometry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VPython</a:t>
            </a:r>
            <a:r>
              <a:rPr lang="en-US" dirty="0" smtClean="0"/>
              <a:t> Visualization of Source </a:t>
            </a:r>
            <a:r>
              <a:rPr lang="en-US" dirty="0" smtClean="0"/>
              <a:t>G</a:t>
            </a:r>
            <a:r>
              <a:rPr lang="en-US" dirty="0" smtClean="0"/>
              <a:t>eometry</a:t>
            </a:r>
            <a:endParaRPr lang="en-US" dirty="0"/>
          </a:p>
        </p:txBody>
      </p:sp>
      <p:pic>
        <p:nvPicPr>
          <p:cNvPr id="6" name="Picture 5" descr="Pictureofsourcegeometry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t="18000" r="20000" b="6000"/>
          <a:stretch>
            <a:fillRect/>
          </a:stretch>
        </p:blipFill>
        <p:spPr>
          <a:xfrm>
            <a:off x="1143000" y="2209800"/>
            <a:ext cx="73152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447800"/>
            <a:ext cx="656699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0" y="685800"/>
            <a:ext cx="4688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 from using UCNTransport, Version 29.9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838200"/>
            <a:ext cx="7010400" cy="527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Summary: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increasing neutron lifetime, the number of surviving UCN increases</a:t>
            </a:r>
          </a:p>
          <a:p>
            <a:r>
              <a:rPr lang="en-US" dirty="0" smtClean="0"/>
              <a:t>By increasing mean free path, the number of surviving UCN increases</a:t>
            </a:r>
          </a:p>
          <a:p>
            <a:r>
              <a:rPr lang="en-US" dirty="0" smtClean="0"/>
              <a:t>For reasonable values of MFP = 4cm and lifetime = 45 ms, </a:t>
            </a:r>
          </a:p>
          <a:p>
            <a:pPr algn="ctr">
              <a:buNone/>
            </a:pPr>
            <a:r>
              <a:rPr lang="en-US" dirty="0" smtClean="0"/>
              <a:t>	surviving UCN fraction = 15%</a:t>
            </a:r>
          </a:p>
          <a:p>
            <a:r>
              <a:rPr lang="en-US" u="sng" dirty="0" smtClean="0"/>
              <a:t>Interesting note</a:t>
            </a:r>
            <a:r>
              <a:rPr lang="en-US" dirty="0" smtClean="0"/>
              <a:t>:  for individual lifetimes, the function of mean free path vs. surviving # of UCN is parabolic in nature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14400"/>
            <a:ext cx="3581400" cy="488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57200"/>
            <a:ext cx="48006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914399"/>
            <a:ext cx="3581400" cy="5174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6324600"/>
            <a:ext cx="48291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990600"/>
            <a:ext cx="3453930" cy="520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990600"/>
            <a:ext cx="3463672" cy="522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57200"/>
            <a:ext cx="46482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6400800"/>
            <a:ext cx="48577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953</TotalTime>
  <Words>238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Metro</vt:lpstr>
      <vt:lpstr> Effects of Mean Free Path and Neutron Lifetime on N.C. State’s  Ultra-Cold Neutron Source </vt:lpstr>
      <vt:lpstr>Project Specifications</vt:lpstr>
      <vt:lpstr>Slide 3</vt:lpstr>
      <vt:lpstr>VPython Visualization of Source Geometry</vt:lpstr>
      <vt:lpstr>Slide 5</vt:lpstr>
      <vt:lpstr>Slide 6</vt:lpstr>
      <vt:lpstr>Data Summary:</vt:lpstr>
      <vt:lpstr>Slide 8</vt:lpstr>
      <vt:lpstr>Slide 9</vt:lpstr>
      <vt:lpstr>Histogram Data Summary:</vt:lpstr>
      <vt:lpstr>Conclusion and Future Goals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coburnj</dc:creator>
  <cp:lastModifiedBy>coburnj</cp:lastModifiedBy>
  <cp:revision>32</cp:revision>
  <dcterms:created xsi:type="dcterms:W3CDTF">2012-03-20T00:53:52Z</dcterms:created>
  <dcterms:modified xsi:type="dcterms:W3CDTF">2013-02-27T22:13:36Z</dcterms:modified>
</cp:coreProperties>
</file>