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move the slide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latin typeface="Arial"/>
              </a:rPr>
              <a:t>Click to edit the notes format</a:t>
            </a:r>
            <a:endParaRPr b="0" lang="en-US" sz="281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&lt;header&gt;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FD3E9C-A6C8-4496-B92E-2C21C56D6885}" type="slidenum">
              <a:rPr b="0" lang="en-US" sz="1400" spc="-1" strike="noStrike">
                <a:latin typeface="Noto Sans Regular"/>
              </a:rPr>
              <a:t>&lt;number&gt;</a:t>
            </a:fld>
            <a:endParaRPr b="0" lang="en-US" sz="1400" spc="-1" strike="noStrike"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901800" y="512064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92000" y="641700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9200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8256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88920" y="590364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85840" y="590364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92000" y="6417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88920" y="6417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85840" y="6417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92000" y="5903640"/>
            <a:ext cx="8568000" cy="98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9200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92000" y="5903640"/>
            <a:ext cx="8568000" cy="98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8256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92000" y="641700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92000" y="641700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200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8256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88920" y="590364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85840" y="590364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92000" y="6417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88920" y="6417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85840" y="6417000"/>
            <a:ext cx="275868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200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82560" y="641700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82560" y="5903640"/>
            <a:ext cx="418104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92000" y="6417000"/>
            <a:ext cx="8568000" cy="46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364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2186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0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4636E96-7210-43F6-8D50-5B18EBEEFE75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EC6BFA3F-2D59-4744-B47F-75C6083EE40F}" type="slidecount">
              <a:rPr b="0" lang="en-US" sz="1400" spc="-1" strike="noStrike">
                <a:latin typeface="Noto Sans Regular"/>
              </a:rPr>
              <a:t>38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D78E1A3-A4A9-4E66-B347-C87D6756AA7E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3CF63329-E657-42BA-B47E-B38C2896F676}" type="slidecount">
              <a:rPr b="0" lang="en-US" sz="1400" spc="-1" strike="noStrike">
                <a:latin typeface="Noto Sans Regular"/>
              </a:rPr>
              <a:t>38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764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gogs/gogs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cloud.spring.io/spring-cloud-static/Hoxton.RELEASE/reference/html/spring-cloud-hoxton-configprops.html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12factor.net/config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pring.io/blog/2015/01/13/configuring-it-all-out-or-12-factor-app-style-configuration-with-spring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49960" y="231156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Spring Cloud Config</a:t>
            </a:r>
            <a:br/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&amp;</a:t>
            </a:r>
            <a:br/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Spring Cloud Bus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22600" y="477792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latin typeface="Noto Sans Regular"/>
              </a:rPr>
              <a:t>Erol Hira</a:t>
            </a:r>
            <a:endParaRPr b="0" lang="en-US" sz="2800" spc="-1" strike="noStrike">
              <a:latin typeface="Noto Sans Regular"/>
            </a:endParaRPr>
          </a:p>
          <a:p>
            <a:pPr algn="ctr">
              <a:spcBef>
                <a:spcPts val="720"/>
              </a:spcBef>
            </a:pPr>
            <a:r>
              <a:rPr b="0" lang="en-US" sz="2200" spc="-1" strike="noStrike">
                <a:latin typeface="DejaVu Math TeX Gyre"/>
              </a:rPr>
              <a:t>Turkcell | BiP</a:t>
            </a:r>
            <a:endParaRPr b="0" lang="en-US" sz="2200" spc="-1" strike="noStrike">
              <a:latin typeface="Noto Sans Regular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800" spc="-1" strike="noStrike">
                <a:solidFill>
                  <a:srgbClr val="333333"/>
                </a:solidFill>
                <a:latin typeface="Noto Sans Regular"/>
              </a:rPr>
              <a:t>Spring Cloud Config Property Management</a:t>
            </a:r>
            <a:endParaRPr b="1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65920" y="1672920"/>
            <a:ext cx="9034920" cy="49824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19280" y="64800"/>
            <a:ext cx="8856000" cy="173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Config Server Application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Dependencies – pom.xml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Enabling config server</a:t>
            </a:r>
            <a:br/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@EnableConfigServer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Configure bootstrap.properties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188360" y="4436640"/>
            <a:ext cx="8319960" cy="5007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Property File Naming &amp; Configuration Overriding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44160" y="3291840"/>
            <a:ext cx="9465480" cy="347472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674280" y="1994760"/>
            <a:ext cx="51778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application.properties [.yml]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[application-name].properties [.yml]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[application-name]-[profile].properties [.yml]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19280" y="281520"/>
            <a:ext cx="8856000" cy="130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Config Server Url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20000" y="198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http://config-server-host:port/[application_name]/[profile]/[label]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application_name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profile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label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http://config-server/myapp/dev,bulk/v2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myapp-bulk.properties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myapp-dev.properties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myapp.properties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application.properties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application-...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64800"/>
            <a:ext cx="8855640" cy="173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Configuration Request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842400" y="1459080"/>
            <a:ext cx="6675480" cy="58881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19280" y="64800"/>
            <a:ext cx="8856000" cy="173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Config Client Application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Dependencies – pom.xml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Configure bootstrap.properties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spring.cloud.config.uri → comma-seperated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876240" y="3840480"/>
            <a:ext cx="8544960" cy="2834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Profile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0000" y="2160000"/>
            <a:ext cx="8640000" cy="497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spring.profiles.active=billing,override,v2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spring.cloud.config.profile=billing,override,v2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last-wins strategy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Active profiles take precedence over </a:t>
            </a:r>
            <a:r>
              <a:rPr b="0" i="1" lang="en-US" sz="2400" spc="-1" strike="noStrike">
                <a:solidFill>
                  <a:srgbClr val="333333"/>
                </a:solidFill>
                <a:latin typeface="Noto Sans Regular"/>
              </a:rPr>
              <a:t>default</a:t>
            </a: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s. 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Usage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Seperate environments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Override properties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myapp-dev.properties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|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myapp-istanbul.properties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myapp-prod.properties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|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myapp-ankara.properties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Label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branch, tag, commit id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spring.cloud.config.label = v2, master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first-existed-branch wins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333333"/>
                </a:solidFill>
                <a:latin typeface="Noto Sans Regular"/>
              </a:rPr>
              <a:t>master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spring.cloud.config.server.default-label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Usage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Versioned set of configurations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Rolling back to previous versions of configuration. 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Seperate environments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333333"/>
                </a:solidFill>
                <a:latin typeface="Noto Sans Regular"/>
              </a:rPr>
              <a:t>Label &amp; Profile</a:t>
            </a:r>
            <a:endParaRPr b="1" lang="en-US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512720" y="1563480"/>
            <a:ext cx="6675120" cy="54486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search-paths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Root Folder +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search-paths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spring.cloud.config.server.git.search-paths=billing, catalog*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spring.cloud.config.server.git.search-paths={application}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6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Sample</a:t>
            </a:r>
            <a:br/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/application.properties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/billing/application.properties</a:t>
            </a:r>
            <a:br/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/billing/core-billing.properties</a:t>
            </a:r>
            <a:br/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/billing/billing-jobs.properties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/catalog/application.properties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19280" y="300600"/>
            <a:ext cx="8856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Ajanda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Konfigürasyon Merkezileştirme İhtiyacı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Spring Property Management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Spring Cloud Config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Bootstrap Context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Konfigürasyon Güncelleme Stratejileri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0000" y="281520"/>
            <a:ext cx="8855640" cy="130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Property Refresh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Spring Boot Actuator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/actuator/refresh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Spring Cloud Bus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/actuator/bus-refresh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/monitor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0000" y="281520"/>
            <a:ext cx="8855640" cy="130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Actuator RefreshEndpoint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48640" y="1509120"/>
            <a:ext cx="8138160" cy="56070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Refresh Properties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Environment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@ConfigurationProperties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@Value needs @RefreshScope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@Service</a:t>
            </a:r>
            <a:br/>
            <a:r>
              <a:rPr b="1" lang="en-US" sz="13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@RefreshScope</a:t>
            </a:r>
            <a:br/>
            <a:r>
              <a:rPr b="0" lang="en-US" sz="13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@Getter @Setter</a:t>
            </a:r>
            <a:br/>
            <a:r>
              <a:rPr b="0" lang="en-US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en-US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RefreshScopedService </a:t>
            </a:r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br/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3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@Value</a:t>
            </a:r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3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"#{new </a:t>
            </a:r>
            <a:r>
              <a:rPr b="0" lang="en-US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Boolean</a:t>
            </a:r>
            <a:r>
              <a:rPr b="0" lang="en-US" sz="13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(new </a:t>
            </a:r>
            <a:r>
              <a:rPr b="0" lang="en-US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lang="en-US" sz="13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('yes').</a:t>
            </a:r>
            <a:r>
              <a:rPr b="0" lang="en-US" sz="13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equals</a:t>
            </a:r>
            <a:r>
              <a:rPr b="0" lang="en-US" sz="13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('${prop-6:false}'))}"</a:t>
            </a:r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</a:t>
            </a:r>
            <a:r>
              <a:rPr b="0" lang="en-US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Boolean </a:t>
            </a:r>
            <a:r>
              <a:rPr b="0" lang="en-US" sz="13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prop6</a:t>
            </a:r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80808"/>
                </a:solidFill>
                <a:latin typeface="Noto Sans Regular"/>
                <a:ea typeface="JetBrains Mono"/>
              </a:rPr>
              <a:t>EnvironmentChangeEvent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Spring Cloud Bus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Lightweight message broker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Broadcast state/configuration changes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Supported AMPQ brokers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Kafka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RabbitMQ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Endpoints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/actuator/bus-env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/actuator/bus-refresh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Spring Cloud Bus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95520" y="2115360"/>
            <a:ext cx="8503920" cy="39556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Gogs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Self-hosted Git service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MIT License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https://github.com/gogs/gogs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188720" y="3887640"/>
            <a:ext cx="5331240" cy="31532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Spring Cloud Bus – Config Server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914400" y="1924560"/>
            <a:ext cx="4876560" cy="1733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 u="sng">
                <a:uFillTx/>
                <a:latin typeface="Arial"/>
              </a:rPr>
              <a:t>pom.xml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914400" y="4206240"/>
            <a:ext cx="4571640" cy="1190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 u="sng">
                <a:uFillTx/>
                <a:latin typeface="Arial"/>
              </a:rPr>
              <a:t>bootstrap.properties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Spring Cloud Bus – Config Client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22960" y="1920240"/>
            <a:ext cx="5241600" cy="109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 u="sng">
                <a:uFillTx/>
                <a:latin typeface="Arial"/>
              </a:rPr>
              <a:t>pom.xml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51760" y="3707640"/>
            <a:ext cx="6829200" cy="1047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 u="sng">
                <a:uFillTx/>
                <a:latin typeface="Arial"/>
              </a:rPr>
              <a:t>bootstrap.properties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Spring Cloud Bus - Environment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16200" y="2103120"/>
            <a:ext cx="7404840" cy="42800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Spring Cloud Bus – Refresh Events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22960" y="1737360"/>
            <a:ext cx="8044560" cy="51066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Problem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1828440"/>
            <a:ext cx="864000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Service Count &amp; Instance Count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Configuration Change / Update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Shared Configurations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42400" y="3566160"/>
            <a:ext cx="8118720" cy="353124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Events – Multiple Service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57200" y="1737360"/>
            <a:ext cx="9057960" cy="49622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/monitor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31520" y="1419480"/>
            <a:ext cx="5212080" cy="19933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714960" y="3608280"/>
            <a:ext cx="5192640" cy="25016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718560" y="6177960"/>
            <a:ext cx="5133600" cy="99036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Event Messages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905760" y="4448520"/>
            <a:ext cx="6714720" cy="19522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878400" y="2377440"/>
            <a:ext cx="5781240" cy="13712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spring.cloud.bus.id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core-billing-v2.properties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Message-destinationService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core-billing-v2:**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core</a:t>
            </a:r>
            <a:r>
              <a:rPr b="1" lang="en-US" sz="2800" spc="-1" strike="noStrike">
                <a:solidFill>
                  <a:srgbClr val="0066b3"/>
                </a:solidFill>
                <a:latin typeface="Noto Sans Regular"/>
              </a:rPr>
              <a:t>: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billing-v2:**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core-billing</a:t>
            </a:r>
            <a:r>
              <a:rPr b="1" lang="en-US" sz="2800" spc="-1" strike="noStrike">
                <a:solidFill>
                  <a:srgbClr val="0066b3"/>
                </a:solidFill>
                <a:latin typeface="Noto Sans Regular"/>
              </a:rPr>
              <a:t>: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v2:**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201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spring.cloud.bus.id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2a00ff"/>
                </a:solidFill>
                <a:latin typeface="Monospace"/>
                <a:ea typeface="Monospace"/>
              </a:rPr>
              <a:t>${spring.application.name}:${spring.profiles.active}:${random.uuid}</a:t>
            </a:r>
            <a:endParaRPr b="0" lang="en-US" sz="10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2a00ff"/>
                </a:solidFill>
                <a:latin typeface="Monospace"/>
                <a:ea typeface="Monospace"/>
              </a:rPr>
              <a:t>core-billing:v2:*</a:t>
            </a:r>
            <a:endParaRPr b="0" lang="en-US" sz="1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>
            <a:lum bright="-2000"/>
          </a:blip>
          <a:stretch/>
        </p:blipFill>
        <p:spPr>
          <a:xfrm>
            <a:off x="6734520" y="2307240"/>
            <a:ext cx="2409480" cy="19904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Cloud Config Security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0000" y="198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Property Encryption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Authentication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20000" y="3291840"/>
            <a:ext cx="8778240" cy="335376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Property Encryption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 Cloud Config Server supports property encryption.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curl localhost:8888/encrypt -d secretValue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curl localhost:8888/decrypt -d 5bcfd73b0903cd6d77f98f743cea126637519a70740c057844d5b3d9ee8c2046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encrypt.key = ${ENCRYPT_KEY}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secretProperty = {cipher}3abcfc4524e2c012b91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spring.cloud.config.server.encrypt.enabled</a:t>
            </a:r>
            <a:br/>
            <a:r>
              <a:rPr b="0" i="1" lang="en-US" sz="1800" spc="-1" strike="noStrike">
                <a:solidFill>
                  <a:srgbClr val="333333"/>
                </a:solidFill>
                <a:latin typeface="Noto Sans Regular"/>
              </a:rPr>
              <a:t>defaults to true for decryption before send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Authentication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57200" y="2194560"/>
            <a:ext cx="9509760" cy="367848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Remarkables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spring.cloud.config.server.git.clone-on-start=true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multiple instances of config server, preferably behind a Load Balancer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spring.cloud.config.server.git.basedir</a:t>
            </a:r>
            <a:br/>
            <a:r>
              <a:rPr b="0" i="1" lang="en-US" sz="1800" spc="-1" strike="noStrike">
                <a:solidFill>
                  <a:srgbClr val="333333"/>
                </a:solidFill>
                <a:latin typeface="Noto Sans Regular"/>
              </a:rPr>
              <a:t>local working copy of repository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spring.cloud.config.server.git.force-pull = true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ct val="100000"/>
              </a:lnSpc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spring.cloud.bus.destination=</a:t>
            </a:r>
            <a:r>
              <a:rPr b="0" lang="en-US" sz="2400" spc="-1" strike="noStrike">
                <a:solidFill>
                  <a:srgbClr val="3f7f5f"/>
                </a:solidFill>
                <a:latin typeface="Monospace"/>
                <a:ea typeface="Monospace"/>
              </a:rPr>
              <a:t>my-config-bus</a:t>
            </a:r>
            <a:br/>
            <a:r>
              <a:rPr b="0" i="1" lang="en-US" sz="1800" spc="-1" strike="noStrike">
                <a:solidFill>
                  <a:srgbClr val="333333"/>
                </a:solidFill>
                <a:latin typeface="Noto Sans Regular"/>
              </a:rPr>
              <a:t>default: </a:t>
            </a:r>
            <a:r>
              <a:rPr b="0" i="1" lang="en-US" sz="1800" spc="-1" strike="noStrike">
                <a:solidFill>
                  <a:srgbClr val="3f7f5f"/>
                </a:solidFill>
                <a:latin typeface="Monospace"/>
                <a:ea typeface="Monospace"/>
              </a:rPr>
              <a:t>springCloudBus</a:t>
            </a:r>
            <a:endParaRPr b="0" lang="en-US" sz="1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ct val="100000"/>
              </a:lnSpc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Monospace"/>
              </a:rPr>
              <a:t>spring.cloud.bootstrap.location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lnSpc>
                <a:spcPct val="100000"/>
              </a:lnSpc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Monospace"/>
                <a:hlinkClick r:id="rId1"/>
              </a:rPr>
              <a:t>https://cloud.spring.io/spring-cloud-static/Hoxton.RELEASE/reference/html/spring-cloud-hoxton-configprops.html</a:t>
            </a: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Monospace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49960" y="231156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TEŞEKKÜRLER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22600" y="4391280"/>
            <a:ext cx="8568000" cy="175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spcBef>
                <a:spcPts val="575"/>
              </a:spcBef>
            </a:pPr>
            <a:r>
              <a:rPr b="0" lang="en-US" sz="2600" spc="-1" strike="noStrike">
                <a:latin typeface="Noto Sans Regular"/>
              </a:rPr>
              <a:t>   </a:t>
            </a:r>
            <a:r>
              <a:rPr b="0" lang="en-US" sz="2600" spc="-1" strike="noStrike">
                <a:latin typeface="Noto Sans Regular"/>
              </a:rPr>
              <a:t>github.com/erolhira</a:t>
            </a:r>
            <a:endParaRPr b="0" lang="en-US" sz="2600" spc="-1" strike="noStrike">
              <a:latin typeface="Noto Sans Regular"/>
            </a:endParaRPr>
          </a:p>
          <a:p>
            <a:pPr algn="ctr">
              <a:spcBef>
                <a:spcPts val="575"/>
              </a:spcBef>
            </a:pPr>
            <a:r>
              <a:rPr b="0" lang="en-US" sz="2600" spc="-1" strike="noStrike">
                <a:latin typeface="Noto Sans Regular"/>
              </a:rPr>
              <a:t>linkedin.com/in/erolhira</a:t>
            </a:r>
            <a:endParaRPr b="0" lang="en-US" sz="2600" spc="-1" strike="noStrike">
              <a:latin typeface="Noto Sans Regular"/>
            </a:endParaRPr>
          </a:p>
          <a:p>
            <a:pPr algn="ctr">
              <a:spcBef>
                <a:spcPts val="575"/>
              </a:spcBef>
            </a:pPr>
            <a:r>
              <a:rPr b="0" lang="en-US" sz="2600" spc="-1" strike="noStrike">
                <a:latin typeface="Noto Sans Regular"/>
              </a:rPr>
              <a:t>blog.soshace.com/author/erol</a:t>
            </a:r>
            <a:endParaRPr b="0" lang="en-US" sz="2600" spc="-1" strike="noStrike">
              <a:latin typeface="Noto Sans Regular"/>
            </a:endParaRPr>
          </a:p>
          <a:p>
            <a:pPr algn="ctr">
              <a:spcBef>
                <a:spcPts val="575"/>
              </a:spcBef>
            </a:pPr>
            <a:r>
              <a:rPr b="0" lang="en-US" sz="2600" spc="-1" strike="noStrike">
                <a:latin typeface="Noto Sans Regular"/>
              </a:rPr>
              <a:t>javalopment.com</a:t>
            </a:r>
            <a:endParaRPr b="0" lang="en-US" sz="2600" spc="-1" strike="noStrike">
              <a:latin typeface="Noto Sans Regular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64800"/>
            <a:ext cx="8855640" cy="173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12-Factor App Manifesto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https://12factor.net/config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‘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An app’s config is everything that is likely to vary between deploys.’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Strict separation of config from code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Store config in ‘environment’ variables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333333"/>
                </a:solidFill>
                <a:latin typeface="Noto Sans Regular"/>
              </a:rPr>
              <a:t>Seperate the configuration environment from the deployment environment.</a:t>
            </a:r>
            <a:endParaRPr b="0" lang="en-US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Any change to config, just like with a change to code, results in a new release.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12-Factor App Manifesto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28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III. Config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V. Build, release, run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120640" y="1884240"/>
            <a:ext cx="4396680" cy="18651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143360" y="4225680"/>
            <a:ext cx="7574400" cy="2198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281520"/>
            <a:ext cx="8855640" cy="130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Spring Cloud Config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3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https://spring.io/blog/2015/01/13/configuring-it-all-out-or-12-factor-app-style-configuration-with-spring</a:t>
            </a: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22600" y="3533040"/>
            <a:ext cx="8492760" cy="32446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000" spc="-1" strike="noStrike">
                <a:solidFill>
                  <a:srgbClr val="333333"/>
                </a:solidFill>
                <a:latin typeface="Noto Sans Regular"/>
              </a:rPr>
              <a:t>Spring Property Management</a:t>
            </a:r>
            <a:endParaRPr b="1" lang="en-US" sz="4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39520" y="1563120"/>
            <a:ext cx="8046720" cy="57834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-43560"/>
            <a:ext cx="8855640" cy="195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Spring Property Binding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7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Environment</a:t>
            </a:r>
            <a:br/>
            <a:r>
              <a:rPr b="0" lang="en-US" sz="2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57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333333"/>
                </a:solidFill>
                <a:latin typeface="Noto Sans Regular"/>
              </a:rPr>
              <a:t>→ </a:t>
            </a:r>
            <a:r>
              <a:rPr b="0" lang="en-US" sz="1300" spc="-1" strike="noStrike">
                <a:solidFill>
                  <a:srgbClr val="646464"/>
                </a:solidFill>
                <a:latin typeface="Monospace"/>
                <a:ea typeface="Monospace"/>
              </a:rPr>
              <a:t>@Autowired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Environment </a:t>
            </a:r>
            <a:r>
              <a:rPr b="0" lang="en-US" sz="1300" spc="-1" strike="noStrike">
                <a:solidFill>
                  <a:srgbClr val="0000c0"/>
                </a:solidFill>
                <a:latin typeface="Monospace"/>
                <a:ea typeface="Monospace"/>
              </a:rPr>
              <a:t>environment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57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Monospace"/>
              </a:rPr>
              <a:t>→ </a:t>
            </a:r>
            <a:r>
              <a:rPr b="0" lang="en-US" sz="1300" spc="-1" strike="noStrike">
                <a:solidFill>
                  <a:srgbClr val="0000c0"/>
                </a:solidFill>
                <a:latin typeface="Noto Sans"/>
                <a:ea typeface="Monospace"/>
              </a:rPr>
              <a:t>environment</a:t>
            </a: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Monospace"/>
              </a:rPr>
              <a:t>.getProperty(</a:t>
            </a:r>
            <a:r>
              <a:rPr b="0" lang="en-US" sz="1300" spc="-1" strike="noStrike">
                <a:solidFill>
                  <a:srgbClr val="2a00ff"/>
                </a:solidFill>
                <a:latin typeface="Noto Sans"/>
                <a:ea typeface="Monospace"/>
              </a:rPr>
              <a:t>"prop-1"</a:t>
            </a: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Monospace"/>
              </a:rPr>
              <a:t>);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Bef>
                <a:spcPts val="1729"/>
              </a:spcBef>
              <a:spcAft>
                <a:spcPts val="72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@Value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1300" spc="-1" strike="noStrike">
                <a:solidFill>
                  <a:srgbClr val="646464"/>
                </a:solidFill>
                <a:latin typeface="Monospace"/>
                <a:ea typeface="Monospace"/>
              </a:rPr>
              <a:t>     </a:t>
            </a:r>
            <a:r>
              <a:rPr b="0" lang="en-US" sz="1300" spc="-1" strike="noStrike">
                <a:solidFill>
                  <a:srgbClr val="646464"/>
                </a:solidFill>
                <a:latin typeface="Monospace"/>
                <a:ea typeface="Monospace"/>
              </a:rPr>
              <a:t>@Value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0" lang="en-US" sz="1300" spc="-1" strike="noStrike">
                <a:solidFill>
                  <a:srgbClr val="2a00ff"/>
                </a:solidFill>
                <a:latin typeface="Monospace"/>
                <a:ea typeface="Monospace"/>
              </a:rPr>
              <a:t>"prop-1"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     </a:t>
            </a:r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en-US" sz="1300" spc="-1" strike="noStrike" u="sng">
                <a:solidFill>
                  <a:srgbClr val="3c3c3c"/>
                </a:solidFill>
                <a:uFillTx/>
                <a:latin typeface="Monospace"/>
                <a:ea typeface="Monospace"/>
              </a:rPr>
              <a:t>String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en-US" sz="1300" spc="-1" strike="noStrike">
                <a:solidFill>
                  <a:srgbClr val="0000c0"/>
                </a:solidFill>
                <a:latin typeface="Monospace"/>
                <a:ea typeface="Monospace"/>
              </a:rPr>
              <a:t>prop1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Bef>
                <a:spcPts val="1729"/>
              </a:spcBef>
              <a:spcAft>
                <a:spcPts val="100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@ConfigurationProperties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1000" spc="-1" strike="noStrike">
                <a:solidFill>
                  <a:srgbClr val="646464"/>
                </a:solidFill>
                <a:latin typeface="Monospace"/>
                <a:ea typeface="Monospace"/>
              </a:rPr>
              <a:t>      </a:t>
            </a:r>
            <a:r>
              <a:rPr b="0" lang="en-US" sz="1300" spc="-1" strike="noStrike">
                <a:solidFill>
                  <a:srgbClr val="646464"/>
                </a:solidFill>
                <a:latin typeface="Monospace"/>
                <a:ea typeface="Monospace"/>
              </a:rPr>
              <a:t>@ConfigurationProperties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     </a:t>
            </a:r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AppConfig {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         </a:t>
            </a:r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</a:t>
            </a:r>
            <a:r>
              <a:rPr b="0" lang="en-US" sz="1300" spc="-1" strike="noStrike">
                <a:solidFill>
                  <a:srgbClr val="0000c0"/>
                </a:solidFill>
                <a:latin typeface="Monospace"/>
                <a:ea typeface="Monospace"/>
              </a:rPr>
              <a:t>prop1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         </a:t>
            </a:r>
            <a:r>
              <a:rPr b="1" lang="en-US" sz="13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String </a:t>
            </a:r>
            <a:r>
              <a:rPr b="0" lang="en-US" sz="1300" spc="-1" strike="noStrike">
                <a:solidFill>
                  <a:srgbClr val="0000c0"/>
                </a:solidFill>
                <a:latin typeface="Monospace"/>
                <a:ea typeface="Monospace"/>
              </a:rPr>
              <a:t>prop2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en-US" sz="1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Display Environment Properties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188720" y="1665360"/>
            <a:ext cx="6629040" cy="5009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2020-08-31T21:23:18Z</dcterms:created>
  <dc:creator/>
  <dc:description/>
  <dc:language>en-US</dc:language>
  <cp:lastModifiedBy/>
  <dcterms:modified xsi:type="dcterms:W3CDTF">2020-09-24T21:10:20Z</dcterms:modified>
  <cp:revision>177</cp:revision>
  <dc:subject/>
  <dc:title>Impress</dc:title>
</cp:coreProperties>
</file>