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Texto&#10;&#10;Descripción generada automáticamente"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7913" y="4383179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85" name="Google Shape;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6672" y="10936976"/>
            <a:ext cx="2164084" cy="905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86" name="Google Shape;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9238" y="8961771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7713" y="6672487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88" name="Google Shape;8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37953" y="2407982"/>
            <a:ext cx="2164084" cy="9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503" y="9630082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163" y="6285496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95" name="Google Shape;9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838" y="2940904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96" name="Google Shape;9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7247" y="4652576"/>
            <a:ext cx="2164084" cy="905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97" name="Google Shape;9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7238" y="7963062"/>
            <a:ext cx="2164084" cy="9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