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256" r:id="rId5"/>
  </p:sldIdLst>
  <p:sldSz cx="43891200" cy="32918400"/>
  <p:notesSz cx="32918400" cy="51206400"/>
  <p:defaultTextStyle>
    <a:defPPr>
      <a:defRPr lang="en-US"/>
    </a:defPPr>
    <a:lvl1pPr algn="l" rtl="0" eaLnBrk="0" fontAlgn="base" hangingPunct="0">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17">
          <p15:clr>
            <a:srgbClr val="A4A3A4"/>
          </p15:clr>
        </p15:guide>
        <p15:guide id="2" orient="horz" pos="19632">
          <p15:clr>
            <a:srgbClr val="A4A3A4"/>
          </p15:clr>
        </p15:guide>
        <p15:guide id="3" orient="horz" pos="3729">
          <p15:clr>
            <a:srgbClr val="A4A3A4"/>
          </p15:clr>
        </p15:guide>
        <p15:guide id="4" orient="horz" pos="2129">
          <p15:clr>
            <a:srgbClr val="A4A3A4"/>
          </p15:clr>
        </p15:guide>
        <p15:guide id="5" pos="6376">
          <p15:clr>
            <a:srgbClr val="A4A3A4"/>
          </p15:clr>
        </p15:guide>
        <p15:guide id="6" pos="7210">
          <p15:clr>
            <a:srgbClr val="A4A3A4"/>
          </p15:clr>
        </p15:guide>
        <p15:guide id="7" pos="13124">
          <p15:clr>
            <a:srgbClr val="A4A3A4"/>
          </p15:clr>
        </p15:guide>
        <p15:guide id="8" pos="21030">
          <p15:clr>
            <a:srgbClr val="A4A3A4"/>
          </p15:clr>
        </p15:guide>
        <p15:guide id="9" pos="986">
          <p15:clr>
            <a:srgbClr val="A4A3A4"/>
          </p15:clr>
        </p15:guide>
        <p15:guide id="10" pos="13997">
          <p15:clr>
            <a:srgbClr val="A4A3A4"/>
          </p15:clr>
        </p15:guide>
        <p15:guide id="11" pos="20197">
          <p15:clr>
            <a:srgbClr val="A4A3A4"/>
          </p15:clr>
        </p15:guide>
        <p15:guide id="12" pos="264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00000"/>
    <a:srgbClr val="FFFFE1"/>
    <a:srgbClr val="FFF3F3"/>
    <a:srgbClr val="800040"/>
    <a:srgbClr val="004080"/>
    <a:srgbClr val="FF6FCF"/>
    <a:srgbClr val="0000FF"/>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 d="100"/>
          <a:sy n="19" d="100"/>
        </p:scale>
        <p:origin x="1291" y="182"/>
      </p:cViewPr>
      <p:guideLst>
        <p:guide orient="horz" pos="717"/>
        <p:guide orient="horz" pos="19632"/>
        <p:guide orient="horz" pos="3729"/>
        <p:guide orient="horz" pos="2129"/>
        <p:guide pos="6376"/>
        <p:guide pos="7210"/>
        <p:guide pos="13124"/>
        <p:guide pos="21030"/>
        <p:guide pos="986"/>
        <p:guide pos="13997"/>
        <p:guide pos="20197"/>
        <p:guide pos="264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F748B34-FC60-4FC6-808E-25953C5F4557}"/>
              </a:ext>
            </a:extLst>
          </p:cNvPr>
          <p:cNvSpPr>
            <a:spLocks noGrp="1" noChangeArrowheads="1"/>
          </p:cNvSpPr>
          <p:nvPr>
            <p:ph type="hdr" sz="quarter"/>
          </p:nvPr>
        </p:nvSpPr>
        <p:spPr bwMode="auto">
          <a:xfrm>
            <a:off x="0" y="0"/>
            <a:ext cx="14249400" cy="2590800"/>
          </a:xfrm>
          <a:prstGeom prst="rect">
            <a:avLst/>
          </a:prstGeom>
          <a:noFill/>
          <a:ln>
            <a:noFill/>
          </a:ln>
          <a:effectLst>
            <a:prstShdw prst="shdw17" dist="17961" dir="2700000">
              <a:srgbClr val="708688"/>
            </a:prstShdw>
          </a:effectLst>
        </p:spPr>
        <p:txBody>
          <a:bodyPr vert="horz" wrap="square" lIns="91440" tIns="45720" rIns="91440" bIns="45720" numCol="1" anchor="t" anchorCtr="0" compatLnSpc="1">
            <a:prstTxWarp prst="textNoShape">
              <a:avLst/>
            </a:prstTxWarp>
          </a:bodyPr>
          <a:lstStyle>
            <a:lvl1pPr eaLnBrk="1" hangingPunct="1">
              <a:defRPr sz="1200">
                <a:latin typeface="Helvetica" pitchFamily="1" charset="0"/>
                <a:ea typeface="ＭＳ Ｐゴシック" pitchFamily="1" charset="-128"/>
                <a:cs typeface="+mn-cs"/>
              </a:defRPr>
            </a:lvl1pPr>
          </a:lstStyle>
          <a:p>
            <a:pPr>
              <a:defRPr/>
            </a:pPr>
            <a:endParaRPr lang="en-US"/>
          </a:p>
        </p:txBody>
      </p:sp>
      <p:sp>
        <p:nvSpPr>
          <p:cNvPr id="14339" name="Rectangle 3">
            <a:extLst>
              <a:ext uri="{FF2B5EF4-FFF2-40B4-BE49-F238E27FC236}">
                <a16:creationId xmlns:a16="http://schemas.microsoft.com/office/drawing/2014/main" id="{F10D33DD-697F-4CE6-A868-B962470DB1F5}"/>
              </a:ext>
            </a:extLst>
          </p:cNvPr>
          <p:cNvSpPr>
            <a:spLocks noGrp="1" noChangeArrowheads="1"/>
          </p:cNvSpPr>
          <p:nvPr>
            <p:ph type="dt" idx="1"/>
          </p:nvPr>
        </p:nvSpPr>
        <p:spPr bwMode="auto">
          <a:xfrm>
            <a:off x="18669000" y="0"/>
            <a:ext cx="14249400" cy="2590800"/>
          </a:xfrm>
          <a:prstGeom prst="rect">
            <a:avLst/>
          </a:prstGeom>
          <a:noFill/>
          <a:ln>
            <a:noFill/>
          </a:ln>
          <a:effectLst>
            <a:prstShdw prst="shdw17" dist="17961" dir="2700000">
              <a:srgbClr val="708688"/>
            </a:prstShdw>
          </a:effectLst>
        </p:spPr>
        <p:txBody>
          <a:bodyPr vert="horz" wrap="square" lIns="91440" tIns="45720" rIns="91440" bIns="45720" numCol="1" anchor="t" anchorCtr="0" compatLnSpc="1">
            <a:prstTxWarp prst="textNoShape">
              <a:avLst/>
            </a:prstTxWarp>
          </a:bodyPr>
          <a:lstStyle>
            <a:lvl1pPr algn="r" eaLnBrk="1" hangingPunct="1">
              <a:defRPr sz="1200">
                <a:latin typeface="Helvetica" panose="020B0604020202020204" pitchFamily="34" charset="0"/>
              </a:defRPr>
            </a:lvl1pPr>
          </a:lstStyle>
          <a:p>
            <a:pPr>
              <a:defRPr/>
            </a:pPr>
            <a:fld id="{1F9F5805-841B-4C9E-913C-1F1BAEA3E6D2}" type="datetime1">
              <a:rPr lang="en-US"/>
              <a:pPr>
                <a:defRPr/>
              </a:pPr>
              <a:t>4/8/2024</a:t>
            </a:fld>
            <a:endParaRPr lang="en-US"/>
          </a:p>
        </p:txBody>
      </p:sp>
      <p:sp>
        <p:nvSpPr>
          <p:cNvPr id="2052" name="Rectangle 4">
            <a:extLst>
              <a:ext uri="{FF2B5EF4-FFF2-40B4-BE49-F238E27FC236}">
                <a16:creationId xmlns:a16="http://schemas.microsoft.com/office/drawing/2014/main" id="{3A35D85D-B23E-106D-D489-35392DF49A48}"/>
              </a:ext>
            </a:extLst>
          </p:cNvPr>
          <p:cNvSpPr>
            <a:spLocks noGrp="1" noRot="1" noChangeAspect="1" noChangeArrowheads="1" noTextEdit="1"/>
          </p:cNvSpPr>
          <p:nvPr>
            <p:ph type="sldImg" idx="2"/>
          </p:nvPr>
        </p:nvSpPr>
        <p:spPr bwMode="auto">
          <a:xfrm>
            <a:off x="3657600" y="3810000"/>
            <a:ext cx="25603200" cy="19202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a:extLst>
              <a:ext uri="{FF2B5EF4-FFF2-40B4-BE49-F238E27FC236}">
                <a16:creationId xmlns:a16="http://schemas.microsoft.com/office/drawing/2014/main" id="{49C5199F-7B26-4C78-BA97-43969D1D54C2}"/>
              </a:ext>
            </a:extLst>
          </p:cNvPr>
          <p:cNvSpPr>
            <a:spLocks noGrp="1" noChangeArrowheads="1"/>
          </p:cNvSpPr>
          <p:nvPr>
            <p:ph type="body" sz="quarter" idx="3"/>
          </p:nvPr>
        </p:nvSpPr>
        <p:spPr bwMode="auto">
          <a:xfrm>
            <a:off x="4419600" y="24307800"/>
            <a:ext cx="24079200" cy="23088600"/>
          </a:xfrm>
          <a:prstGeom prst="rect">
            <a:avLst/>
          </a:prstGeom>
          <a:noFill/>
          <a:ln>
            <a:noFill/>
          </a:ln>
          <a:effectLst>
            <a:prstShdw prst="shdw17" dist="17961" dir="2700000">
              <a:srgbClr val="708688"/>
            </a:prstShdw>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42" name="Rectangle 6">
            <a:extLst>
              <a:ext uri="{FF2B5EF4-FFF2-40B4-BE49-F238E27FC236}">
                <a16:creationId xmlns:a16="http://schemas.microsoft.com/office/drawing/2014/main" id="{F8F15C38-DF81-4039-91D1-B66C091898B0}"/>
              </a:ext>
            </a:extLst>
          </p:cNvPr>
          <p:cNvSpPr>
            <a:spLocks noGrp="1" noChangeArrowheads="1"/>
          </p:cNvSpPr>
          <p:nvPr>
            <p:ph type="ftr" sz="quarter" idx="4"/>
          </p:nvPr>
        </p:nvSpPr>
        <p:spPr bwMode="auto">
          <a:xfrm>
            <a:off x="0" y="48615600"/>
            <a:ext cx="14249400" cy="2590800"/>
          </a:xfrm>
          <a:prstGeom prst="rect">
            <a:avLst/>
          </a:prstGeom>
          <a:noFill/>
          <a:ln>
            <a:noFill/>
          </a:ln>
          <a:effectLst>
            <a:prstShdw prst="shdw17" dist="17961" dir="2700000">
              <a:srgbClr val="708688"/>
            </a:prstShdw>
          </a:effectLst>
        </p:spPr>
        <p:txBody>
          <a:bodyPr vert="horz" wrap="square" lIns="91440" tIns="45720" rIns="91440" bIns="45720" numCol="1" anchor="b" anchorCtr="0" compatLnSpc="1">
            <a:prstTxWarp prst="textNoShape">
              <a:avLst/>
            </a:prstTxWarp>
          </a:bodyPr>
          <a:lstStyle>
            <a:lvl1pPr eaLnBrk="1" hangingPunct="1">
              <a:defRPr sz="1200">
                <a:latin typeface="Helvetica" pitchFamily="1" charset="0"/>
                <a:ea typeface="ＭＳ Ｐゴシック" pitchFamily="1" charset="-128"/>
                <a:cs typeface="+mn-cs"/>
              </a:defRPr>
            </a:lvl1pPr>
          </a:lstStyle>
          <a:p>
            <a:pPr>
              <a:defRPr/>
            </a:pPr>
            <a:endParaRPr lang="en-US"/>
          </a:p>
        </p:txBody>
      </p:sp>
      <p:sp>
        <p:nvSpPr>
          <p:cNvPr id="14343" name="Rectangle 7">
            <a:extLst>
              <a:ext uri="{FF2B5EF4-FFF2-40B4-BE49-F238E27FC236}">
                <a16:creationId xmlns:a16="http://schemas.microsoft.com/office/drawing/2014/main" id="{D630B6A0-0DE9-47C0-9436-3F6DA8C5999D}"/>
              </a:ext>
            </a:extLst>
          </p:cNvPr>
          <p:cNvSpPr>
            <a:spLocks noGrp="1" noChangeArrowheads="1"/>
          </p:cNvSpPr>
          <p:nvPr>
            <p:ph type="sldNum" sz="quarter" idx="5"/>
          </p:nvPr>
        </p:nvSpPr>
        <p:spPr bwMode="auto">
          <a:xfrm>
            <a:off x="18669000" y="48615600"/>
            <a:ext cx="14249400" cy="2590800"/>
          </a:xfrm>
          <a:prstGeom prst="rect">
            <a:avLst/>
          </a:prstGeom>
          <a:noFill/>
          <a:ln>
            <a:noFill/>
          </a:ln>
          <a:effectLst>
            <a:prstShdw prst="shdw17" dist="17961" dir="2700000">
              <a:srgbClr val="708688"/>
            </a:prstShdw>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206A181B-1333-4808-B370-D3D7896D03C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Calibri" pitchFamily="-65" charset="0"/>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Calibri" pitchFamily="-65" charset="0"/>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Calibri" pitchFamily="-65" charset="0"/>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Calibri" pitchFamily="-65" charset="0"/>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Calibri" pitchFamily="-65"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388B4CF-77F8-30F1-B5B4-14140A0D82E1}"/>
              </a:ext>
            </a:extLst>
          </p:cNvPr>
          <p:cNvSpPr>
            <a:spLocks noGrp="1" noRot="1" noChangeAspect="1" noChangeArrowheads="1" noTextEdit="1"/>
          </p:cNvSpPr>
          <p:nvPr>
            <p:ph type="sldImg"/>
          </p:nvPr>
        </p:nvSpPr>
        <p:spPr>
          <a:ln/>
        </p:spPr>
      </p:sp>
      <p:sp>
        <p:nvSpPr>
          <p:cNvPr id="4099" name="Rectangle 3">
            <a:extLst>
              <a:ext uri="{FF2B5EF4-FFF2-40B4-BE49-F238E27FC236}">
                <a16:creationId xmlns:a16="http://schemas.microsoft.com/office/drawing/2014/main" id="{1C160180-72AD-557C-663E-78F53F7997A1}"/>
              </a:ext>
            </a:extLst>
          </p:cNvPr>
          <p:cNvSpPr>
            <a:spLocks noGrp="1" noChangeArrowheads="1"/>
          </p:cNvSpPr>
          <p:nvPr>
            <p:ph type="body" idx="1"/>
          </p:nvPr>
        </p:nvSpPr>
        <p:spPr>
          <a:noFill/>
          <a:effectLst>
            <a:outerShdw dist="17961" dir="2700000" algn="ctr" rotWithShape="0">
              <a:srgbClr val="708688"/>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69" y="10226675"/>
            <a:ext cx="37308064" cy="7054850"/>
          </a:xfrm>
        </p:spPr>
        <p:txBody>
          <a:bodyPr/>
          <a:lstStyle/>
          <a:p>
            <a:r>
              <a:rPr lang="en-US"/>
              <a:t>Click to edit Master title style</a:t>
            </a:r>
          </a:p>
        </p:txBody>
      </p:sp>
      <p:sp>
        <p:nvSpPr>
          <p:cNvPr id="3" name="Subtitle 2"/>
          <p:cNvSpPr>
            <a:spLocks noGrp="1"/>
          </p:cNvSpPr>
          <p:nvPr>
            <p:ph type="subTitle" idx="1"/>
          </p:nvPr>
        </p:nvSpPr>
        <p:spPr>
          <a:xfrm>
            <a:off x="6583136" y="18653125"/>
            <a:ext cx="30724929" cy="8413750"/>
          </a:xfrm>
        </p:spPr>
        <p:txBody>
          <a:bodyPr/>
          <a:lstStyle>
            <a:lvl1pPr marL="0" indent="0" algn="ctr">
              <a:buNone/>
              <a:defRPr/>
            </a:lvl1pPr>
            <a:lvl2pPr marL="391866" indent="0" algn="ctr">
              <a:buNone/>
              <a:defRPr/>
            </a:lvl2pPr>
            <a:lvl3pPr marL="783732" indent="0" algn="ctr">
              <a:buNone/>
              <a:defRPr/>
            </a:lvl3pPr>
            <a:lvl4pPr marL="1175598" indent="0" algn="ctr">
              <a:buNone/>
              <a:defRPr/>
            </a:lvl4pPr>
            <a:lvl5pPr marL="1567464" indent="0" algn="ctr">
              <a:buNone/>
              <a:defRPr/>
            </a:lvl5pPr>
            <a:lvl6pPr marL="1959331" indent="0" algn="ctr">
              <a:buNone/>
              <a:defRPr/>
            </a:lvl6pPr>
            <a:lvl7pPr marL="2351197" indent="0" algn="ctr">
              <a:buNone/>
              <a:defRPr/>
            </a:lvl7pPr>
            <a:lvl8pPr marL="2743063" indent="0" algn="ctr">
              <a:buNone/>
              <a:defRPr/>
            </a:lvl8pPr>
            <a:lvl9pPr marL="3134929"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DA7DC719-13BE-4E76-7C5C-A4B6FBDFE20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0343764-08D5-F373-ADEF-82263DE3C29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9200E00-6307-06E8-4B3D-0B46FAF87ECA}"/>
              </a:ext>
            </a:extLst>
          </p:cNvPr>
          <p:cNvSpPr>
            <a:spLocks noGrp="1" noChangeArrowheads="1"/>
          </p:cNvSpPr>
          <p:nvPr>
            <p:ph type="sldNum" sz="quarter" idx="12"/>
          </p:nvPr>
        </p:nvSpPr>
        <p:spPr>
          <a:ln/>
        </p:spPr>
        <p:txBody>
          <a:bodyPr/>
          <a:lstStyle>
            <a:lvl1pPr>
              <a:defRPr/>
            </a:lvl1pPr>
          </a:lstStyle>
          <a:p>
            <a:fld id="{183CD223-4B91-4A94-A227-9CFF92B053D9}" type="slidenum">
              <a:rPr lang="en-US" altLang="en-US"/>
              <a:pPr/>
              <a:t>‹#›</a:t>
            </a:fld>
            <a:endParaRPr lang="en-US" altLang="en-US"/>
          </a:p>
        </p:txBody>
      </p:sp>
    </p:spTree>
    <p:extLst>
      <p:ext uri="{BB962C8B-B14F-4D97-AF65-F5344CB8AC3E}">
        <p14:creationId xmlns:p14="http://schemas.microsoft.com/office/powerpoint/2010/main" val="3491787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D046650-A4FC-D12C-7DB7-A3F02D246CF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F672321-9323-C948-35E1-4B86DA3AD32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DADFD78-FDA3-2CE4-2C9F-BCFD6876988A}"/>
              </a:ext>
            </a:extLst>
          </p:cNvPr>
          <p:cNvSpPr>
            <a:spLocks noGrp="1" noChangeArrowheads="1"/>
          </p:cNvSpPr>
          <p:nvPr>
            <p:ph type="sldNum" sz="quarter" idx="12"/>
          </p:nvPr>
        </p:nvSpPr>
        <p:spPr>
          <a:ln/>
        </p:spPr>
        <p:txBody>
          <a:bodyPr/>
          <a:lstStyle>
            <a:lvl1pPr>
              <a:defRPr/>
            </a:lvl1pPr>
          </a:lstStyle>
          <a:p>
            <a:fld id="{5E522C76-F57C-4516-ABF0-3DE7273E3D70}" type="slidenum">
              <a:rPr lang="en-US" altLang="en-US"/>
              <a:pPr/>
              <a:t>‹#›</a:t>
            </a:fld>
            <a:endParaRPr lang="en-US" altLang="en-US"/>
          </a:p>
        </p:txBody>
      </p:sp>
    </p:spTree>
    <p:extLst>
      <p:ext uri="{BB962C8B-B14F-4D97-AF65-F5344CB8AC3E}">
        <p14:creationId xmlns:p14="http://schemas.microsoft.com/office/powerpoint/2010/main" val="3519404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297" y="2925764"/>
            <a:ext cx="9326336"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1568" y="2925764"/>
            <a:ext cx="2785110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EEF4BF2-708D-2DCC-E1B7-F26911797B0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86BCC5D-BADD-5BFA-B844-3BC0B440385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1E5297B-8D71-DDB7-4872-72B028446D42}"/>
              </a:ext>
            </a:extLst>
          </p:cNvPr>
          <p:cNvSpPr>
            <a:spLocks noGrp="1" noChangeArrowheads="1"/>
          </p:cNvSpPr>
          <p:nvPr>
            <p:ph type="sldNum" sz="quarter" idx="12"/>
          </p:nvPr>
        </p:nvSpPr>
        <p:spPr>
          <a:ln/>
        </p:spPr>
        <p:txBody>
          <a:bodyPr/>
          <a:lstStyle>
            <a:lvl1pPr>
              <a:defRPr/>
            </a:lvl1pPr>
          </a:lstStyle>
          <a:p>
            <a:fld id="{289D8578-4EAF-4DCC-860C-7942A767D3C7}" type="slidenum">
              <a:rPr lang="en-US" altLang="en-US"/>
              <a:pPr/>
              <a:t>‹#›</a:t>
            </a:fld>
            <a:endParaRPr lang="en-US" altLang="en-US"/>
          </a:p>
        </p:txBody>
      </p:sp>
    </p:spTree>
    <p:extLst>
      <p:ext uri="{BB962C8B-B14F-4D97-AF65-F5344CB8AC3E}">
        <p14:creationId xmlns:p14="http://schemas.microsoft.com/office/powerpoint/2010/main" val="3061877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43F1448-6D77-36AD-1760-8DE6C9D3D3C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C57054C-D948-7519-94B5-33609DC2631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C8A5036-261D-B0C9-E287-D33ECDE8D628}"/>
              </a:ext>
            </a:extLst>
          </p:cNvPr>
          <p:cNvSpPr>
            <a:spLocks noGrp="1" noChangeArrowheads="1"/>
          </p:cNvSpPr>
          <p:nvPr>
            <p:ph type="sldNum" sz="quarter" idx="12"/>
          </p:nvPr>
        </p:nvSpPr>
        <p:spPr>
          <a:ln/>
        </p:spPr>
        <p:txBody>
          <a:bodyPr/>
          <a:lstStyle>
            <a:lvl1pPr>
              <a:defRPr/>
            </a:lvl1pPr>
          </a:lstStyle>
          <a:p>
            <a:fld id="{F19D3229-93AE-43AC-A675-A2A5496419B9}" type="slidenum">
              <a:rPr lang="en-US" altLang="en-US"/>
              <a:pPr/>
              <a:t>‹#›</a:t>
            </a:fld>
            <a:endParaRPr lang="en-US" altLang="en-US"/>
          </a:p>
        </p:txBody>
      </p:sp>
    </p:spTree>
    <p:extLst>
      <p:ext uri="{BB962C8B-B14F-4D97-AF65-F5344CB8AC3E}">
        <p14:creationId xmlns:p14="http://schemas.microsoft.com/office/powerpoint/2010/main" val="827183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064" cy="6537325"/>
          </a:xfrm>
        </p:spPr>
        <p:txBody>
          <a:bodyPr anchor="t"/>
          <a:lstStyle>
            <a:lvl1pPr algn="l">
              <a:defRPr sz="3428" b="1" cap="all"/>
            </a:lvl1pPr>
          </a:lstStyle>
          <a:p>
            <a:r>
              <a:rPr lang="en-US"/>
              <a:t>Click to edit Master title style</a:t>
            </a:r>
          </a:p>
        </p:txBody>
      </p:sp>
      <p:sp>
        <p:nvSpPr>
          <p:cNvPr id="3" name="Text Placeholder 2"/>
          <p:cNvSpPr>
            <a:spLocks noGrp="1"/>
          </p:cNvSpPr>
          <p:nvPr>
            <p:ph type="body" idx="1"/>
          </p:nvPr>
        </p:nvSpPr>
        <p:spPr>
          <a:xfrm>
            <a:off x="3467101" y="13952538"/>
            <a:ext cx="37308064" cy="7200900"/>
          </a:xfrm>
        </p:spPr>
        <p:txBody>
          <a:bodyPr anchor="b"/>
          <a:lstStyle>
            <a:lvl1pPr marL="0" indent="0">
              <a:buNone/>
              <a:defRPr sz="1714"/>
            </a:lvl1pPr>
            <a:lvl2pPr marL="391866" indent="0">
              <a:buNone/>
              <a:defRPr sz="1543"/>
            </a:lvl2pPr>
            <a:lvl3pPr marL="783732" indent="0">
              <a:buNone/>
              <a:defRPr sz="1371"/>
            </a:lvl3pPr>
            <a:lvl4pPr marL="1175598" indent="0">
              <a:buNone/>
              <a:defRPr sz="1200"/>
            </a:lvl4pPr>
            <a:lvl5pPr marL="1567464" indent="0">
              <a:buNone/>
              <a:defRPr sz="1200"/>
            </a:lvl5pPr>
            <a:lvl6pPr marL="1959331" indent="0">
              <a:buNone/>
              <a:defRPr sz="1200"/>
            </a:lvl6pPr>
            <a:lvl7pPr marL="2351197" indent="0">
              <a:buNone/>
              <a:defRPr sz="1200"/>
            </a:lvl7pPr>
            <a:lvl8pPr marL="2743063" indent="0">
              <a:buNone/>
              <a:defRPr sz="1200"/>
            </a:lvl8pPr>
            <a:lvl9pPr marL="3134929" indent="0">
              <a:buNone/>
              <a:defRPr sz="1200"/>
            </a:lvl9pPr>
          </a:lstStyle>
          <a:p>
            <a:pPr lvl="0"/>
            <a:r>
              <a:rPr lang="en-US"/>
              <a:t>Click to edit Master text styles</a:t>
            </a:r>
          </a:p>
        </p:txBody>
      </p:sp>
      <p:sp>
        <p:nvSpPr>
          <p:cNvPr id="4" name="Rectangle 4">
            <a:extLst>
              <a:ext uri="{FF2B5EF4-FFF2-40B4-BE49-F238E27FC236}">
                <a16:creationId xmlns:a16="http://schemas.microsoft.com/office/drawing/2014/main" id="{20ADBE45-C05A-C706-B1B7-DDDCD671B95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4F45DF4-BDB1-012C-0D4E-EC9187908B5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E408FA5-844D-5332-9C36-BC04A1D03E8B}"/>
              </a:ext>
            </a:extLst>
          </p:cNvPr>
          <p:cNvSpPr>
            <a:spLocks noGrp="1" noChangeArrowheads="1"/>
          </p:cNvSpPr>
          <p:nvPr>
            <p:ph type="sldNum" sz="quarter" idx="12"/>
          </p:nvPr>
        </p:nvSpPr>
        <p:spPr>
          <a:ln/>
        </p:spPr>
        <p:txBody>
          <a:bodyPr/>
          <a:lstStyle>
            <a:lvl1pPr>
              <a:defRPr/>
            </a:lvl1pPr>
          </a:lstStyle>
          <a:p>
            <a:fld id="{61E6C1A8-7F0F-4942-861F-E2C7EFF075F3}" type="slidenum">
              <a:rPr lang="en-US" altLang="en-US"/>
              <a:pPr/>
              <a:t>‹#›</a:t>
            </a:fld>
            <a:endParaRPr lang="en-US" altLang="en-US"/>
          </a:p>
        </p:txBody>
      </p:sp>
    </p:spTree>
    <p:extLst>
      <p:ext uri="{BB962C8B-B14F-4D97-AF65-F5344CB8AC3E}">
        <p14:creationId xmlns:p14="http://schemas.microsoft.com/office/powerpoint/2010/main" val="46275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1569" y="9510714"/>
            <a:ext cx="18588717" cy="19750087"/>
          </a:xfrm>
        </p:spPr>
        <p:txBody>
          <a:bodyPr/>
          <a:lstStyle>
            <a:lvl1pPr>
              <a:defRPr sz="2400"/>
            </a:lvl1pPr>
            <a:lvl2pPr>
              <a:defRPr sz="2057"/>
            </a:lvl2pPr>
            <a:lvl3pPr>
              <a:defRPr sz="1714"/>
            </a:lvl3pPr>
            <a:lvl4pPr>
              <a:defRPr sz="1543"/>
            </a:lvl4pPr>
            <a:lvl5pPr>
              <a:defRPr sz="1543"/>
            </a:lvl5pPr>
            <a:lvl6pPr>
              <a:defRPr sz="1543"/>
            </a:lvl6pPr>
            <a:lvl7pPr>
              <a:defRPr sz="1543"/>
            </a:lvl7pPr>
            <a:lvl8pPr>
              <a:defRPr sz="1543"/>
            </a:lvl8pPr>
            <a:lvl9pPr>
              <a:defRPr sz="15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0914" y="9510714"/>
            <a:ext cx="18588718" cy="19750087"/>
          </a:xfrm>
        </p:spPr>
        <p:txBody>
          <a:bodyPr/>
          <a:lstStyle>
            <a:lvl1pPr>
              <a:defRPr sz="2400"/>
            </a:lvl1pPr>
            <a:lvl2pPr>
              <a:defRPr sz="2057"/>
            </a:lvl2pPr>
            <a:lvl3pPr>
              <a:defRPr sz="1714"/>
            </a:lvl3pPr>
            <a:lvl4pPr>
              <a:defRPr sz="1543"/>
            </a:lvl4pPr>
            <a:lvl5pPr>
              <a:defRPr sz="1543"/>
            </a:lvl5pPr>
            <a:lvl6pPr>
              <a:defRPr sz="1543"/>
            </a:lvl6pPr>
            <a:lvl7pPr>
              <a:defRPr sz="1543"/>
            </a:lvl7pPr>
            <a:lvl8pPr>
              <a:defRPr sz="1543"/>
            </a:lvl8pPr>
            <a:lvl9pPr>
              <a:defRPr sz="15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A9609EAD-2005-52A9-B029-DF86F883417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E6208CD-0006-F3C2-CA01-68A326FFCC1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BA528D5-1397-C47D-5C23-627D9A207CD9}"/>
              </a:ext>
            </a:extLst>
          </p:cNvPr>
          <p:cNvSpPr>
            <a:spLocks noGrp="1" noChangeArrowheads="1"/>
          </p:cNvSpPr>
          <p:nvPr>
            <p:ph type="sldNum" sz="quarter" idx="12"/>
          </p:nvPr>
        </p:nvSpPr>
        <p:spPr>
          <a:ln/>
        </p:spPr>
        <p:txBody>
          <a:bodyPr/>
          <a:lstStyle>
            <a:lvl1pPr>
              <a:defRPr/>
            </a:lvl1pPr>
          </a:lstStyle>
          <a:p>
            <a:fld id="{0E4A9C83-DE55-47AF-AE40-7C6A53DBE522}" type="slidenum">
              <a:rPr lang="en-US" altLang="en-US"/>
              <a:pPr/>
              <a:t>‹#›</a:t>
            </a:fld>
            <a:endParaRPr lang="en-US" altLang="en-US"/>
          </a:p>
        </p:txBody>
      </p:sp>
    </p:spTree>
    <p:extLst>
      <p:ext uri="{BB962C8B-B14F-4D97-AF65-F5344CB8AC3E}">
        <p14:creationId xmlns:p14="http://schemas.microsoft.com/office/powerpoint/2010/main" val="4249248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833" y="7369176"/>
            <a:ext cx="19392900" cy="3070225"/>
          </a:xfrm>
        </p:spPr>
        <p:txBody>
          <a:bodyPr anchor="b"/>
          <a:lstStyle>
            <a:lvl1pPr marL="0" indent="0">
              <a:buNone/>
              <a:defRPr sz="2057" b="1"/>
            </a:lvl1pPr>
            <a:lvl2pPr marL="391866" indent="0">
              <a:buNone/>
              <a:defRPr sz="1714" b="1"/>
            </a:lvl2pPr>
            <a:lvl3pPr marL="783732" indent="0">
              <a:buNone/>
              <a:defRPr sz="1543" b="1"/>
            </a:lvl3pPr>
            <a:lvl4pPr marL="1175598" indent="0">
              <a:buNone/>
              <a:defRPr sz="1371" b="1"/>
            </a:lvl4pPr>
            <a:lvl5pPr marL="1567464" indent="0">
              <a:buNone/>
              <a:defRPr sz="1371" b="1"/>
            </a:lvl5pPr>
            <a:lvl6pPr marL="1959331" indent="0">
              <a:buNone/>
              <a:defRPr sz="1371" b="1"/>
            </a:lvl6pPr>
            <a:lvl7pPr marL="2351197" indent="0">
              <a:buNone/>
              <a:defRPr sz="1371" b="1"/>
            </a:lvl7pPr>
            <a:lvl8pPr marL="2743063" indent="0">
              <a:buNone/>
              <a:defRPr sz="1371" b="1"/>
            </a:lvl8pPr>
            <a:lvl9pPr marL="3134929" indent="0">
              <a:buNone/>
              <a:defRPr sz="1371" b="1"/>
            </a:lvl9pPr>
          </a:lstStyle>
          <a:p>
            <a:pPr lvl="0"/>
            <a:r>
              <a:rPr lang="en-US"/>
              <a:t>Click to edit Master text styles</a:t>
            </a:r>
          </a:p>
        </p:txBody>
      </p:sp>
      <p:sp>
        <p:nvSpPr>
          <p:cNvPr id="4" name="Content Placeholder 3"/>
          <p:cNvSpPr>
            <a:spLocks noGrp="1"/>
          </p:cNvSpPr>
          <p:nvPr>
            <p:ph sz="half" idx="2"/>
          </p:nvPr>
        </p:nvSpPr>
        <p:spPr>
          <a:xfrm>
            <a:off x="2194833" y="10439401"/>
            <a:ext cx="19392900" cy="18965863"/>
          </a:xfrm>
        </p:spPr>
        <p:txBody>
          <a:bodyPr/>
          <a:lstStyle>
            <a:lvl1pPr>
              <a:defRPr sz="2057"/>
            </a:lvl1pPr>
            <a:lvl2pPr>
              <a:defRPr sz="1714"/>
            </a:lvl2pPr>
            <a:lvl3pPr>
              <a:defRPr sz="1543"/>
            </a:lvl3pPr>
            <a:lvl4pPr>
              <a:defRPr sz="1371"/>
            </a:lvl4pPr>
            <a:lvl5pPr>
              <a:defRPr sz="1371"/>
            </a:lvl5pPr>
            <a:lvl6pPr>
              <a:defRPr sz="1371"/>
            </a:lvl6pPr>
            <a:lvl7pPr>
              <a:defRPr sz="1371"/>
            </a:lvl7pPr>
            <a:lvl8pPr>
              <a:defRPr sz="1371"/>
            </a:lvl8pPr>
            <a:lvl9pPr>
              <a:defRPr sz="13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664" y="7369176"/>
            <a:ext cx="19399704" cy="3070225"/>
          </a:xfrm>
        </p:spPr>
        <p:txBody>
          <a:bodyPr anchor="b"/>
          <a:lstStyle>
            <a:lvl1pPr marL="0" indent="0">
              <a:buNone/>
              <a:defRPr sz="2057" b="1"/>
            </a:lvl1pPr>
            <a:lvl2pPr marL="391866" indent="0">
              <a:buNone/>
              <a:defRPr sz="1714" b="1"/>
            </a:lvl2pPr>
            <a:lvl3pPr marL="783732" indent="0">
              <a:buNone/>
              <a:defRPr sz="1543" b="1"/>
            </a:lvl3pPr>
            <a:lvl4pPr marL="1175598" indent="0">
              <a:buNone/>
              <a:defRPr sz="1371" b="1"/>
            </a:lvl4pPr>
            <a:lvl5pPr marL="1567464" indent="0">
              <a:buNone/>
              <a:defRPr sz="1371" b="1"/>
            </a:lvl5pPr>
            <a:lvl6pPr marL="1959331" indent="0">
              <a:buNone/>
              <a:defRPr sz="1371" b="1"/>
            </a:lvl6pPr>
            <a:lvl7pPr marL="2351197" indent="0">
              <a:buNone/>
              <a:defRPr sz="1371" b="1"/>
            </a:lvl7pPr>
            <a:lvl8pPr marL="2743063" indent="0">
              <a:buNone/>
              <a:defRPr sz="1371" b="1"/>
            </a:lvl8pPr>
            <a:lvl9pPr marL="3134929" indent="0">
              <a:buNone/>
              <a:defRPr sz="1371" b="1"/>
            </a:lvl9pPr>
          </a:lstStyle>
          <a:p>
            <a:pPr lvl="0"/>
            <a:r>
              <a:rPr lang="en-US"/>
              <a:t>Click to edit Master text styles</a:t>
            </a:r>
          </a:p>
        </p:txBody>
      </p:sp>
      <p:sp>
        <p:nvSpPr>
          <p:cNvPr id="6" name="Content Placeholder 5"/>
          <p:cNvSpPr>
            <a:spLocks noGrp="1"/>
          </p:cNvSpPr>
          <p:nvPr>
            <p:ph sz="quarter" idx="4"/>
          </p:nvPr>
        </p:nvSpPr>
        <p:spPr>
          <a:xfrm>
            <a:off x="22296664" y="10439401"/>
            <a:ext cx="19399704" cy="18965863"/>
          </a:xfrm>
        </p:spPr>
        <p:txBody>
          <a:bodyPr/>
          <a:lstStyle>
            <a:lvl1pPr>
              <a:defRPr sz="2057"/>
            </a:lvl1pPr>
            <a:lvl2pPr>
              <a:defRPr sz="1714"/>
            </a:lvl2pPr>
            <a:lvl3pPr>
              <a:defRPr sz="1543"/>
            </a:lvl3pPr>
            <a:lvl4pPr>
              <a:defRPr sz="1371"/>
            </a:lvl4pPr>
            <a:lvl5pPr>
              <a:defRPr sz="1371"/>
            </a:lvl5pPr>
            <a:lvl6pPr>
              <a:defRPr sz="1371"/>
            </a:lvl6pPr>
            <a:lvl7pPr>
              <a:defRPr sz="1371"/>
            </a:lvl7pPr>
            <a:lvl8pPr>
              <a:defRPr sz="1371"/>
            </a:lvl8pPr>
            <a:lvl9pPr>
              <a:defRPr sz="13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EAB09AA1-61E4-9348-58F4-8CD216B4E255}"/>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69156A73-DE1C-4585-E7BD-94BE73CD2BD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D014BC12-D257-C77F-2E52-825B5E7B2D2E}"/>
              </a:ext>
            </a:extLst>
          </p:cNvPr>
          <p:cNvSpPr>
            <a:spLocks noGrp="1" noChangeArrowheads="1"/>
          </p:cNvSpPr>
          <p:nvPr>
            <p:ph type="sldNum" sz="quarter" idx="12"/>
          </p:nvPr>
        </p:nvSpPr>
        <p:spPr>
          <a:ln/>
        </p:spPr>
        <p:txBody>
          <a:bodyPr/>
          <a:lstStyle>
            <a:lvl1pPr>
              <a:defRPr/>
            </a:lvl1pPr>
          </a:lstStyle>
          <a:p>
            <a:fld id="{6902EABC-5E39-4C05-8A54-65D0B4A87239}" type="slidenum">
              <a:rPr lang="en-US" altLang="en-US"/>
              <a:pPr/>
              <a:t>‹#›</a:t>
            </a:fld>
            <a:endParaRPr lang="en-US" altLang="en-US"/>
          </a:p>
        </p:txBody>
      </p:sp>
    </p:spTree>
    <p:extLst>
      <p:ext uri="{BB962C8B-B14F-4D97-AF65-F5344CB8AC3E}">
        <p14:creationId xmlns:p14="http://schemas.microsoft.com/office/powerpoint/2010/main" val="3584938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AABC11F-95E8-81A3-5902-7938DEF90C0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8BC27A2D-CD10-82B2-85C8-A052541BD2E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A47697E7-A8B9-8A82-F303-E67408542FE2}"/>
              </a:ext>
            </a:extLst>
          </p:cNvPr>
          <p:cNvSpPr>
            <a:spLocks noGrp="1" noChangeArrowheads="1"/>
          </p:cNvSpPr>
          <p:nvPr>
            <p:ph type="sldNum" sz="quarter" idx="12"/>
          </p:nvPr>
        </p:nvSpPr>
        <p:spPr>
          <a:ln/>
        </p:spPr>
        <p:txBody>
          <a:bodyPr/>
          <a:lstStyle>
            <a:lvl1pPr>
              <a:defRPr/>
            </a:lvl1pPr>
          </a:lstStyle>
          <a:p>
            <a:fld id="{14154F99-6DB5-4B3D-AEEB-F289A3AC21DB}" type="slidenum">
              <a:rPr lang="en-US" altLang="en-US"/>
              <a:pPr/>
              <a:t>‹#›</a:t>
            </a:fld>
            <a:endParaRPr lang="en-US" altLang="en-US"/>
          </a:p>
        </p:txBody>
      </p:sp>
    </p:spTree>
    <p:extLst>
      <p:ext uri="{BB962C8B-B14F-4D97-AF65-F5344CB8AC3E}">
        <p14:creationId xmlns:p14="http://schemas.microsoft.com/office/powerpoint/2010/main" val="2183773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B51482F-7D9C-1D61-2230-93D3C542B3ED}"/>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267AB88D-CE79-FD23-614D-B2646D3C617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F6E3523D-B681-04F0-8F4C-360C20A348C1}"/>
              </a:ext>
            </a:extLst>
          </p:cNvPr>
          <p:cNvSpPr>
            <a:spLocks noGrp="1" noChangeArrowheads="1"/>
          </p:cNvSpPr>
          <p:nvPr>
            <p:ph type="sldNum" sz="quarter" idx="12"/>
          </p:nvPr>
        </p:nvSpPr>
        <p:spPr>
          <a:ln/>
        </p:spPr>
        <p:txBody>
          <a:bodyPr/>
          <a:lstStyle>
            <a:lvl1pPr>
              <a:defRPr/>
            </a:lvl1pPr>
          </a:lstStyle>
          <a:p>
            <a:fld id="{1DAA7269-23A4-4C83-986B-575FCD87361F}" type="slidenum">
              <a:rPr lang="en-US" altLang="en-US"/>
              <a:pPr/>
              <a:t>‹#›</a:t>
            </a:fld>
            <a:endParaRPr lang="en-US" altLang="en-US"/>
          </a:p>
        </p:txBody>
      </p:sp>
    </p:spTree>
    <p:extLst>
      <p:ext uri="{BB962C8B-B14F-4D97-AF65-F5344CB8AC3E}">
        <p14:creationId xmlns:p14="http://schemas.microsoft.com/office/powerpoint/2010/main" val="2887078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1714" b="1"/>
            </a:lvl1pPr>
          </a:lstStyle>
          <a:p>
            <a:r>
              <a:rPr lang="en-US"/>
              <a:t>Click to edit Master title style</a:t>
            </a:r>
          </a:p>
        </p:txBody>
      </p:sp>
      <p:sp>
        <p:nvSpPr>
          <p:cNvPr id="3" name="Content Placeholder 2"/>
          <p:cNvSpPr>
            <a:spLocks noGrp="1"/>
          </p:cNvSpPr>
          <p:nvPr>
            <p:ph idx="1"/>
          </p:nvPr>
        </p:nvSpPr>
        <p:spPr>
          <a:xfrm>
            <a:off x="17159968" y="1311275"/>
            <a:ext cx="24536400" cy="28093988"/>
          </a:xfrm>
        </p:spPr>
        <p:txBody>
          <a:bodyPr/>
          <a:lstStyle>
            <a:lvl1pPr>
              <a:defRPr sz="2743"/>
            </a:lvl1pPr>
            <a:lvl2pPr>
              <a:defRPr sz="2400"/>
            </a:lvl2pPr>
            <a:lvl3pPr>
              <a:defRPr sz="2057"/>
            </a:lvl3pPr>
            <a:lvl4pPr>
              <a:defRPr sz="1714"/>
            </a:lvl4pPr>
            <a:lvl5pPr>
              <a:defRPr sz="1714"/>
            </a:lvl5pPr>
            <a:lvl6pPr>
              <a:defRPr sz="1714"/>
            </a:lvl6pPr>
            <a:lvl7pPr>
              <a:defRPr sz="1714"/>
            </a:lvl7pPr>
            <a:lvl8pPr>
              <a:defRPr sz="1714"/>
            </a:lvl8pPr>
            <a:lvl9pPr>
              <a:defRPr sz="17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833" y="6888163"/>
            <a:ext cx="14439900" cy="22517100"/>
          </a:xfrm>
        </p:spPr>
        <p:txBody>
          <a:bodyPr/>
          <a:lstStyle>
            <a:lvl1pPr marL="0" indent="0">
              <a:buNone/>
              <a:defRPr sz="1200"/>
            </a:lvl1pPr>
            <a:lvl2pPr marL="391866" indent="0">
              <a:buNone/>
              <a:defRPr sz="1029"/>
            </a:lvl2pPr>
            <a:lvl3pPr marL="783732" indent="0">
              <a:buNone/>
              <a:defRPr sz="857"/>
            </a:lvl3pPr>
            <a:lvl4pPr marL="1175598" indent="0">
              <a:buNone/>
              <a:defRPr sz="771"/>
            </a:lvl4pPr>
            <a:lvl5pPr marL="1567464" indent="0">
              <a:buNone/>
              <a:defRPr sz="771"/>
            </a:lvl5pPr>
            <a:lvl6pPr marL="1959331" indent="0">
              <a:buNone/>
              <a:defRPr sz="771"/>
            </a:lvl6pPr>
            <a:lvl7pPr marL="2351197" indent="0">
              <a:buNone/>
              <a:defRPr sz="771"/>
            </a:lvl7pPr>
            <a:lvl8pPr marL="2743063" indent="0">
              <a:buNone/>
              <a:defRPr sz="771"/>
            </a:lvl8pPr>
            <a:lvl9pPr marL="3134929" indent="0">
              <a:buNone/>
              <a:defRPr sz="771"/>
            </a:lvl9pPr>
          </a:lstStyle>
          <a:p>
            <a:pPr lvl="0"/>
            <a:r>
              <a:rPr lang="en-US"/>
              <a:t>Click to edit Master text styles</a:t>
            </a:r>
          </a:p>
        </p:txBody>
      </p:sp>
      <p:sp>
        <p:nvSpPr>
          <p:cNvPr id="5" name="Rectangle 4">
            <a:extLst>
              <a:ext uri="{FF2B5EF4-FFF2-40B4-BE49-F238E27FC236}">
                <a16:creationId xmlns:a16="http://schemas.microsoft.com/office/drawing/2014/main" id="{21468B82-BF75-9334-E03F-052B194B0B8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E81ED1E-2A38-1B23-B784-7F03663321A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9BCA90C-BEAA-0EDA-CB86-FD0A23DE40A7}"/>
              </a:ext>
            </a:extLst>
          </p:cNvPr>
          <p:cNvSpPr>
            <a:spLocks noGrp="1" noChangeArrowheads="1"/>
          </p:cNvSpPr>
          <p:nvPr>
            <p:ph type="sldNum" sz="quarter" idx="12"/>
          </p:nvPr>
        </p:nvSpPr>
        <p:spPr>
          <a:ln/>
        </p:spPr>
        <p:txBody>
          <a:bodyPr/>
          <a:lstStyle>
            <a:lvl1pPr>
              <a:defRPr/>
            </a:lvl1pPr>
          </a:lstStyle>
          <a:p>
            <a:fld id="{D7C24C5A-98E1-4DC1-BF61-F0A439CDD169}" type="slidenum">
              <a:rPr lang="en-US" altLang="en-US"/>
              <a:pPr/>
              <a:t>‹#›</a:t>
            </a:fld>
            <a:endParaRPr lang="en-US" altLang="en-US"/>
          </a:p>
        </p:txBody>
      </p:sp>
    </p:spTree>
    <p:extLst>
      <p:ext uri="{BB962C8B-B14F-4D97-AF65-F5344CB8AC3E}">
        <p14:creationId xmlns:p14="http://schemas.microsoft.com/office/powerpoint/2010/main" val="1989697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6" y="23042564"/>
            <a:ext cx="26335264" cy="2720975"/>
          </a:xfrm>
        </p:spPr>
        <p:txBody>
          <a:bodyPr anchor="b"/>
          <a:lstStyle>
            <a:lvl1pPr algn="l">
              <a:defRPr sz="1714" b="1"/>
            </a:lvl1pPr>
          </a:lstStyle>
          <a:p>
            <a:r>
              <a:rPr lang="en-US"/>
              <a:t>Click to edit Master title style</a:t>
            </a:r>
          </a:p>
        </p:txBody>
      </p:sp>
      <p:sp>
        <p:nvSpPr>
          <p:cNvPr id="3" name="Picture Placeholder 2"/>
          <p:cNvSpPr>
            <a:spLocks noGrp="1"/>
          </p:cNvSpPr>
          <p:nvPr>
            <p:ph type="pic" idx="1"/>
          </p:nvPr>
        </p:nvSpPr>
        <p:spPr>
          <a:xfrm>
            <a:off x="8602436" y="2941639"/>
            <a:ext cx="26335264" cy="19750087"/>
          </a:xfrm>
        </p:spPr>
        <p:txBody>
          <a:bodyPr/>
          <a:lstStyle>
            <a:lvl1pPr marL="0" indent="0">
              <a:buNone/>
              <a:defRPr sz="2743"/>
            </a:lvl1pPr>
            <a:lvl2pPr marL="391866" indent="0">
              <a:buNone/>
              <a:defRPr sz="2400"/>
            </a:lvl2pPr>
            <a:lvl3pPr marL="783732" indent="0">
              <a:buNone/>
              <a:defRPr sz="2057"/>
            </a:lvl3pPr>
            <a:lvl4pPr marL="1175598" indent="0">
              <a:buNone/>
              <a:defRPr sz="1714"/>
            </a:lvl4pPr>
            <a:lvl5pPr marL="1567464" indent="0">
              <a:buNone/>
              <a:defRPr sz="1714"/>
            </a:lvl5pPr>
            <a:lvl6pPr marL="1959331" indent="0">
              <a:buNone/>
              <a:defRPr sz="1714"/>
            </a:lvl6pPr>
            <a:lvl7pPr marL="2351197" indent="0">
              <a:buNone/>
              <a:defRPr sz="1714"/>
            </a:lvl7pPr>
            <a:lvl8pPr marL="2743063" indent="0">
              <a:buNone/>
              <a:defRPr sz="1714"/>
            </a:lvl8pPr>
            <a:lvl9pPr marL="3134929" indent="0">
              <a:buNone/>
              <a:defRPr sz="1714"/>
            </a:lvl9pPr>
          </a:lstStyle>
          <a:p>
            <a:pPr lvl="0"/>
            <a:endParaRPr lang="en-US" noProof="0"/>
          </a:p>
        </p:txBody>
      </p:sp>
      <p:sp>
        <p:nvSpPr>
          <p:cNvPr id="4" name="Text Placeholder 3"/>
          <p:cNvSpPr>
            <a:spLocks noGrp="1"/>
          </p:cNvSpPr>
          <p:nvPr>
            <p:ph type="body" sz="half" idx="2"/>
          </p:nvPr>
        </p:nvSpPr>
        <p:spPr>
          <a:xfrm>
            <a:off x="8602436" y="25763539"/>
            <a:ext cx="26335264" cy="3862387"/>
          </a:xfrm>
        </p:spPr>
        <p:txBody>
          <a:bodyPr/>
          <a:lstStyle>
            <a:lvl1pPr marL="0" indent="0">
              <a:buNone/>
              <a:defRPr sz="1200"/>
            </a:lvl1pPr>
            <a:lvl2pPr marL="391866" indent="0">
              <a:buNone/>
              <a:defRPr sz="1029"/>
            </a:lvl2pPr>
            <a:lvl3pPr marL="783732" indent="0">
              <a:buNone/>
              <a:defRPr sz="857"/>
            </a:lvl3pPr>
            <a:lvl4pPr marL="1175598" indent="0">
              <a:buNone/>
              <a:defRPr sz="771"/>
            </a:lvl4pPr>
            <a:lvl5pPr marL="1567464" indent="0">
              <a:buNone/>
              <a:defRPr sz="771"/>
            </a:lvl5pPr>
            <a:lvl6pPr marL="1959331" indent="0">
              <a:buNone/>
              <a:defRPr sz="771"/>
            </a:lvl6pPr>
            <a:lvl7pPr marL="2351197" indent="0">
              <a:buNone/>
              <a:defRPr sz="771"/>
            </a:lvl7pPr>
            <a:lvl8pPr marL="2743063" indent="0">
              <a:buNone/>
              <a:defRPr sz="771"/>
            </a:lvl8pPr>
            <a:lvl9pPr marL="3134929" indent="0">
              <a:buNone/>
              <a:defRPr sz="771"/>
            </a:lvl9pPr>
          </a:lstStyle>
          <a:p>
            <a:pPr lvl="0"/>
            <a:r>
              <a:rPr lang="en-US"/>
              <a:t>Click to edit Master text styles</a:t>
            </a:r>
          </a:p>
        </p:txBody>
      </p:sp>
      <p:sp>
        <p:nvSpPr>
          <p:cNvPr id="5" name="Rectangle 4">
            <a:extLst>
              <a:ext uri="{FF2B5EF4-FFF2-40B4-BE49-F238E27FC236}">
                <a16:creationId xmlns:a16="http://schemas.microsoft.com/office/drawing/2014/main" id="{C4091280-87D2-5826-8A9B-AB35758BF4E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4ED699F-4BCB-143A-3ED6-C9E94A4514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1F0E1BA-896D-B6A9-203B-E10945DB9A57}"/>
              </a:ext>
            </a:extLst>
          </p:cNvPr>
          <p:cNvSpPr>
            <a:spLocks noGrp="1" noChangeArrowheads="1"/>
          </p:cNvSpPr>
          <p:nvPr>
            <p:ph type="sldNum" sz="quarter" idx="12"/>
          </p:nvPr>
        </p:nvSpPr>
        <p:spPr>
          <a:ln/>
        </p:spPr>
        <p:txBody>
          <a:bodyPr/>
          <a:lstStyle>
            <a:lvl1pPr>
              <a:defRPr/>
            </a:lvl1pPr>
          </a:lstStyle>
          <a:p>
            <a:fld id="{9D0F2424-2164-47A4-8936-7818C22BF488}" type="slidenum">
              <a:rPr lang="en-US" altLang="en-US"/>
              <a:pPr/>
              <a:t>‹#›</a:t>
            </a:fld>
            <a:endParaRPr lang="en-US" altLang="en-US"/>
          </a:p>
        </p:txBody>
      </p:sp>
    </p:spTree>
    <p:extLst>
      <p:ext uri="{BB962C8B-B14F-4D97-AF65-F5344CB8AC3E}">
        <p14:creationId xmlns:p14="http://schemas.microsoft.com/office/powerpoint/2010/main" val="3449994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C00000"/>
            </a:gs>
            <a:gs pos="33000">
              <a:srgbClr val="FFC000"/>
            </a:gs>
            <a:gs pos="50999">
              <a:srgbClr val="FFC000"/>
            </a:gs>
            <a:gs pos="87000">
              <a:srgbClr val="C00000"/>
            </a:gs>
            <a:gs pos="100000">
              <a:srgbClr val="C00000"/>
            </a:gs>
          </a:gsLst>
          <a:lin ang="3600000"/>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3EB27ED-2C63-43CF-BE53-23A80B549512}"/>
              </a:ext>
            </a:extLst>
          </p:cNvPr>
          <p:cNvSpPr>
            <a:spLocks noGrp="1" noChangeArrowheads="1"/>
          </p:cNvSpPr>
          <p:nvPr>
            <p:ph type="title"/>
          </p:nvPr>
        </p:nvSpPr>
        <p:spPr bwMode="auto">
          <a:xfrm>
            <a:off x="3290888" y="2925763"/>
            <a:ext cx="373094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7467FA97-6A46-458F-BB27-B204D5EB75A7}"/>
              </a:ext>
            </a:extLst>
          </p:cNvPr>
          <p:cNvSpPr>
            <a:spLocks noGrp="1" noChangeArrowheads="1"/>
          </p:cNvSpPr>
          <p:nvPr>
            <p:ph type="body" idx="1"/>
          </p:nvPr>
        </p:nvSpPr>
        <p:spPr bwMode="auto">
          <a:xfrm>
            <a:off x="3290888" y="9510713"/>
            <a:ext cx="37309425" cy="1975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1624775-F10A-4D96-8963-9D636D163073}"/>
              </a:ext>
            </a:extLst>
          </p:cNvPr>
          <p:cNvSpPr>
            <a:spLocks noGrp="1" noChangeArrowheads="1"/>
          </p:cNvSpPr>
          <p:nvPr>
            <p:ph type="dt" sz="half" idx="2"/>
          </p:nvPr>
        </p:nvSpPr>
        <p:spPr bwMode="auto">
          <a:xfrm>
            <a:off x="3290888" y="29992638"/>
            <a:ext cx="9144000" cy="2193925"/>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eaLnBrk="1" hangingPunct="1">
              <a:defRPr sz="5314">
                <a:latin typeface="Times New Roman" pitchFamily="1" charset="0"/>
                <a:ea typeface="ＭＳ Ｐゴシック" pitchFamily="1" charset="-128"/>
                <a:cs typeface="+mn-cs"/>
              </a:defRPr>
            </a:lvl1pPr>
          </a:lstStyle>
          <a:p>
            <a:pPr>
              <a:defRPr/>
            </a:pPr>
            <a:endParaRPr lang="en-US"/>
          </a:p>
        </p:txBody>
      </p:sp>
      <p:sp>
        <p:nvSpPr>
          <p:cNvPr id="1029" name="Rectangle 5">
            <a:extLst>
              <a:ext uri="{FF2B5EF4-FFF2-40B4-BE49-F238E27FC236}">
                <a16:creationId xmlns:a16="http://schemas.microsoft.com/office/drawing/2014/main" id="{621766C2-E0DC-428F-ACE3-0FC22615C1DC}"/>
              </a:ext>
            </a:extLst>
          </p:cNvPr>
          <p:cNvSpPr>
            <a:spLocks noGrp="1" noChangeArrowheads="1"/>
          </p:cNvSpPr>
          <p:nvPr>
            <p:ph type="ftr" sz="quarter" idx="3"/>
          </p:nvPr>
        </p:nvSpPr>
        <p:spPr bwMode="auto">
          <a:xfrm>
            <a:off x="14997113" y="29992638"/>
            <a:ext cx="13896975" cy="2193925"/>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eaLnBrk="1" hangingPunct="1">
              <a:defRPr sz="5314">
                <a:latin typeface="Times New Roman" pitchFamily="1" charset="0"/>
                <a:ea typeface="ＭＳ Ｐゴシック" pitchFamily="1" charset="-128"/>
                <a:cs typeface="+mn-cs"/>
              </a:defRPr>
            </a:lvl1pPr>
          </a:lstStyle>
          <a:p>
            <a:pPr>
              <a:defRPr/>
            </a:pPr>
            <a:endParaRPr lang="en-US"/>
          </a:p>
        </p:txBody>
      </p:sp>
      <p:sp>
        <p:nvSpPr>
          <p:cNvPr id="1030" name="Rectangle 6">
            <a:extLst>
              <a:ext uri="{FF2B5EF4-FFF2-40B4-BE49-F238E27FC236}">
                <a16:creationId xmlns:a16="http://schemas.microsoft.com/office/drawing/2014/main" id="{998881D9-36A3-4CE0-A624-96ACE2C54A80}"/>
              </a:ext>
            </a:extLst>
          </p:cNvPr>
          <p:cNvSpPr>
            <a:spLocks noGrp="1" noChangeArrowheads="1"/>
          </p:cNvSpPr>
          <p:nvPr>
            <p:ph type="sldNum" sz="quarter" idx="4"/>
          </p:nvPr>
        </p:nvSpPr>
        <p:spPr bwMode="auto">
          <a:xfrm>
            <a:off x="31456313" y="29992638"/>
            <a:ext cx="9144000" cy="2193925"/>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eaLnBrk="1" hangingPunct="1">
              <a:defRPr sz="5300">
                <a:latin typeface="Times New Roman" panose="02020603050405020304" pitchFamily="18" charset="0"/>
              </a:defRPr>
            </a:lvl1pPr>
          </a:lstStyle>
          <a:p>
            <a:fld id="{A5CC5B44-1EB1-498E-B581-F14568E5371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2500" rtl="0" eaLnBrk="0" fontAlgn="base" hangingPunct="0">
        <a:spcBef>
          <a:spcPct val="0"/>
        </a:spcBef>
        <a:spcAft>
          <a:spcPct val="0"/>
        </a:spcAft>
        <a:defRPr sz="16700">
          <a:solidFill>
            <a:schemeClr val="tx2"/>
          </a:solidFill>
          <a:latin typeface="+mj-lt"/>
          <a:ea typeface="MS PGothic" panose="020B0600070205080204" pitchFamily="34" charset="-128"/>
          <a:cs typeface="ＭＳ Ｐゴシック" pitchFamily="-65" charset="-128"/>
        </a:defRPr>
      </a:lvl1pPr>
      <a:lvl2pPr algn="ctr" defTabSz="3492500" rtl="0" eaLnBrk="0" fontAlgn="base" hangingPunct="0">
        <a:spcBef>
          <a:spcPct val="0"/>
        </a:spcBef>
        <a:spcAft>
          <a:spcPct val="0"/>
        </a:spcAft>
        <a:defRPr sz="16700">
          <a:solidFill>
            <a:schemeClr val="tx2"/>
          </a:solidFill>
          <a:latin typeface="Times New Roman" pitchFamily="-65" charset="0"/>
          <a:ea typeface="MS PGothic" panose="020B0600070205080204" pitchFamily="34" charset="-128"/>
          <a:cs typeface="ＭＳ Ｐゴシック" pitchFamily="-65" charset="-128"/>
        </a:defRPr>
      </a:lvl2pPr>
      <a:lvl3pPr algn="ctr" defTabSz="3492500" rtl="0" eaLnBrk="0" fontAlgn="base" hangingPunct="0">
        <a:spcBef>
          <a:spcPct val="0"/>
        </a:spcBef>
        <a:spcAft>
          <a:spcPct val="0"/>
        </a:spcAft>
        <a:defRPr sz="16700">
          <a:solidFill>
            <a:schemeClr val="tx2"/>
          </a:solidFill>
          <a:latin typeface="Times New Roman" pitchFamily="-65" charset="0"/>
          <a:ea typeface="MS PGothic" panose="020B0600070205080204" pitchFamily="34" charset="-128"/>
          <a:cs typeface="ＭＳ Ｐゴシック" pitchFamily="-65" charset="-128"/>
        </a:defRPr>
      </a:lvl3pPr>
      <a:lvl4pPr algn="ctr" defTabSz="3492500" rtl="0" eaLnBrk="0" fontAlgn="base" hangingPunct="0">
        <a:spcBef>
          <a:spcPct val="0"/>
        </a:spcBef>
        <a:spcAft>
          <a:spcPct val="0"/>
        </a:spcAft>
        <a:defRPr sz="16700">
          <a:solidFill>
            <a:schemeClr val="tx2"/>
          </a:solidFill>
          <a:latin typeface="Times New Roman" pitchFamily="-65" charset="0"/>
          <a:ea typeface="MS PGothic" panose="020B0600070205080204" pitchFamily="34" charset="-128"/>
          <a:cs typeface="ＭＳ Ｐゴシック" pitchFamily="-65" charset="-128"/>
        </a:defRPr>
      </a:lvl4pPr>
      <a:lvl5pPr algn="ctr" defTabSz="3492500" rtl="0" eaLnBrk="0" fontAlgn="base" hangingPunct="0">
        <a:spcBef>
          <a:spcPct val="0"/>
        </a:spcBef>
        <a:spcAft>
          <a:spcPct val="0"/>
        </a:spcAft>
        <a:defRPr sz="16700">
          <a:solidFill>
            <a:schemeClr val="tx2"/>
          </a:solidFill>
          <a:latin typeface="Times New Roman" pitchFamily="-65" charset="0"/>
          <a:ea typeface="MS PGothic" panose="020B0600070205080204" pitchFamily="34" charset="-128"/>
          <a:cs typeface="ＭＳ Ｐゴシック" pitchFamily="-65" charset="-128"/>
        </a:defRPr>
      </a:lvl5pPr>
      <a:lvl6pPr marL="391866" algn="ctr" defTabSz="3492779" rtl="0" fontAlgn="base">
        <a:spcBef>
          <a:spcPct val="0"/>
        </a:spcBef>
        <a:spcAft>
          <a:spcPct val="0"/>
        </a:spcAft>
        <a:defRPr sz="16799">
          <a:solidFill>
            <a:schemeClr val="tx2"/>
          </a:solidFill>
          <a:latin typeface="Times New Roman" pitchFamily="-65" charset="0"/>
        </a:defRPr>
      </a:lvl6pPr>
      <a:lvl7pPr marL="783732" algn="ctr" defTabSz="3492779" rtl="0" fontAlgn="base">
        <a:spcBef>
          <a:spcPct val="0"/>
        </a:spcBef>
        <a:spcAft>
          <a:spcPct val="0"/>
        </a:spcAft>
        <a:defRPr sz="16799">
          <a:solidFill>
            <a:schemeClr val="tx2"/>
          </a:solidFill>
          <a:latin typeface="Times New Roman" pitchFamily="-65" charset="0"/>
        </a:defRPr>
      </a:lvl7pPr>
      <a:lvl8pPr marL="1175598" algn="ctr" defTabSz="3492779" rtl="0" fontAlgn="base">
        <a:spcBef>
          <a:spcPct val="0"/>
        </a:spcBef>
        <a:spcAft>
          <a:spcPct val="0"/>
        </a:spcAft>
        <a:defRPr sz="16799">
          <a:solidFill>
            <a:schemeClr val="tx2"/>
          </a:solidFill>
          <a:latin typeface="Times New Roman" pitchFamily="-65" charset="0"/>
        </a:defRPr>
      </a:lvl8pPr>
      <a:lvl9pPr marL="1567464" algn="ctr" defTabSz="3492779" rtl="0" fontAlgn="base">
        <a:spcBef>
          <a:spcPct val="0"/>
        </a:spcBef>
        <a:spcAft>
          <a:spcPct val="0"/>
        </a:spcAft>
        <a:defRPr sz="16799">
          <a:solidFill>
            <a:schemeClr val="tx2"/>
          </a:solidFill>
          <a:latin typeface="Times New Roman" pitchFamily="-65" charset="0"/>
        </a:defRPr>
      </a:lvl9pPr>
    </p:titleStyle>
    <p:bodyStyle>
      <a:lvl1pPr marL="1309688" indent="-1309688" algn="l" defTabSz="3492500" rtl="0" eaLnBrk="0" fontAlgn="base" hangingPunct="0">
        <a:spcBef>
          <a:spcPct val="20000"/>
        </a:spcBef>
        <a:spcAft>
          <a:spcPct val="0"/>
        </a:spcAft>
        <a:buChar char="•"/>
        <a:defRPr sz="12200">
          <a:solidFill>
            <a:schemeClr val="tx1"/>
          </a:solidFill>
          <a:latin typeface="+mn-lt"/>
          <a:ea typeface="MS PGothic" panose="020B0600070205080204" pitchFamily="34" charset="-128"/>
          <a:cs typeface="ＭＳ Ｐゴシック" pitchFamily="-65" charset="-128"/>
        </a:defRPr>
      </a:lvl1pPr>
      <a:lvl2pPr marL="2836863" indent="-1090613" algn="l" defTabSz="3492500" rtl="0" eaLnBrk="0" fontAlgn="base" hangingPunct="0">
        <a:spcBef>
          <a:spcPct val="20000"/>
        </a:spcBef>
        <a:spcAft>
          <a:spcPct val="0"/>
        </a:spcAft>
        <a:buChar char="–"/>
        <a:defRPr sz="10700">
          <a:solidFill>
            <a:schemeClr val="tx1"/>
          </a:solidFill>
          <a:latin typeface="+mn-lt"/>
          <a:ea typeface="MS PGothic" panose="020B0600070205080204" pitchFamily="34" charset="-128"/>
        </a:defRPr>
      </a:lvl2pPr>
      <a:lvl3pPr marL="4365625" indent="-873125" algn="l" defTabSz="3492500" rtl="0" eaLnBrk="0" fontAlgn="base" hangingPunct="0">
        <a:spcBef>
          <a:spcPct val="20000"/>
        </a:spcBef>
        <a:spcAft>
          <a:spcPct val="0"/>
        </a:spcAft>
        <a:buChar char="•"/>
        <a:defRPr sz="9100">
          <a:solidFill>
            <a:schemeClr val="tx1"/>
          </a:solidFill>
          <a:latin typeface="+mn-lt"/>
          <a:ea typeface="MS PGothic" panose="020B0600070205080204" pitchFamily="34" charset="-128"/>
        </a:defRPr>
      </a:lvl3pPr>
      <a:lvl4pPr marL="6111875" indent="-873125" algn="l" defTabSz="3492500" rtl="0" eaLnBrk="0" fontAlgn="base" hangingPunct="0">
        <a:spcBef>
          <a:spcPct val="20000"/>
        </a:spcBef>
        <a:spcAft>
          <a:spcPct val="0"/>
        </a:spcAft>
        <a:buChar char="–"/>
        <a:defRPr sz="7600">
          <a:solidFill>
            <a:schemeClr val="tx1"/>
          </a:solidFill>
          <a:latin typeface="+mn-lt"/>
          <a:ea typeface="MS PGothic" panose="020B0600070205080204" pitchFamily="34" charset="-128"/>
        </a:defRPr>
      </a:lvl4pPr>
      <a:lvl5pPr marL="7858125" indent="-871538" algn="l" defTabSz="3492500" rtl="0" eaLnBrk="0" fontAlgn="base" hangingPunct="0">
        <a:spcBef>
          <a:spcPct val="20000"/>
        </a:spcBef>
        <a:spcAft>
          <a:spcPct val="0"/>
        </a:spcAft>
        <a:buChar char="»"/>
        <a:defRPr sz="7600">
          <a:solidFill>
            <a:schemeClr val="tx1"/>
          </a:solidFill>
          <a:latin typeface="+mn-lt"/>
          <a:ea typeface="MS PGothic" panose="020B0600070205080204" pitchFamily="34" charset="-128"/>
        </a:defRPr>
      </a:lvl5pPr>
      <a:lvl6pPr marL="8250959" indent="-872175" algn="l" defTabSz="3492779" rtl="0" fontAlgn="base">
        <a:spcBef>
          <a:spcPct val="20000"/>
        </a:spcBef>
        <a:spcAft>
          <a:spcPct val="0"/>
        </a:spcAft>
        <a:buChar char="»"/>
        <a:defRPr sz="7628">
          <a:solidFill>
            <a:schemeClr val="tx1"/>
          </a:solidFill>
          <a:latin typeface="+mn-lt"/>
          <a:ea typeface="ＭＳ Ｐゴシック" pitchFamily="-65" charset="-128"/>
        </a:defRPr>
      </a:lvl6pPr>
      <a:lvl7pPr marL="8642825" indent="-872175" algn="l" defTabSz="3492779" rtl="0" fontAlgn="base">
        <a:spcBef>
          <a:spcPct val="20000"/>
        </a:spcBef>
        <a:spcAft>
          <a:spcPct val="0"/>
        </a:spcAft>
        <a:buChar char="»"/>
        <a:defRPr sz="7628">
          <a:solidFill>
            <a:schemeClr val="tx1"/>
          </a:solidFill>
          <a:latin typeface="+mn-lt"/>
          <a:ea typeface="ＭＳ Ｐゴシック" pitchFamily="-65" charset="-128"/>
        </a:defRPr>
      </a:lvl7pPr>
      <a:lvl8pPr marL="9034691" indent="-872175" algn="l" defTabSz="3492779" rtl="0" fontAlgn="base">
        <a:spcBef>
          <a:spcPct val="20000"/>
        </a:spcBef>
        <a:spcAft>
          <a:spcPct val="0"/>
        </a:spcAft>
        <a:buChar char="»"/>
        <a:defRPr sz="7628">
          <a:solidFill>
            <a:schemeClr val="tx1"/>
          </a:solidFill>
          <a:latin typeface="+mn-lt"/>
          <a:ea typeface="ＭＳ Ｐゴシック" pitchFamily="-65" charset="-128"/>
        </a:defRPr>
      </a:lvl8pPr>
      <a:lvl9pPr marL="9426557" indent="-872175" algn="l" defTabSz="3492779" rtl="0" fontAlgn="base">
        <a:spcBef>
          <a:spcPct val="20000"/>
        </a:spcBef>
        <a:spcAft>
          <a:spcPct val="0"/>
        </a:spcAft>
        <a:buChar char="»"/>
        <a:defRPr sz="7628">
          <a:solidFill>
            <a:schemeClr val="tx1"/>
          </a:solidFill>
          <a:latin typeface="+mn-lt"/>
          <a:ea typeface="ＭＳ Ｐゴシック" pitchFamily="-65" charset="-128"/>
        </a:defRPr>
      </a:lvl9pPr>
    </p:bodyStyle>
    <p:otherStyle>
      <a:defPPr>
        <a:defRPr lang="en-US"/>
      </a:defPPr>
      <a:lvl1pPr marL="0" algn="l" defTabSz="391866" rtl="0" eaLnBrk="1" latinLnBrk="0" hangingPunct="1">
        <a:defRPr sz="1543" kern="1200">
          <a:solidFill>
            <a:schemeClr val="tx1"/>
          </a:solidFill>
          <a:latin typeface="+mn-lt"/>
          <a:ea typeface="+mn-ea"/>
          <a:cs typeface="+mn-cs"/>
        </a:defRPr>
      </a:lvl1pPr>
      <a:lvl2pPr marL="391866" algn="l" defTabSz="391866" rtl="0" eaLnBrk="1" latinLnBrk="0" hangingPunct="1">
        <a:defRPr sz="1543" kern="1200">
          <a:solidFill>
            <a:schemeClr val="tx1"/>
          </a:solidFill>
          <a:latin typeface="+mn-lt"/>
          <a:ea typeface="+mn-ea"/>
          <a:cs typeface="+mn-cs"/>
        </a:defRPr>
      </a:lvl2pPr>
      <a:lvl3pPr marL="783732" algn="l" defTabSz="391866" rtl="0" eaLnBrk="1" latinLnBrk="0" hangingPunct="1">
        <a:defRPr sz="1543" kern="1200">
          <a:solidFill>
            <a:schemeClr val="tx1"/>
          </a:solidFill>
          <a:latin typeface="+mn-lt"/>
          <a:ea typeface="+mn-ea"/>
          <a:cs typeface="+mn-cs"/>
        </a:defRPr>
      </a:lvl3pPr>
      <a:lvl4pPr marL="1175598" algn="l" defTabSz="391866" rtl="0" eaLnBrk="1" latinLnBrk="0" hangingPunct="1">
        <a:defRPr sz="1543" kern="1200">
          <a:solidFill>
            <a:schemeClr val="tx1"/>
          </a:solidFill>
          <a:latin typeface="+mn-lt"/>
          <a:ea typeface="+mn-ea"/>
          <a:cs typeface="+mn-cs"/>
        </a:defRPr>
      </a:lvl4pPr>
      <a:lvl5pPr marL="1567464" algn="l" defTabSz="391866" rtl="0" eaLnBrk="1" latinLnBrk="0" hangingPunct="1">
        <a:defRPr sz="1543" kern="1200">
          <a:solidFill>
            <a:schemeClr val="tx1"/>
          </a:solidFill>
          <a:latin typeface="+mn-lt"/>
          <a:ea typeface="+mn-ea"/>
          <a:cs typeface="+mn-cs"/>
        </a:defRPr>
      </a:lvl5pPr>
      <a:lvl6pPr marL="1959331" algn="l" defTabSz="391866" rtl="0" eaLnBrk="1" latinLnBrk="0" hangingPunct="1">
        <a:defRPr sz="1543" kern="1200">
          <a:solidFill>
            <a:schemeClr val="tx1"/>
          </a:solidFill>
          <a:latin typeface="+mn-lt"/>
          <a:ea typeface="+mn-ea"/>
          <a:cs typeface="+mn-cs"/>
        </a:defRPr>
      </a:lvl6pPr>
      <a:lvl7pPr marL="2351197" algn="l" defTabSz="391866" rtl="0" eaLnBrk="1" latinLnBrk="0" hangingPunct="1">
        <a:defRPr sz="1543" kern="1200">
          <a:solidFill>
            <a:schemeClr val="tx1"/>
          </a:solidFill>
          <a:latin typeface="+mn-lt"/>
          <a:ea typeface="+mn-ea"/>
          <a:cs typeface="+mn-cs"/>
        </a:defRPr>
      </a:lvl7pPr>
      <a:lvl8pPr marL="2743063" algn="l" defTabSz="391866" rtl="0" eaLnBrk="1" latinLnBrk="0" hangingPunct="1">
        <a:defRPr sz="1543" kern="1200">
          <a:solidFill>
            <a:schemeClr val="tx1"/>
          </a:solidFill>
          <a:latin typeface="+mn-lt"/>
          <a:ea typeface="+mn-ea"/>
          <a:cs typeface="+mn-cs"/>
        </a:defRPr>
      </a:lvl8pPr>
      <a:lvl9pPr marL="3134929" algn="l" defTabSz="391866" rtl="0" eaLnBrk="1" latinLnBrk="0" hangingPunct="1">
        <a:defRPr sz="15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xml"/><Relationship Id="rId7" Type="http://schemas.openxmlformats.org/officeDocument/2006/relationships/image" Target="../media/image4.gif"/><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3.gif"/><Relationship Id="rId5" Type="http://schemas.openxmlformats.org/officeDocument/2006/relationships/image" Target="../media/image2.emf"/><Relationship Id="rId4" Type="http://schemas.openxmlformats.org/officeDocument/2006/relationships/image" Target="../media/image1.wmf"/><Relationship Id="rId9" Type="http://schemas.openxmlformats.org/officeDocument/2006/relationships/hyperlink" Target="https://ccmc.gsfc.nasa.gov/results/viewrun.php?runnumber=Erik_Mayer_032324_IT_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7">
            <a:extLst>
              <a:ext uri="{FF2B5EF4-FFF2-40B4-BE49-F238E27FC236}">
                <a16:creationId xmlns:a16="http://schemas.microsoft.com/office/drawing/2014/main" id="{7D63DF38-D8C3-46E0-BEDD-5DD0EB871DD3}"/>
              </a:ext>
            </a:extLst>
          </p:cNvPr>
          <p:cNvSpPr txBox="1">
            <a:spLocks noChangeArrowheads="1"/>
          </p:cNvSpPr>
          <p:nvPr/>
        </p:nvSpPr>
        <p:spPr bwMode="auto">
          <a:xfrm>
            <a:off x="567775" y="7341698"/>
            <a:ext cx="11358320" cy="24456169"/>
          </a:xfrm>
          <a:prstGeom prst="rect">
            <a:avLst/>
          </a:prstGeom>
          <a:solidFill>
            <a:schemeClr val="bg1"/>
          </a:solidFill>
          <a:ln w="12700">
            <a:solidFill>
              <a:schemeClr val="hlink"/>
            </a:solidFill>
            <a:miter lim="800000"/>
            <a:headEnd/>
            <a:tailEnd/>
          </a:ln>
        </p:spPr>
        <p:txBody>
          <a:bodyPr lIns="783771" tIns="391886" rIns="783771" bIns="783771" anchor="t"/>
          <a:lstStyle>
            <a:lvl1pPr>
              <a:defRPr sz="3200">
                <a:solidFill>
                  <a:schemeClr val="tx1"/>
                </a:solidFill>
                <a:latin typeface="Helvetica" panose="020B0604020202020204" pitchFamily="34" charset="0"/>
                <a:ea typeface="MS PGothic" panose="020B0600070205080204" pitchFamily="34" charset="-128"/>
              </a:defRPr>
            </a:lvl1pPr>
            <a:lvl2pPr marL="742950" indent="-285750">
              <a:defRPr sz="3200">
                <a:solidFill>
                  <a:schemeClr val="tx1"/>
                </a:solidFill>
                <a:latin typeface="Helvetica" panose="020B0604020202020204" pitchFamily="34" charset="0"/>
                <a:ea typeface="MS PGothic" panose="020B0600070205080204" pitchFamily="34" charset="-128"/>
              </a:defRPr>
            </a:lvl2pPr>
            <a:lvl3pPr marL="1143000" indent="-228600">
              <a:defRPr sz="3200">
                <a:solidFill>
                  <a:schemeClr val="tx1"/>
                </a:solidFill>
                <a:latin typeface="Helvetica" panose="020B0604020202020204" pitchFamily="34" charset="0"/>
                <a:ea typeface="MS PGothic" panose="020B0600070205080204" pitchFamily="34" charset="-128"/>
              </a:defRPr>
            </a:lvl3pPr>
            <a:lvl4pPr marL="1600200" indent="-228600">
              <a:defRPr sz="3200">
                <a:solidFill>
                  <a:schemeClr val="tx1"/>
                </a:solidFill>
                <a:latin typeface="Helvetica" panose="020B0604020202020204" pitchFamily="34" charset="0"/>
                <a:ea typeface="MS PGothic" panose="020B0600070205080204" pitchFamily="34" charset="-128"/>
              </a:defRPr>
            </a:lvl4pPr>
            <a:lvl5pPr marL="2057400" indent="-22860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algn="ctr" eaLnBrk="1" hangingPunct="1">
              <a:defRPr/>
            </a:pPr>
            <a:endParaRPr lang="en-US" altLang="en-US" sz="3771">
              <a:solidFill>
                <a:srgbClr val="C00000"/>
              </a:solidFill>
            </a:endParaRPr>
          </a:p>
          <a:p>
            <a:pPr algn="ctr" eaLnBrk="1" hangingPunct="1">
              <a:defRPr/>
            </a:pPr>
            <a:r>
              <a:rPr lang="en-US" altLang="en-US" sz="3600" b="1" dirty="0">
                <a:solidFill>
                  <a:srgbClr val="C00000"/>
                </a:solidFill>
                <a:latin typeface="+mj-lt"/>
                <a:ea typeface="MS PGothic"/>
              </a:rPr>
              <a:t>Introduction</a:t>
            </a:r>
            <a:endParaRPr lang="en-US" altLang="en-US" sz="3600" b="1">
              <a:solidFill>
                <a:srgbClr val="C00000"/>
              </a:solidFill>
              <a:latin typeface="+mj-lt"/>
              <a:ea typeface="MS PGothic"/>
              <a:cs typeface="Times New Roman"/>
            </a:endParaRPr>
          </a:p>
          <a:p>
            <a:pPr algn="ctr">
              <a:defRPr/>
            </a:pPr>
            <a:endParaRPr lang="en-US" altLang="en-US" sz="3750" b="1">
              <a:solidFill>
                <a:srgbClr val="C00000"/>
              </a:solidFill>
              <a:latin typeface="Times New Roman" panose="02020603050405020304" pitchFamily="18" charset="0"/>
              <a:cs typeface="Times New Roman" panose="02020603050405020304" pitchFamily="18" charset="0"/>
            </a:endParaRPr>
          </a:p>
          <a:p>
            <a:pPr algn="just">
              <a:defRPr/>
            </a:pPr>
            <a:r>
              <a:rPr lang="en-US" sz="3600" dirty="0">
                <a:effectLst/>
                <a:latin typeface="Helvetica"/>
                <a:ea typeface="Calibri" panose="020F0502020204030204" pitchFamily="34" charset="0"/>
                <a:cs typeface="Helvetica"/>
              </a:rPr>
              <a:t>Our research project embarks on an innovative journey to predict the aurora borealis, or northern lights, by using a unique combination of satellite data and </a:t>
            </a:r>
            <a:r>
              <a:rPr lang="en-US" sz="3600" dirty="0" err="1">
                <a:effectLst/>
                <a:latin typeface="Helvetica"/>
                <a:ea typeface="Calibri" panose="020F0502020204030204" pitchFamily="34" charset="0"/>
                <a:cs typeface="Helvetica"/>
              </a:rPr>
              <a:t>Aurorasaurus</a:t>
            </a:r>
            <a:r>
              <a:rPr lang="en-US" sz="3600" dirty="0">
                <a:effectLst/>
                <a:latin typeface="Helvetica"/>
                <a:ea typeface="Calibri" panose="020F0502020204030204" pitchFamily="34" charset="0"/>
                <a:cs typeface="Helvetica"/>
              </a:rPr>
              <a:t>, a citizen science platform. The satellites provide crucial information on solar wind and geomagnetic activity while </a:t>
            </a:r>
            <a:r>
              <a:rPr lang="en-US" sz="3600" dirty="0" err="1">
                <a:effectLst/>
                <a:latin typeface="Helvetica"/>
                <a:ea typeface="Calibri" panose="020F0502020204030204" pitchFamily="34" charset="0"/>
                <a:cs typeface="Helvetica"/>
              </a:rPr>
              <a:t>Aurorasaurus</a:t>
            </a:r>
            <a:r>
              <a:rPr lang="en-US" sz="3600" dirty="0">
                <a:effectLst/>
                <a:latin typeface="Helvetica"/>
                <a:ea typeface="Calibri" panose="020F0502020204030204" pitchFamily="34" charset="0"/>
                <a:cs typeface="Helvetica"/>
              </a:rPr>
              <a:t> gathers public reports and observations of auroras. To predict where and when the auroras can be seen from Earth, our approach includes an advanced artificial intelligence (AI) algorithm known as logic tensor networks which combines neural networks with predicate logic.</a:t>
            </a:r>
          </a:p>
          <a:p>
            <a:pPr algn="just">
              <a:defRPr/>
            </a:pPr>
            <a:r>
              <a:rPr lang="en-US" sz="3600" dirty="0">
                <a:effectLst/>
                <a:latin typeface="Helvetica"/>
                <a:ea typeface="Calibri" panose="020F0502020204030204" pitchFamily="34" charset="0"/>
                <a:cs typeface="Helvetica"/>
              </a:rPr>
              <a:t>This research is funded by the NASA </a:t>
            </a:r>
            <a:r>
              <a:rPr lang="en-US" sz="3600" dirty="0" err="1">
                <a:effectLst/>
                <a:latin typeface="Helvetica"/>
                <a:ea typeface="Calibri" panose="020F0502020204030204" pitchFamily="34" charset="0"/>
                <a:cs typeface="Helvetica"/>
              </a:rPr>
              <a:t>EPSCoR</a:t>
            </a:r>
            <a:r>
              <a:rPr lang="en-US" sz="3600" dirty="0">
                <a:effectLst/>
                <a:latin typeface="Helvetica"/>
                <a:ea typeface="Calibri" panose="020F0502020204030204" pitchFamily="34" charset="0"/>
                <a:cs typeface="Helvetica"/>
              </a:rPr>
              <a:t> Rapid Response Research grant Appendix F: A Neural-Symbolic Aurora Model Driven by </a:t>
            </a:r>
            <a:r>
              <a:rPr lang="en-US" sz="3600" dirty="0" err="1">
                <a:effectLst/>
                <a:latin typeface="Helvetica"/>
                <a:ea typeface="Calibri" panose="020F0502020204030204" pitchFamily="34" charset="0"/>
                <a:cs typeface="Helvetica"/>
              </a:rPr>
              <a:t>Aurorasaurus</a:t>
            </a:r>
            <a:r>
              <a:rPr lang="en-US" sz="3600" dirty="0">
                <a:effectLst/>
                <a:latin typeface="Helvetica"/>
                <a:ea typeface="Calibri" panose="020F0502020204030204" pitchFamily="34" charset="0"/>
                <a:cs typeface="Helvetica"/>
              </a:rPr>
              <a:t> Data in Citizen Science. The </a:t>
            </a:r>
            <a:r>
              <a:rPr lang="en-US" sz="3600" dirty="0" err="1">
                <a:effectLst/>
                <a:latin typeface="Helvetica"/>
                <a:ea typeface="Calibri" panose="020F0502020204030204" pitchFamily="34" charset="0"/>
                <a:cs typeface="Helvetica"/>
              </a:rPr>
              <a:t>Aurorasaurus</a:t>
            </a:r>
            <a:r>
              <a:rPr lang="en-US" sz="3600" dirty="0">
                <a:effectLst/>
                <a:latin typeface="Helvetica"/>
                <a:ea typeface="Calibri" panose="020F0502020204030204" pitchFamily="34" charset="0"/>
                <a:cs typeface="Helvetica"/>
              </a:rPr>
              <a:t> site currently uses the Ovation Prime model which uses satellite data to predict the probabilities of viewing the aurora at different locations. However, the Ovation Prime does not completely agree with citizen science reports. This research attempts to supplement the Ovation Prime model with logic tensor networks to produce more accurate predictions.</a:t>
            </a:r>
          </a:p>
          <a:p>
            <a:pPr algn="just">
              <a:defRPr/>
            </a:pPr>
            <a:r>
              <a:rPr lang="en-US" sz="3600" dirty="0">
                <a:effectLst/>
                <a:latin typeface="Helvetica"/>
                <a:ea typeface="Calibri" panose="020F0502020204030204" pitchFamily="34" charset="0"/>
                <a:cs typeface="Helvetica"/>
              </a:rPr>
              <a:t>The current focus is on obtaining code for the Ovation Prime model. Plans are then to combine the probabilities generated by Ovation Prime and the </a:t>
            </a:r>
            <a:r>
              <a:rPr lang="en-US" sz="3600" dirty="0" err="1">
                <a:effectLst/>
                <a:latin typeface="Helvetica"/>
                <a:ea typeface="Calibri" panose="020F0502020204030204" pitchFamily="34" charset="0"/>
                <a:cs typeface="Helvetica"/>
              </a:rPr>
              <a:t>Aurorasaurus</a:t>
            </a:r>
            <a:r>
              <a:rPr lang="en-US" sz="3600" dirty="0">
                <a:effectLst/>
                <a:latin typeface="Helvetica"/>
                <a:ea typeface="Calibri" panose="020F0502020204030204" pitchFamily="34" charset="0"/>
                <a:cs typeface="Helvetica"/>
              </a:rPr>
              <a:t> sightings with logic tensor networks. The use of an </a:t>
            </a:r>
            <a:r>
              <a:rPr lang="en-US" sz="3600" dirty="0">
                <a:latin typeface="Helvetica"/>
                <a:ea typeface="Calibri" panose="020F0502020204030204" pitchFamily="34" charset="0"/>
                <a:cs typeface="Helvetica"/>
              </a:rPr>
              <a:t>autoencoder</a:t>
            </a:r>
            <a:r>
              <a:rPr lang="en-US" sz="3600" dirty="0">
                <a:effectLst/>
                <a:latin typeface="Helvetica"/>
                <a:ea typeface="Calibri" panose="020F0502020204030204" pitchFamily="34" charset="0"/>
                <a:cs typeface="Helvetica"/>
              </a:rPr>
              <a:t> to reduce the dimensionality and noise of the satellite data is also being investigated. In addition, curriculum is being developed to introduce the technique of logic tensor networks to Electronics Engineering Technology classes such as EET 549 Advanced Microcontrollers and EET 745 Advanced Microprocessor Systems and Applications in the Spring 2024 semester.</a:t>
            </a:r>
          </a:p>
          <a:p>
            <a:pPr>
              <a:defRPr/>
            </a:pPr>
            <a:r>
              <a:rPr lang="en-US" altLang="en-US" sz="3600" b="1" dirty="0">
                <a:solidFill>
                  <a:srgbClr val="C00000"/>
                </a:solidFill>
                <a:latin typeface="Times New Roman"/>
                <a:ea typeface="Calibri" panose="020F0502020204030204" pitchFamily="34" charset="0"/>
                <a:cs typeface="Helvetica"/>
              </a:rPr>
              <a:t>	</a:t>
            </a:r>
            <a:endParaRPr lang="en-US" altLang="en-US" sz="3750" b="1" dirty="0">
              <a:solidFill>
                <a:srgbClr val="C00000"/>
              </a:solidFill>
              <a:latin typeface="Times New Roman"/>
              <a:cs typeface="Helvetica"/>
            </a:endParaRPr>
          </a:p>
          <a:p>
            <a:pPr algn="ctr" eaLnBrk="1" hangingPunct="1">
              <a:spcBef>
                <a:spcPct val="50000"/>
              </a:spcBef>
              <a:defRPr/>
            </a:pPr>
            <a:endParaRPr lang="en-US" altLang="en-US" sz="3771" b="1">
              <a:solidFill>
                <a:srgbClr val="C00000"/>
              </a:solidFill>
              <a:latin typeface="Times New Roman" panose="02020603050405020304" pitchFamily="18" charset="0"/>
              <a:cs typeface="Times New Roman" panose="02020603050405020304" pitchFamily="18" charset="0"/>
            </a:endParaRPr>
          </a:p>
          <a:p>
            <a:pPr>
              <a:defRPr/>
            </a:pPr>
            <a:endParaRPr lang="en-US" altLang="en-US" sz="3771">
              <a:solidFill>
                <a:srgbClr val="000000"/>
              </a:solidFill>
              <a:latin typeface="Times New Roman" panose="02020603050405020304" pitchFamily="18" charset="0"/>
              <a:cs typeface="Times New Roman" panose="02020603050405020304" pitchFamily="18" charset="0"/>
            </a:endParaRPr>
          </a:p>
        </p:txBody>
      </p:sp>
      <p:sp>
        <p:nvSpPr>
          <p:cNvPr id="2060" name="Text Box 70">
            <a:extLst>
              <a:ext uri="{FF2B5EF4-FFF2-40B4-BE49-F238E27FC236}">
                <a16:creationId xmlns:a16="http://schemas.microsoft.com/office/drawing/2014/main" id="{4DA23579-BC6F-4E6D-9A18-6733AA02BFA3}"/>
              </a:ext>
            </a:extLst>
          </p:cNvPr>
          <p:cNvSpPr txBox="1">
            <a:spLocks noChangeArrowheads="1"/>
          </p:cNvSpPr>
          <p:nvPr/>
        </p:nvSpPr>
        <p:spPr bwMode="auto">
          <a:xfrm>
            <a:off x="978389" y="1148862"/>
            <a:ext cx="32834017" cy="5161451"/>
          </a:xfrm>
          <a:prstGeom prst="rect">
            <a:avLst/>
          </a:prstGeom>
          <a:solidFill>
            <a:schemeClr val="bg1"/>
          </a:solidFill>
          <a:ln w="12700">
            <a:solidFill>
              <a:schemeClr val="hlink"/>
            </a:solidFill>
            <a:miter lim="800000"/>
            <a:headEnd/>
            <a:tailEnd/>
          </a:ln>
        </p:spPr>
        <p:txBody>
          <a:bodyPr lIns="783771" tIns="391886" rIns="783771" bIns="783771" anchor="t"/>
          <a:lstStyle>
            <a:lvl1pPr eaLnBrk="0" hangingPunct="0">
              <a:defRPr sz="3200">
                <a:solidFill>
                  <a:schemeClr val="tx1"/>
                </a:solidFill>
                <a:latin typeface="Helvetica" pitchFamily="1" charset="0"/>
                <a:ea typeface="ＭＳ Ｐゴシック" pitchFamily="1" charset="-128"/>
              </a:defRPr>
            </a:lvl1pPr>
            <a:lvl2pPr marL="742950" indent="-285750" eaLnBrk="0" hangingPunct="0">
              <a:defRPr sz="3200">
                <a:solidFill>
                  <a:schemeClr val="tx1"/>
                </a:solidFill>
                <a:latin typeface="Helvetica" pitchFamily="1" charset="0"/>
                <a:ea typeface="ＭＳ Ｐゴシック" pitchFamily="1" charset="-128"/>
              </a:defRPr>
            </a:lvl2pPr>
            <a:lvl3pPr marL="1143000" indent="-228600" eaLnBrk="0" hangingPunct="0">
              <a:defRPr sz="3200">
                <a:solidFill>
                  <a:schemeClr val="tx1"/>
                </a:solidFill>
                <a:latin typeface="Helvetica" pitchFamily="1" charset="0"/>
                <a:ea typeface="ＭＳ Ｐゴシック" pitchFamily="1" charset="-128"/>
              </a:defRPr>
            </a:lvl3pPr>
            <a:lvl4pPr marL="1600200" indent="-228600" eaLnBrk="0" hangingPunct="0">
              <a:defRPr sz="3200">
                <a:solidFill>
                  <a:schemeClr val="tx1"/>
                </a:solidFill>
                <a:latin typeface="Helvetica" pitchFamily="1" charset="0"/>
                <a:ea typeface="ＭＳ Ｐゴシック" pitchFamily="1" charset="-128"/>
              </a:defRPr>
            </a:lvl4pPr>
            <a:lvl5pPr marL="2057400" indent="-228600" eaLnBrk="0" hangingPunct="0">
              <a:defRPr sz="3200">
                <a:solidFill>
                  <a:schemeClr val="tx1"/>
                </a:solidFill>
                <a:latin typeface="Helvetica" pitchFamily="1" charset="0"/>
                <a:ea typeface="ＭＳ Ｐゴシック" pitchFamily="1" charset="-128"/>
              </a:defRPr>
            </a:lvl5pPr>
            <a:lvl6pPr marL="2514600" indent="-228600" eaLnBrk="0" fontAlgn="base" hangingPunct="0">
              <a:spcBef>
                <a:spcPct val="0"/>
              </a:spcBef>
              <a:spcAft>
                <a:spcPct val="0"/>
              </a:spcAft>
              <a:defRPr sz="3200">
                <a:solidFill>
                  <a:schemeClr val="tx1"/>
                </a:solidFill>
                <a:latin typeface="Helvetica" pitchFamily="1" charset="0"/>
                <a:ea typeface="ＭＳ Ｐゴシック" pitchFamily="1" charset="-128"/>
              </a:defRPr>
            </a:lvl6pPr>
            <a:lvl7pPr marL="2971800" indent="-228600" eaLnBrk="0" fontAlgn="base" hangingPunct="0">
              <a:spcBef>
                <a:spcPct val="0"/>
              </a:spcBef>
              <a:spcAft>
                <a:spcPct val="0"/>
              </a:spcAft>
              <a:defRPr sz="3200">
                <a:solidFill>
                  <a:schemeClr val="tx1"/>
                </a:solidFill>
                <a:latin typeface="Helvetica" pitchFamily="1" charset="0"/>
                <a:ea typeface="ＭＳ Ｐゴシック" pitchFamily="1" charset="-128"/>
              </a:defRPr>
            </a:lvl7pPr>
            <a:lvl8pPr marL="3429000" indent="-228600" eaLnBrk="0" fontAlgn="base" hangingPunct="0">
              <a:spcBef>
                <a:spcPct val="0"/>
              </a:spcBef>
              <a:spcAft>
                <a:spcPct val="0"/>
              </a:spcAft>
              <a:defRPr sz="3200">
                <a:solidFill>
                  <a:schemeClr val="tx1"/>
                </a:solidFill>
                <a:latin typeface="Helvetica" pitchFamily="1" charset="0"/>
                <a:ea typeface="ＭＳ Ｐゴシック" pitchFamily="1" charset="-128"/>
              </a:defRPr>
            </a:lvl8pPr>
            <a:lvl9pPr marL="3886200" indent="-228600" eaLnBrk="0" fontAlgn="base" hangingPunct="0">
              <a:spcBef>
                <a:spcPct val="0"/>
              </a:spcBef>
              <a:spcAft>
                <a:spcPct val="0"/>
              </a:spcAft>
              <a:defRPr sz="3200">
                <a:solidFill>
                  <a:schemeClr val="tx1"/>
                </a:solidFill>
                <a:latin typeface="Helvetica" pitchFamily="1" charset="0"/>
                <a:ea typeface="ＭＳ Ｐゴシック" pitchFamily="1" charset="-128"/>
              </a:defRPr>
            </a:lvl9pPr>
          </a:lstStyle>
          <a:p>
            <a:pPr algn="ctr">
              <a:defRPr/>
            </a:pPr>
            <a:r>
              <a:rPr lang="it-IT" sz="5400" err="1">
                <a:latin typeface="Helvetica"/>
                <a:ea typeface="ＭＳ Ｐゴシック"/>
                <a:cs typeface="Helvetica"/>
              </a:rPr>
              <a:t>Predicting</a:t>
            </a:r>
            <a:r>
              <a:rPr lang="it-IT" sz="5400" dirty="0">
                <a:latin typeface="Helvetica"/>
                <a:ea typeface="ＭＳ Ｐゴシック"/>
                <a:cs typeface="Helvetica"/>
              </a:rPr>
              <a:t> aurora </a:t>
            </a:r>
            <a:r>
              <a:rPr lang="it-IT" sz="5400" err="1">
                <a:latin typeface="Helvetica"/>
                <a:ea typeface="ＭＳ Ｐゴシック"/>
                <a:cs typeface="Helvetica"/>
              </a:rPr>
              <a:t>borealis</a:t>
            </a:r>
            <a:r>
              <a:rPr lang="it-IT" sz="5400" dirty="0">
                <a:latin typeface="Helvetica"/>
                <a:ea typeface="ＭＳ Ｐゴシック"/>
                <a:cs typeface="Helvetica"/>
              </a:rPr>
              <a:t> </a:t>
            </a:r>
            <a:r>
              <a:rPr lang="it-IT" sz="5400" err="1">
                <a:latin typeface="Helvetica"/>
                <a:ea typeface="ＭＳ Ｐゴシック"/>
                <a:cs typeface="Helvetica"/>
              </a:rPr>
              <a:t>visibility</a:t>
            </a:r>
            <a:r>
              <a:rPr lang="it-IT" sz="5400" dirty="0">
                <a:latin typeface="Helvetica"/>
                <a:ea typeface="ＭＳ Ｐゴシック"/>
                <a:cs typeface="Helvetica"/>
              </a:rPr>
              <a:t> </a:t>
            </a:r>
            <a:r>
              <a:rPr lang="it-IT" sz="5400" err="1">
                <a:latin typeface="Helvetica"/>
                <a:ea typeface="ＭＳ Ｐゴシック"/>
                <a:cs typeface="Helvetica"/>
              </a:rPr>
              <a:t>combining</a:t>
            </a:r>
            <a:r>
              <a:rPr lang="it-IT" sz="5400" dirty="0">
                <a:latin typeface="Helvetica"/>
                <a:ea typeface="ＭＳ Ｐゴシック"/>
                <a:cs typeface="Helvetica"/>
              </a:rPr>
              <a:t> satellite and </a:t>
            </a:r>
            <a:r>
              <a:rPr lang="it-IT" sz="5400" err="1">
                <a:latin typeface="Helvetica"/>
                <a:ea typeface="ＭＳ Ｐゴシック"/>
                <a:cs typeface="Helvetica"/>
              </a:rPr>
              <a:t>citizen</a:t>
            </a:r>
            <a:r>
              <a:rPr lang="it-IT" sz="5400" dirty="0">
                <a:latin typeface="Helvetica"/>
                <a:ea typeface="ＭＳ Ｐゴシック"/>
                <a:cs typeface="Helvetica"/>
              </a:rPr>
              <a:t> science data with </a:t>
            </a:r>
            <a:r>
              <a:rPr lang="it-IT" sz="5400" err="1">
                <a:latin typeface="Helvetica"/>
                <a:ea typeface="ＭＳ Ｐゴシック"/>
                <a:cs typeface="Helvetica"/>
              </a:rPr>
              <a:t>artificial</a:t>
            </a:r>
            <a:r>
              <a:rPr lang="it-IT" sz="5400" dirty="0">
                <a:latin typeface="Helvetica"/>
                <a:ea typeface="ＭＳ Ｐゴシック"/>
                <a:cs typeface="Helvetica"/>
              </a:rPr>
              <a:t> intelligence</a:t>
            </a:r>
            <a:endParaRPr lang="en-US" dirty="0">
              <a:latin typeface="Helvetica"/>
              <a:cs typeface="Helvetica"/>
            </a:endParaRPr>
          </a:p>
          <a:p>
            <a:pPr algn="ctr">
              <a:defRPr/>
            </a:pPr>
            <a:endParaRPr lang="it-IT" sz="5400" dirty="0">
              <a:latin typeface="Helvetica"/>
              <a:ea typeface="ＭＳ Ｐゴシック"/>
              <a:cs typeface="Helvetica"/>
            </a:endParaRPr>
          </a:p>
          <a:p>
            <a:pPr algn="ctr">
              <a:defRPr/>
            </a:pPr>
            <a:r>
              <a:rPr lang="it-IT" sz="5400" err="1">
                <a:latin typeface="Helvetica"/>
                <a:ea typeface="ＭＳ Ｐゴシック"/>
                <a:cs typeface="Helvetica"/>
              </a:rPr>
              <a:t>Estevan</a:t>
            </a:r>
            <a:r>
              <a:rPr lang="it-IT" sz="5400" dirty="0">
                <a:latin typeface="Helvetica"/>
                <a:ea typeface="ＭＳ Ｐゴシック"/>
                <a:cs typeface="Helvetica"/>
              </a:rPr>
              <a:t> Hernandez, Jacob Luton,  Ty </a:t>
            </a:r>
            <a:r>
              <a:rPr lang="it-IT" sz="5400" err="1">
                <a:latin typeface="Helvetica"/>
                <a:ea typeface="ＭＳ Ｐゴシック"/>
                <a:cs typeface="Helvetica"/>
              </a:rPr>
              <a:t>Woolven</a:t>
            </a:r>
            <a:r>
              <a:rPr lang="it-IT" sz="5400" dirty="0">
                <a:latin typeface="Helvetica"/>
                <a:ea typeface="ＭＳ Ｐゴシック"/>
                <a:cs typeface="Helvetica"/>
              </a:rPr>
              <a:t>, and Dr. Erik Mayer, </a:t>
            </a:r>
            <a:r>
              <a:rPr lang="it-IT" sz="5400" err="1">
                <a:latin typeface="Helvetica"/>
                <a:ea typeface="ＭＳ Ｐゴシック"/>
                <a:cs typeface="Helvetica"/>
              </a:rPr>
              <a:t>Pittsburg</a:t>
            </a:r>
            <a:r>
              <a:rPr lang="it-IT" sz="5400" dirty="0">
                <a:latin typeface="Helvetica"/>
                <a:ea typeface="ＭＳ Ｐゴシック"/>
                <a:cs typeface="Helvetica"/>
              </a:rPr>
              <a:t> State University, </a:t>
            </a:r>
            <a:endParaRPr lang="en-US">
              <a:latin typeface="Helvetica"/>
              <a:ea typeface="ＭＳ Ｐゴシック"/>
              <a:cs typeface="Helvetica"/>
            </a:endParaRPr>
          </a:p>
          <a:p>
            <a:pPr algn="ctr">
              <a:defRPr/>
            </a:pPr>
            <a:r>
              <a:rPr lang="it-IT" sz="5400" dirty="0">
                <a:latin typeface="Helvetica"/>
                <a:ea typeface="ＭＳ Ｐゴシック"/>
                <a:cs typeface="Helvetica"/>
              </a:rPr>
              <a:t>Dr. Tao </a:t>
            </a:r>
            <a:r>
              <a:rPr lang="it-IT" sz="5400" dirty="0" err="1">
                <a:latin typeface="Helvetica"/>
                <a:ea typeface="ＭＳ Ｐゴシック"/>
                <a:cs typeface="Helvetica"/>
              </a:rPr>
              <a:t>Wu</a:t>
            </a:r>
            <a:r>
              <a:rPr lang="it-IT" sz="5400" dirty="0">
                <a:latin typeface="Helvetica"/>
                <a:ea typeface="ＭＳ Ｐゴシック"/>
                <a:cs typeface="Helvetica"/>
              </a:rPr>
              <a:t>, Butler Community College, Dr. </a:t>
            </a:r>
            <a:r>
              <a:rPr lang="it-IT" sz="5400" dirty="0" err="1">
                <a:latin typeface="Helvetica"/>
                <a:ea typeface="ＭＳ Ｐゴシック"/>
                <a:cs typeface="Helvetica"/>
              </a:rPr>
              <a:t>Hongsheng</a:t>
            </a:r>
            <a:r>
              <a:rPr lang="it-IT" sz="5400" dirty="0">
                <a:latin typeface="Helvetica"/>
                <a:ea typeface="ＭＳ Ｐゴシック"/>
                <a:cs typeface="Helvetica"/>
              </a:rPr>
              <a:t> He, University of Alabama, </a:t>
            </a:r>
            <a:endParaRPr lang="en-US">
              <a:latin typeface="Helvetica"/>
              <a:ea typeface="ＭＳ Ｐゴシック"/>
              <a:cs typeface="Helvetica"/>
            </a:endParaRPr>
          </a:p>
          <a:p>
            <a:pPr algn="ctr">
              <a:defRPr/>
            </a:pPr>
            <a:r>
              <a:rPr lang="it-IT" sz="5400" dirty="0">
                <a:latin typeface="Helvetica"/>
                <a:ea typeface="ＭＳ Ｐゴシック"/>
                <a:cs typeface="Helvetica"/>
              </a:rPr>
              <a:t>Dr. Elizabeth MacDonald, Goddard Space Flight Center</a:t>
            </a:r>
            <a:endParaRPr lang="en-US">
              <a:latin typeface="Helvetica"/>
              <a:ea typeface="ＭＳ Ｐゴシック"/>
              <a:cs typeface="Helvetica"/>
            </a:endParaRPr>
          </a:p>
          <a:p>
            <a:pPr algn="ctr">
              <a:spcBef>
                <a:spcPct val="10000"/>
              </a:spcBef>
              <a:defRPr/>
            </a:pPr>
            <a:endParaRPr lang="it-IT" altLang="en-US" sz="5100">
              <a:latin typeface="+mj-lt"/>
              <a:cs typeface="Times New Roman"/>
            </a:endParaRPr>
          </a:p>
          <a:p>
            <a:pPr algn="ctr" eaLnBrk="1" hangingPunct="1">
              <a:spcBef>
                <a:spcPct val="10000"/>
              </a:spcBef>
              <a:defRPr/>
            </a:pPr>
            <a:endParaRPr lang="en-US" altLang="en-US" sz="6857">
              <a:latin typeface="Times New Roman" pitchFamily="1" charset="0"/>
            </a:endParaRPr>
          </a:p>
        </p:txBody>
      </p:sp>
      <p:pic>
        <p:nvPicPr>
          <p:cNvPr id="3076" name="Picture 80">
            <a:extLst>
              <a:ext uri="{FF2B5EF4-FFF2-40B4-BE49-F238E27FC236}">
                <a16:creationId xmlns:a16="http://schemas.microsoft.com/office/drawing/2014/main" id="{26F46AB6-8801-37E0-9608-9009BE0779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69388" y="23272750"/>
            <a:ext cx="3492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077" name="Picture 39">
            <a:extLst>
              <a:ext uri="{FF2B5EF4-FFF2-40B4-BE49-F238E27FC236}">
                <a16:creationId xmlns:a16="http://schemas.microsoft.com/office/drawing/2014/main" id="{184B6EB1-EE58-1D24-F59C-80EA5B6252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87925" y="15989300"/>
            <a:ext cx="34766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141" name="Text Box 12">
            <a:extLst>
              <a:ext uri="{FF2B5EF4-FFF2-40B4-BE49-F238E27FC236}">
                <a16:creationId xmlns:a16="http://schemas.microsoft.com/office/drawing/2014/main" id="{E29200D9-4053-4792-BD1F-279E99C14E9B}"/>
              </a:ext>
            </a:extLst>
          </p:cNvPr>
          <p:cNvSpPr txBox="1">
            <a:spLocks noChangeArrowheads="1"/>
          </p:cNvSpPr>
          <p:nvPr/>
        </p:nvSpPr>
        <p:spPr bwMode="auto">
          <a:xfrm>
            <a:off x="33197799" y="7360261"/>
            <a:ext cx="10047288" cy="24409277"/>
          </a:xfrm>
          <a:prstGeom prst="rect">
            <a:avLst/>
          </a:prstGeom>
          <a:solidFill>
            <a:schemeClr val="bg1"/>
          </a:solidFill>
          <a:ln w="12700">
            <a:solidFill>
              <a:schemeClr val="hlink"/>
            </a:solidFill>
            <a:miter lim="800000"/>
            <a:headEnd/>
            <a:tailEnd/>
          </a:ln>
        </p:spPr>
        <p:txBody>
          <a:bodyPr lIns="783771" tIns="391886" rIns="783771" bIns="783771" anchor="t"/>
          <a:lstStyle>
            <a:lvl1pPr>
              <a:tabLst>
                <a:tab pos="500063" algn="l"/>
              </a:tabLst>
              <a:defRPr sz="3200">
                <a:solidFill>
                  <a:schemeClr val="tx1"/>
                </a:solidFill>
                <a:latin typeface="Helvetica" panose="020B0604020202020204" pitchFamily="34" charset="0"/>
                <a:ea typeface="MS PGothic" panose="020B0600070205080204" pitchFamily="34" charset="-128"/>
              </a:defRPr>
            </a:lvl1pPr>
            <a:lvl2pPr marL="742950" indent="-285750">
              <a:tabLst>
                <a:tab pos="500063" algn="l"/>
              </a:tabLst>
              <a:defRPr sz="3200">
                <a:solidFill>
                  <a:schemeClr val="tx1"/>
                </a:solidFill>
                <a:latin typeface="Helvetica" panose="020B0604020202020204" pitchFamily="34" charset="0"/>
                <a:ea typeface="MS PGothic" panose="020B0600070205080204" pitchFamily="34" charset="-128"/>
              </a:defRPr>
            </a:lvl2pPr>
            <a:lvl3pPr marL="1143000" indent="-228600">
              <a:tabLst>
                <a:tab pos="500063" algn="l"/>
              </a:tabLst>
              <a:defRPr sz="3200">
                <a:solidFill>
                  <a:schemeClr val="tx1"/>
                </a:solidFill>
                <a:latin typeface="Helvetica" panose="020B0604020202020204" pitchFamily="34" charset="0"/>
                <a:ea typeface="MS PGothic" panose="020B0600070205080204" pitchFamily="34" charset="-128"/>
              </a:defRPr>
            </a:lvl3pPr>
            <a:lvl4pPr marL="1600200" indent="-228600">
              <a:tabLst>
                <a:tab pos="500063" algn="l"/>
              </a:tabLst>
              <a:defRPr sz="3200">
                <a:solidFill>
                  <a:schemeClr val="tx1"/>
                </a:solidFill>
                <a:latin typeface="Helvetica" panose="020B0604020202020204" pitchFamily="34" charset="0"/>
                <a:ea typeface="MS PGothic" panose="020B0600070205080204" pitchFamily="34" charset="-128"/>
              </a:defRPr>
            </a:lvl4pPr>
            <a:lvl5pPr marL="2057400" indent="-228600">
              <a:tabLst>
                <a:tab pos="500063"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9pPr>
          </a:lstStyle>
          <a:p>
            <a:pPr algn="ctr" eaLnBrk="1" hangingPunct="1">
              <a:defRPr/>
            </a:pPr>
            <a:endParaRPr lang="en-US" altLang="en-US" sz="3771" b="1" dirty="0">
              <a:solidFill>
                <a:srgbClr val="C00000"/>
              </a:solidFill>
              <a:latin typeface="Times New Roman" panose="02020603050405020304" pitchFamily="18" charset="0"/>
            </a:endParaRPr>
          </a:p>
          <a:p>
            <a:pPr algn="ctr" eaLnBrk="1" hangingPunct="1">
              <a:defRPr/>
            </a:pPr>
            <a:r>
              <a:rPr lang="en-US" altLang="en-US" sz="3600" b="1" dirty="0">
                <a:solidFill>
                  <a:srgbClr val="C00000"/>
                </a:solidFill>
                <a:latin typeface="+mj-lt"/>
                <a:ea typeface="MS PGothic"/>
                <a:cs typeface="Times New Roman"/>
              </a:rPr>
              <a:t>Logic tensor network layers and curriculum development</a:t>
            </a:r>
          </a:p>
          <a:p>
            <a:pPr eaLnBrk="1" hangingPunct="1">
              <a:defRPr/>
            </a:pPr>
            <a:endParaRPr lang="en-US" altLang="en-US" sz="3086" b="1" dirty="0">
              <a:solidFill>
                <a:srgbClr val="C00000"/>
              </a:solidFill>
              <a:cs typeface="Helvetica" panose="020B0604020202020204" pitchFamily="34" charset="0"/>
            </a:endParaRPr>
          </a:p>
          <a:p>
            <a:pPr algn="just" eaLnBrk="1" hangingPunct="1">
              <a:defRPr/>
            </a:pPr>
            <a:r>
              <a:rPr lang="en-US" sz="3600" dirty="0">
                <a:latin typeface="Helvetica"/>
                <a:ea typeface="MS PGothic"/>
                <a:cs typeface="Helvetica"/>
              </a:rPr>
              <a:t>Predicate logic or first-order logic consists of formulas that can be evaluated as true or false. For example, the formula “If the location is x and the solar wind measurements are y, then the aurora will be seen” can be generated from </a:t>
            </a:r>
            <a:r>
              <a:rPr lang="en-US" sz="3600" dirty="0" err="1">
                <a:latin typeface="Helvetica"/>
                <a:ea typeface="MS PGothic"/>
                <a:cs typeface="Helvetica"/>
              </a:rPr>
              <a:t>Aurorasaurus</a:t>
            </a:r>
            <a:r>
              <a:rPr lang="en-US" sz="3600" dirty="0">
                <a:latin typeface="Helvetica"/>
                <a:ea typeface="MS PGothic"/>
                <a:cs typeface="Helvetica"/>
              </a:rPr>
              <a:t> observations. In comparison, fuzzy logic uses formulas that use continuous values between 0 and 1. An example is the formula for the probability of seeing aurora as predicted by the Ovation Prime model. </a:t>
            </a:r>
          </a:p>
          <a:p>
            <a:pPr algn="just" eaLnBrk="1" hangingPunct="1">
              <a:defRPr/>
            </a:pPr>
            <a:r>
              <a:rPr lang="en-US" sz="3600" dirty="0">
                <a:latin typeface="Helvetica"/>
                <a:ea typeface="MS PGothic"/>
                <a:cs typeface="Helvetica"/>
              </a:rPr>
              <a:t>Logic tensor networks integrate predicate logic and fuzzy logic with the use of neural networks. This makes them a viable solution to combine </a:t>
            </a:r>
            <a:r>
              <a:rPr lang="en-US" sz="3600" dirty="0" err="1">
                <a:latin typeface="Helvetica"/>
                <a:ea typeface="MS PGothic"/>
                <a:cs typeface="Helvetica"/>
              </a:rPr>
              <a:t>Aurorasaurus</a:t>
            </a:r>
            <a:r>
              <a:rPr lang="en-US" sz="3600" dirty="0">
                <a:latin typeface="Helvetica"/>
                <a:ea typeface="MS PGothic"/>
                <a:cs typeface="Helvetica"/>
              </a:rPr>
              <a:t> observations with the Ovation Prime model to obtain a model which will more accurately predict the possibility of seeing the aurora. </a:t>
            </a:r>
          </a:p>
          <a:p>
            <a:pPr algn="just" eaLnBrk="1" hangingPunct="1">
              <a:defRPr/>
            </a:pPr>
            <a:r>
              <a:rPr lang="en-US" sz="3600" dirty="0">
                <a:latin typeface="Helvetica"/>
                <a:ea typeface="MS PGothic"/>
                <a:cs typeface="Helvetica"/>
              </a:rPr>
              <a:t>In addition to using logic tensor networks for aurora prediction, curriculum on logic tensor networks will be developed which will provide background material on fuzzy logic and predicate logic.</a:t>
            </a:r>
          </a:p>
          <a:p>
            <a:pPr algn="just">
              <a:defRPr/>
            </a:pPr>
            <a:endParaRPr lang="en-US" sz="3600" dirty="0">
              <a:solidFill>
                <a:srgbClr val="000000"/>
              </a:solidFill>
              <a:latin typeface="Helvetica"/>
              <a:ea typeface="MS PGothic"/>
              <a:cs typeface="Helvetica"/>
            </a:endParaRPr>
          </a:p>
          <a:p>
            <a:pPr algn="ctr">
              <a:spcBef>
                <a:spcPct val="20000"/>
              </a:spcBef>
              <a:defRPr/>
            </a:pPr>
            <a:r>
              <a:rPr lang="en-US" sz="3600" b="1" dirty="0">
                <a:solidFill>
                  <a:srgbClr val="C00000"/>
                </a:solidFill>
                <a:latin typeface="Helvetica"/>
                <a:ea typeface="MS PGothic"/>
                <a:cs typeface="Times New Roman"/>
              </a:rPr>
              <a:t>Acknowledgments</a:t>
            </a:r>
            <a:endParaRPr lang="en-US" sz="3600" dirty="0">
              <a:latin typeface="Helvetica"/>
              <a:ea typeface="MS PGothic"/>
              <a:cs typeface="Times New Roman"/>
            </a:endParaRPr>
          </a:p>
          <a:p>
            <a:pPr algn="just">
              <a:spcBef>
                <a:spcPct val="20000"/>
              </a:spcBef>
              <a:defRPr/>
            </a:pPr>
            <a:r>
              <a:rPr lang="en-US" sz="2400" dirty="0">
                <a:solidFill>
                  <a:schemeClr val="tx2"/>
                </a:solidFill>
                <a:latin typeface="Helvetica"/>
                <a:ea typeface="Calibri"/>
                <a:cs typeface="Calibri"/>
              </a:rPr>
              <a:t>This material is based upon work supported by the National Aeronautics and Space Administration under Cooperative Agreement No. 80NSSC 22M0256. Any opinions, findings, and conclusions or recommendations expressed in this material are those of the author(s) and do not necessarily reflect the views of the National Aeronautics and Space Administration nor of Wichita State University.</a:t>
            </a:r>
          </a:p>
          <a:p>
            <a:pPr algn="just">
              <a:spcBef>
                <a:spcPct val="20000"/>
              </a:spcBef>
              <a:defRPr/>
            </a:pPr>
            <a:endParaRPr lang="en-US" sz="2400" dirty="0">
              <a:solidFill>
                <a:schemeClr val="tx2"/>
              </a:solidFill>
              <a:latin typeface="Helvetica"/>
              <a:ea typeface="Calibri"/>
              <a:cs typeface="Calibri"/>
            </a:endParaRPr>
          </a:p>
          <a:p>
            <a:pPr algn="just">
              <a:spcBef>
                <a:spcPct val="20000"/>
              </a:spcBef>
              <a:defRPr/>
            </a:pPr>
            <a:r>
              <a:rPr lang="en-US" sz="2400" dirty="0">
                <a:solidFill>
                  <a:schemeClr val="tx2"/>
                </a:solidFill>
                <a:latin typeface="Helvetica"/>
                <a:ea typeface="MS PGothic"/>
                <a:cs typeface="Helvetica"/>
              </a:rPr>
              <a:t>Simulation results have been provided by the Community Coordinated Modeling Center (CCMC) at Goddard Space Flight Center through their publicly available simulation services (https://ccmc.gsfc.nasa.gov). The OVATION Prime 2.3 Model was developed by Patrick Newell and co-workers at the Johns Hopkins Applied Physics Laboratory.</a:t>
            </a:r>
            <a:endParaRPr lang="en-US" sz="2400" dirty="0">
              <a:solidFill>
                <a:schemeClr val="tx2"/>
              </a:solidFill>
              <a:ea typeface="MS PGothic"/>
            </a:endParaRPr>
          </a:p>
        </p:txBody>
      </p:sp>
      <p:sp>
        <p:nvSpPr>
          <p:cNvPr id="2" name="Text Box 114">
            <a:extLst>
              <a:ext uri="{FF2B5EF4-FFF2-40B4-BE49-F238E27FC236}">
                <a16:creationId xmlns:a16="http://schemas.microsoft.com/office/drawing/2014/main" id="{A1FC4124-172A-4D2B-AACA-BA34AAC222F1}"/>
              </a:ext>
            </a:extLst>
          </p:cNvPr>
          <p:cNvSpPr txBox="1">
            <a:spLocks noChangeArrowheads="1"/>
          </p:cNvSpPr>
          <p:nvPr/>
        </p:nvSpPr>
        <p:spPr bwMode="auto">
          <a:xfrm>
            <a:off x="22965414" y="7290031"/>
            <a:ext cx="9806231" cy="24387052"/>
          </a:xfrm>
          <a:prstGeom prst="rect">
            <a:avLst/>
          </a:prstGeom>
          <a:solidFill>
            <a:schemeClr val="bg1"/>
          </a:solidFill>
          <a:ln w="12700">
            <a:solidFill>
              <a:schemeClr val="hlink"/>
            </a:solidFill>
            <a:miter lim="800000"/>
            <a:headEnd/>
            <a:tailEnd/>
          </a:ln>
        </p:spPr>
        <p:txBody>
          <a:bodyPr lIns="783771" tIns="783771" rIns="783771" bIns="783771" anchor="t"/>
          <a:lstStyle>
            <a:lvl1pPr eaLnBrk="0" hangingPunct="0">
              <a:spcBef>
                <a:spcPct val="20000"/>
              </a:spcBef>
              <a:buChar char="•"/>
              <a:tabLst>
                <a:tab pos="500063" algn="l"/>
              </a:tabLst>
              <a:defRPr sz="14300">
                <a:solidFill>
                  <a:schemeClr val="tx1"/>
                </a:solidFill>
                <a:latin typeface="Times New Roman" pitchFamily="18" charset="0"/>
                <a:ea typeface="ＭＳ Ｐゴシック" pitchFamily="34" charset="-128"/>
              </a:defRPr>
            </a:lvl1pPr>
            <a:lvl2pPr marL="742950" indent="-285750" eaLnBrk="0" hangingPunct="0">
              <a:spcBef>
                <a:spcPct val="20000"/>
              </a:spcBef>
              <a:buChar char="–"/>
              <a:tabLst>
                <a:tab pos="500063" algn="l"/>
              </a:tabLst>
              <a:defRPr sz="12500">
                <a:solidFill>
                  <a:schemeClr val="tx1"/>
                </a:solidFill>
                <a:latin typeface="Times New Roman" pitchFamily="18" charset="0"/>
                <a:ea typeface="ＭＳ Ｐゴシック" pitchFamily="34" charset="-128"/>
              </a:defRPr>
            </a:lvl2pPr>
            <a:lvl3pPr marL="1143000" indent="-228600" eaLnBrk="0" hangingPunct="0">
              <a:spcBef>
                <a:spcPct val="20000"/>
              </a:spcBef>
              <a:buChar char="•"/>
              <a:tabLst>
                <a:tab pos="500063" algn="l"/>
              </a:tabLst>
              <a:defRPr sz="10700">
                <a:solidFill>
                  <a:schemeClr val="tx1"/>
                </a:solidFill>
                <a:latin typeface="Times New Roman" pitchFamily="18" charset="0"/>
                <a:ea typeface="ＭＳ Ｐゴシック" pitchFamily="34" charset="-128"/>
              </a:defRPr>
            </a:lvl3pPr>
            <a:lvl4pPr marL="1600200" indent="-228600" eaLnBrk="0" hangingPunct="0">
              <a:spcBef>
                <a:spcPct val="20000"/>
              </a:spcBef>
              <a:buChar char="–"/>
              <a:tabLst>
                <a:tab pos="500063" algn="l"/>
              </a:tabLst>
              <a:defRPr sz="8900">
                <a:solidFill>
                  <a:schemeClr val="tx1"/>
                </a:solidFill>
                <a:latin typeface="Times New Roman" pitchFamily="18" charset="0"/>
                <a:ea typeface="ＭＳ Ｐゴシック" pitchFamily="34" charset="-128"/>
              </a:defRPr>
            </a:lvl4pPr>
            <a:lvl5pPr marL="2057400" indent="-228600" eaLnBrk="0" hangingPunct="0">
              <a:spcBef>
                <a:spcPct val="20000"/>
              </a:spcBef>
              <a:buChar char="»"/>
              <a:tabLst>
                <a:tab pos="500063" algn="l"/>
              </a:tabLst>
              <a:defRPr sz="89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itchFamily="18" charset="0"/>
                <a:ea typeface="ＭＳ Ｐゴシック" pitchFamily="34" charset="-128"/>
              </a:defRPr>
            </a:lvl9pPr>
          </a:lstStyle>
          <a:p>
            <a:pPr algn="ctr">
              <a:spcBef>
                <a:spcPct val="0"/>
              </a:spcBef>
              <a:buNone/>
              <a:defRPr/>
            </a:pPr>
            <a:endParaRPr lang="en-US" sz="3800" dirty="0">
              <a:solidFill>
                <a:srgbClr val="000000"/>
              </a:solidFill>
              <a:latin typeface="+mj-lt"/>
              <a:ea typeface="ＭＳ Ｐゴシック"/>
            </a:endParaRPr>
          </a:p>
          <a:p>
            <a:pPr algn="ctr">
              <a:spcBef>
                <a:spcPct val="0"/>
              </a:spcBef>
              <a:buNone/>
              <a:defRPr/>
            </a:pPr>
            <a:r>
              <a:rPr lang="en-US" sz="3600" b="1" dirty="0">
                <a:solidFill>
                  <a:srgbClr val="C00000"/>
                </a:solidFill>
                <a:latin typeface="+mj-lt"/>
                <a:ea typeface="ＭＳ Ｐゴシック"/>
              </a:rPr>
              <a:t>Autoencoder neural network layers</a:t>
            </a:r>
            <a:endParaRPr lang="en-US" sz="3600" dirty="0">
              <a:cs typeface="Times New Roman"/>
            </a:endParaRPr>
          </a:p>
          <a:p>
            <a:pPr>
              <a:spcBef>
                <a:spcPct val="0"/>
              </a:spcBef>
              <a:buNone/>
              <a:defRPr/>
            </a:pPr>
            <a:endParaRPr lang="en-US" sz="3100" dirty="0">
              <a:solidFill>
                <a:srgbClr val="000000"/>
              </a:solidFill>
              <a:latin typeface="Helvetica"/>
              <a:ea typeface="ＭＳ Ｐゴシック"/>
              <a:cs typeface="Helvetica"/>
            </a:endParaRPr>
          </a:p>
          <a:p>
            <a:pPr algn="just">
              <a:buNone/>
              <a:defRPr/>
            </a:pPr>
            <a:r>
              <a:rPr lang="en-US" sz="3600" dirty="0">
                <a:latin typeface="Helvetica"/>
                <a:ea typeface="ＭＳ Ｐゴシック"/>
                <a:cs typeface="Times New Roman"/>
              </a:rPr>
              <a:t>Autoencoders begin by reducing the size and complexity of the input data. This “compression” is done by the encoder, which takes detailed data and transforms it into a more compact form. This is analogous to summarizing a detailed report into key points.</a:t>
            </a:r>
            <a:endParaRPr lang="en-US" sz="3600" dirty="0">
              <a:latin typeface="Helvetica"/>
              <a:ea typeface="ＭＳ Ｐゴシック"/>
              <a:cs typeface="Helvetica"/>
            </a:endParaRPr>
          </a:p>
          <a:p>
            <a:pPr algn="just">
              <a:buNone/>
              <a:defRPr/>
            </a:pPr>
            <a:r>
              <a:rPr lang="en-US" sz="3600" dirty="0">
                <a:latin typeface="Helvetica"/>
                <a:ea typeface="ＭＳ Ｐゴシック"/>
                <a:cs typeface="Times New Roman"/>
              </a:rPr>
              <a:t>The decoder then takes this compressed data and works to reconstruct the original dataset as accurately as it can as shown in Fig. 2. The goal is for the autoencoder can understand and reproduce the key features of the data, despite having only the “summary” to work from.</a:t>
            </a:r>
            <a:endParaRPr lang="en-US" sz="3600" dirty="0">
              <a:latin typeface="Helvetica"/>
              <a:ea typeface="ＭＳ Ｐゴシック"/>
              <a:cs typeface="Helvetica"/>
            </a:endParaRPr>
          </a:p>
          <a:p>
            <a:pPr algn="just">
              <a:buNone/>
              <a:defRPr/>
            </a:pPr>
            <a:r>
              <a:rPr lang="en-US" sz="3600" dirty="0">
                <a:latin typeface="Helvetica"/>
                <a:ea typeface="ＭＳ Ｐゴシック"/>
                <a:cs typeface="Times New Roman"/>
              </a:rPr>
              <a:t>After these steps, the compressed data is now a simplified essence of the original. This concentrated version of the  dataset retains the most important information in a more manageable form. It is planned to fed his compact data into neural network layers utilizing logic tensor networks. Because it is less complex, it is easier for these networks to process the data, making them more efficient.</a:t>
            </a:r>
            <a:endParaRPr lang="en-US" altLang="en-US" sz="3750" b="1" dirty="0">
              <a:solidFill>
                <a:srgbClr val="C00000"/>
              </a:solidFill>
              <a:latin typeface="Helvetica"/>
              <a:cs typeface="Times New Roman" pitchFamily="18" charset="0"/>
            </a:endParaRPr>
          </a:p>
          <a:p>
            <a:pPr algn="just">
              <a:buNone/>
              <a:defRPr/>
            </a:pPr>
            <a:r>
              <a:rPr lang="en-US" sz="1800" dirty="0">
                <a:latin typeface="Calibri"/>
                <a:ea typeface="ＭＳ Ｐゴシック"/>
                <a:cs typeface="Calibri"/>
              </a:rPr>
              <a:t>.</a:t>
            </a:r>
            <a:br>
              <a:rPr lang="en-US" sz="800" dirty="0"/>
            </a:br>
            <a:endParaRPr lang="en-US" altLang="en-US" sz="3750" b="1" dirty="0">
              <a:solidFill>
                <a:srgbClr val="C00000"/>
              </a:solidFill>
              <a:cs typeface="Times New Roman" pitchFamily="18" charset="0"/>
            </a:endParaRPr>
          </a:p>
        </p:txBody>
      </p:sp>
      <p:sp>
        <p:nvSpPr>
          <p:cNvPr id="5" name="Text Box 12">
            <a:extLst>
              <a:ext uri="{FF2B5EF4-FFF2-40B4-BE49-F238E27FC236}">
                <a16:creationId xmlns:a16="http://schemas.microsoft.com/office/drawing/2014/main" id="{B67ACDB0-6420-471D-BABB-9A449DD236E2}"/>
              </a:ext>
            </a:extLst>
          </p:cNvPr>
          <p:cNvSpPr txBox="1">
            <a:spLocks noChangeArrowheads="1"/>
          </p:cNvSpPr>
          <p:nvPr/>
        </p:nvSpPr>
        <p:spPr bwMode="auto">
          <a:xfrm>
            <a:off x="12202124" y="7341580"/>
            <a:ext cx="10335602" cy="24456169"/>
          </a:xfrm>
          <a:prstGeom prst="rect">
            <a:avLst/>
          </a:prstGeom>
          <a:solidFill>
            <a:schemeClr val="bg1"/>
          </a:solidFill>
          <a:ln w="12700">
            <a:solidFill>
              <a:schemeClr val="hlink"/>
            </a:solidFill>
            <a:miter lim="800000"/>
            <a:headEnd/>
            <a:tailEnd/>
          </a:ln>
        </p:spPr>
        <p:txBody>
          <a:bodyPr lIns="783771" tIns="391886" rIns="783771" bIns="783771" anchor="t"/>
          <a:lstStyle>
            <a:lvl1pPr eaLnBrk="0" hangingPunct="0">
              <a:tabLst>
                <a:tab pos="500063" algn="l"/>
              </a:tabLst>
              <a:defRPr sz="3200">
                <a:solidFill>
                  <a:schemeClr val="tx1"/>
                </a:solidFill>
                <a:latin typeface="Helvetica" pitchFamily="1" charset="0"/>
                <a:ea typeface="ＭＳ Ｐゴシック" pitchFamily="1" charset="-128"/>
              </a:defRPr>
            </a:lvl1pPr>
            <a:lvl2pPr marL="742950" indent="-285750" eaLnBrk="0" hangingPunct="0">
              <a:tabLst>
                <a:tab pos="500063" algn="l"/>
              </a:tabLst>
              <a:defRPr sz="3200">
                <a:solidFill>
                  <a:schemeClr val="tx1"/>
                </a:solidFill>
                <a:latin typeface="Helvetica" pitchFamily="1" charset="0"/>
                <a:ea typeface="ＭＳ Ｐゴシック" pitchFamily="1" charset="-128"/>
              </a:defRPr>
            </a:lvl2pPr>
            <a:lvl3pPr marL="1143000" indent="-228600" eaLnBrk="0" hangingPunct="0">
              <a:tabLst>
                <a:tab pos="500063" algn="l"/>
              </a:tabLst>
              <a:defRPr sz="3200">
                <a:solidFill>
                  <a:schemeClr val="tx1"/>
                </a:solidFill>
                <a:latin typeface="Helvetica" pitchFamily="1" charset="0"/>
                <a:ea typeface="ＭＳ Ｐゴシック" pitchFamily="1" charset="-128"/>
              </a:defRPr>
            </a:lvl3pPr>
            <a:lvl4pPr marL="1600200" indent="-228600" eaLnBrk="0" hangingPunct="0">
              <a:tabLst>
                <a:tab pos="500063" algn="l"/>
              </a:tabLst>
              <a:defRPr sz="3200">
                <a:solidFill>
                  <a:schemeClr val="tx1"/>
                </a:solidFill>
                <a:latin typeface="Helvetica" pitchFamily="1" charset="0"/>
                <a:ea typeface="ＭＳ Ｐゴシック" pitchFamily="1" charset="-128"/>
              </a:defRPr>
            </a:lvl4pPr>
            <a:lvl5pPr marL="2057400" indent="-228600" eaLnBrk="0" hangingPunct="0">
              <a:tabLst>
                <a:tab pos="500063" algn="l"/>
              </a:tabLst>
              <a:defRPr sz="3200">
                <a:solidFill>
                  <a:schemeClr val="tx1"/>
                </a:solidFill>
                <a:latin typeface="Helvetica" pitchFamily="1" charset="0"/>
                <a:ea typeface="ＭＳ Ｐゴシック" pitchFamily="1"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1" charset="0"/>
                <a:ea typeface="ＭＳ Ｐゴシック" pitchFamily="1"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1" charset="0"/>
                <a:ea typeface="ＭＳ Ｐゴシック" pitchFamily="1"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1" charset="0"/>
                <a:ea typeface="ＭＳ Ｐゴシック" pitchFamily="1"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1" charset="0"/>
                <a:ea typeface="ＭＳ Ｐゴシック" pitchFamily="1" charset="-128"/>
              </a:defRPr>
            </a:lvl9pPr>
          </a:lstStyle>
          <a:p>
            <a:pPr algn="ctr" eaLnBrk="1" hangingPunct="1">
              <a:defRPr/>
            </a:pPr>
            <a:endParaRPr lang="en-US" altLang="en-US" sz="3771" b="1">
              <a:solidFill>
                <a:srgbClr val="C00000"/>
              </a:solidFill>
              <a:latin typeface="Times New Roman" panose="02020603050405020304" pitchFamily="18" charset="0"/>
            </a:endParaRPr>
          </a:p>
          <a:p>
            <a:pPr algn="ctr" eaLnBrk="1" hangingPunct="1">
              <a:defRPr/>
            </a:pPr>
            <a:r>
              <a:rPr lang="en-US" altLang="en-US" sz="3600" b="1" dirty="0">
                <a:solidFill>
                  <a:srgbClr val="C00000"/>
                </a:solidFill>
                <a:latin typeface="+mj-lt"/>
                <a:ea typeface="ＭＳ Ｐゴシック"/>
                <a:cs typeface="Times New Roman"/>
              </a:rPr>
              <a:t>Aurora predictions and citizen science data</a:t>
            </a:r>
          </a:p>
          <a:p>
            <a:pPr algn="just" eaLnBrk="1" hangingPunct="1">
              <a:defRPr/>
            </a:pPr>
            <a:endParaRPr lang="en-US" sz="3086">
              <a:latin typeface="Helvetica" panose="020B0604020202020204" pitchFamily="34" charset="0"/>
              <a:cs typeface="Helvetica" panose="020B0604020202020204" pitchFamily="34" charset="0"/>
            </a:endParaRPr>
          </a:p>
          <a:p>
            <a:pPr algn="just">
              <a:defRPr/>
            </a:pPr>
            <a:r>
              <a:rPr lang="en-US" sz="3600" dirty="0">
                <a:latin typeface="Helvetica"/>
                <a:ea typeface="ＭＳ Ｐゴシック"/>
                <a:cs typeface="Helvetica"/>
              </a:rPr>
              <a:t>Ovation Prime is a auroral precipitation model that provides a prediction of the visible aurora in both the Northern and Southern Hemispheres. It was written in  Interactive Data Language (IDL), a programming language used for data analysis. However, in this case GDL (GNU Data Language), a free alternative for IDL will be used. GDL should be able to run any IDL code while being free to use. When using Ovation Prime input data from a satellite is provided, Ovation Prime then gives an output showing a prediction for visible aurora. This is illustrated in Fig. 1 using input data from OMNI.</a:t>
            </a:r>
            <a:endParaRPr lang="en-US" sz="3600" dirty="0">
              <a:ea typeface="ＭＳ Ｐゴシック"/>
            </a:endParaRPr>
          </a:p>
          <a:p>
            <a:pPr algn="just">
              <a:defRPr/>
            </a:pPr>
            <a:endParaRPr lang="en-US" sz="3600">
              <a:solidFill>
                <a:srgbClr val="000000"/>
              </a:solidFill>
              <a:latin typeface="Helvetica"/>
              <a:cs typeface="Helvetica"/>
            </a:endParaRPr>
          </a:p>
          <a:p>
            <a:pPr algn="just">
              <a:defRPr/>
            </a:pPr>
            <a:endParaRPr lang="en-US" sz="3600">
              <a:solidFill>
                <a:srgbClr val="000000"/>
              </a:solidFill>
              <a:latin typeface="Helvetica"/>
              <a:cs typeface="Helvetica"/>
            </a:endParaRPr>
          </a:p>
          <a:p>
            <a:pPr algn="just">
              <a:defRPr/>
            </a:pPr>
            <a:endParaRPr lang="en-US" sz="3600">
              <a:solidFill>
                <a:srgbClr val="000000"/>
              </a:solidFill>
              <a:latin typeface="Helvetica"/>
              <a:cs typeface="Helvetica"/>
            </a:endParaRPr>
          </a:p>
          <a:p>
            <a:pPr algn="just">
              <a:defRPr/>
            </a:pPr>
            <a:endParaRPr lang="en-US" sz="3600">
              <a:solidFill>
                <a:srgbClr val="000000"/>
              </a:solidFill>
              <a:latin typeface="Helvetica"/>
              <a:cs typeface="Helvetica"/>
            </a:endParaRPr>
          </a:p>
          <a:p>
            <a:pPr algn="just">
              <a:defRPr/>
            </a:pPr>
            <a:endParaRPr lang="en-US" sz="3600">
              <a:solidFill>
                <a:srgbClr val="000000"/>
              </a:solidFill>
              <a:latin typeface="Helvetica"/>
              <a:cs typeface="Helvetica"/>
            </a:endParaRPr>
          </a:p>
          <a:p>
            <a:pPr algn="just">
              <a:defRPr/>
            </a:pPr>
            <a:endParaRPr lang="en-US" sz="3600">
              <a:solidFill>
                <a:srgbClr val="000000"/>
              </a:solidFill>
              <a:latin typeface="Helvetica"/>
              <a:cs typeface="Helvetica"/>
            </a:endParaRPr>
          </a:p>
          <a:p>
            <a:pPr algn="just">
              <a:defRPr/>
            </a:pPr>
            <a:endParaRPr lang="en-US" sz="3600">
              <a:solidFill>
                <a:srgbClr val="000000"/>
              </a:solidFill>
              <a:latin typeface="Helvetica"/>
              <a:cs typeface="Helvetica"/>
            </a:endParaRPr>
          </a:p>
          <a:p>
            <a:pPr algn="just">
              <a:defRPr/>
            </a:pPr>
            <a:endParaRPr lang="en-US" sz="3600">
              <a:solidFill>
                <a:srgbClr val="000000"/>
              </a:solidFill>
              <a:latin typeface="Helvetica"/>
              <a:cs typeface="Helvetica"/>
            </a:endParaRPr>
          </a:p>
          <a:p>
            <a:pPr algn="just">
              <a:defRPr/>
            </a:pPr>
            <a:endParaRPr lang="en-US" sz="3600">
              <a:solidFill>
                <a:srgbClr val="000000"/>
              </a:solidFill>
              <a:latin typeface="Helvetica"/>
              <a:cs typeface="Helvetica"/>
            </a:endParaRPr>
          </a:p>
          <a:p>
            <a:pPr algn="just">
              <a:defRPr/>
            </a:pPr>
            <a:endParaRPr lang="en-US" altLang="en-US" sz="3750" b="1">
              <a:solidFill>
                <a:srgbClr val="C00000"/>
              </a:solidFill>
              <a:latin typeface="Times New Roman" panose="02020603050405020304" pitchFamily="18" charset="0"/>
              <a:cs typeface="Times New Roman"/>
            </a:endParaRPr>
          </a:p>
        </p:txBody>
      </p:sp>
      <p:pic>
        <p:nvPicPr>
          <p:cNvPr id="3081" name="Picture 5" descr="psu graphic.eps">
            <a:extLst>
              <a:ext uri="{FF2B5EF4-FFF2-40B4-BE49-F238E27FC236}">
                <a16:creationId xmlns:a16="http://schemas.microsoft.com/office/drawing/2014/main" id="{C6CBA3E2-F931-3F2B-0E8F-EC4BC254BBD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126487" y="2709252"/>
            <a:ext cx="9118600"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4" name="TextBox 9">
            <a:extLst>
              <a:ext uri="{FF2B5EF4-FFF2-40B4-BE49-F238E27FC236}">
                <a16:creationId xmlns:a16="http://schemas.microsoft.com/office/drawing/2014/main" id="{492E7CDD-F766-4CD2-B9B6-D8D2A1A6E72C}"/>
              </a:ext>
            </a:extLst>
          </p:cNvPr>
          <p:cNvSpPr txBox="1">
            <a:spLocks noChangeArrowheads="1"/>
          </p:cNvSpPr>
          <p:nvPr/>
        </p:nvSpPr>
        <p:spPr bwMode="auto">
          <a:xfrm>
            <a:off x="12503383" y="24012607"/>
            <a:ext cx="9790719" cy="836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sz="3200">
                <a:solidFill>
                  <a:schemeClr val="tx1"/>
                </a:solidFill>
                <a:latin typeface="Helvetica" panose="020B0604020202020204" pitchFamily="34" charset="0"/>
                <a:ea typeface="MS PGothic" panose="020B0600070205080204" pitchFamily="34" charset="-128"/>
              </a:defRPr>
            </a:lvl1pPr>
            <a:lvl2pPr marL="742950" indent="-285750">
              <a:defRPr sz="3200">
                <a:solidFill>
                  <a:schemeClr val="tx1"/>
                </a:solidFill>
                <a:latin typeface="Helvetica" panose="020B0604020202020204" pitchFamily="34" charset="0"/>
                <a:ea typeface="MS PGothic" panose="020B0600070205080204" pitchFamily="34" charset="-128"/>
              </a:defRPr>
            </a:lvl2pPr>
            <a:lvl3pPr marL="1143000" indent="-228600">
              <a:defRPr sz="3200">
                <a:solidFill>
                  <a:schemeClr val="tx1"/>
                </a:solidFill>
                <a:latin typeface="Helvetica" panose="020B0604020202020204" pitchFamily="34" charset="0"/>
                <a:ea typeface="MS PGothic" panose="020B0600070205080204" pitchFamily="34" charset="-128"/>
              </a:defRPr>
            </a:lvl3pPr>
            <a:lvl4pPr marL="1600200" indent="-228600">
              <a:defRPr sz="3200">
                <a:solidFill>
                  <a:schemeClr val="tx1"/>
                </a:solidFill>
                <a:latin typeface="Helvetica" panose="020B0604020202020204" pitchFamily="34" charset="0"/>
                <a:ea typeface="MS PGothic" panose="020B0600070205080204" pitchFamily="34" charset="-128"/>
              </a:defRPr>
            </a:lvl4pPr>
            <a:lvl5pPr marL="2057400" indent="-22860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algn="just">
              <a:defRPr/>
            </a:pPr>
            <a:r>
              <a:rPr lang="en-US" sz="3600" dirty="0">
                <a:latin typeface="Helvetica"/>
                <a:ea typeface="MS PGothic"/>
                <a:cs typeface="Helvetica"/>
              </a:rPr>
              <a:t>Aurora citizen science data is collected from general public on visibility of the northern lights. This data is collected from </a:t>
            </a:r>
            <a:r>
              <a:rPr lang="en-US" sz="3600" dirty="0" err="1">
                <a:latin typeface="Helvetica"/>
                <a:ea typeface="MS PGothic"/>
                <a:cs typeface="Helvetica"/>
              </a:rPr>
              <a:t>Aurorasaurusas</a:t>
            </a:r>
            <a:r>
              <a:rPr lang="en-US" sz="3600" dirty="0">
                <a:latin typeface="Helvetica"/>
                <a:ea typeface="MS PGothic"/>
                <a:cs typeface="Helvetica"/>
              </a:rPr>
              <a:t>, a website where users can report sightings of the aurora. When submitting a report, users are asked to provide several pieces of data including location and length of observation, colors of the aurora, and where it was in the sky. Since the citizen science data and Ovation Prime do not always agree both sources will be used to train the new neural network in an attempt to make a model that can more accurately predict the visible aurora based on satellite data.</a:t>
            </a:r>
            <a:endParaRPr lang="en-US" dirty="0">
              <a:ea typeface="MS PGothic"/>
            </a:endParaRPr>
          </a:p>
          <a:p>
            <a:pPr algn="just">
              <a:defRPr/>
            </a:pPr>
            <a:endParaRPr lang="en-US" altLang="en-US" sz="3600">
              <a:cs typeface="Helvetica"/>
            </a:endParaRPr>
          </a:p>
        </p:txBody>
      </p:sp>
      <p:pic>
        <p:nvPicPr>
          <p:cNvPr id="3" name="Picture 2" descr="A graph of a person&#10;&#10;Description automatically generated">
            <a:extLst>
              <a:ext uri="{FF2B5EF4-FFF2-40B4-BE49-F238E27FC236}">
                <a16:creationId xmlns:a16="http://schemas.microsoft.com/office/drawing/2014/main" id="{D9FD8D2E-2E9F-E622-5D64-2D2A9B2764BE}"/>
              </a:ext>
            </a:extLst>
          </p:cNvPr>
          <p:cNvPicPr>
            <a:picLocks noChangeAspect="1"/>
          </p:cNvPicPr>
          <p:nvPr/>
        </p:nvPicPr>
        <p:blipFill>
          <a:blip r:embed="rId6"/>
          <a:stretch>
            <a:fillRect/>
          </a:stretch>
        </p:blipFill>
        <p:spPr>
          <a:xfrm>
            <a:off x="12522178" y="17619194"/>
            <a:ext cx="2830280" cy="4101688"/>
          </a:xfrm>
          <a:prstGeom prst="rect">
            <a:avLst/>
          </a:prstGeom>
        </p:spPr>
      </p:pic>
      <p:pic>
        <p:nvPicPr>
          <p:cNvPr id="4" name="Picture 3" descr="A blue and white map of the earth&#10;&#10;Description automatically generated">
            <a:extLst>
              <a:ext uri="{FF2B5EF4-FFF2-40B4-BE49-F238E27FC236}">
                <a16:creationId xmlns:a16="http://schemas.microsoft.com/office/drawing/2014/main" id="{0415D4C6-B8A5-3074-5F4E-9D4FDB972CE6}"/>
              </a:ext>
            </a:extLst>
          </p:cNvPr>
          <p:cNvPicPr>
            <a:picLocks noChangeAspect="1"/>
          </p:cNvPicPr>
          <p:nvPr/>
        </p:nvPicPr>
        <p:blipFill>
          <a:blip r:embed="rId7"/>
          <a:stretch>
            <a:fillRect/>
          </a:stretch>
        </p:blipFill>
        <p:spPr>
          <a:xfrm>
            <a:off x="15315453" y="17627115"/>
            <a:ext cx="7215047" cy="3932709"/>
          </a:xfrm>
          <a:prstGeom prst="rect">
            <a:avLst/>
          </a:prstGeom>
        </p:spPr>
      </p:pic>
      <p:pic>
        <p:nvPicPr>
          <p:cNvPr id="6" name="Picture 5" descr="A diagram of a machine&#10;&#10;Description automatically generated">
            <a:extLst>
              <a:ext uri="{FF2B5EF4-FFF2-40B4-BE49-F238E27FC236}">
                <a16:creationId xmlns:a16="http://schemas.microsoft.com/office/drawing/2014/main" id="{085068B3-54A2-0460-423E-0BC744B7F5F4}"/>
              </a:ext>
            </a:extLst>
          </p:cNvPr>
          <p:cNvPicPr>
            <a:picLocks noChangeAspect="1"/>
          </p:cNvPicPr>
          <p:nvPr/>
        </p:nvPicPr>
        <p:blipFill>
          <a:blip r:embed="rId8"/>
          <a:stretch>
            <a:fillRect/>
          </a:stretch>
        </p:blipFill>
        <p:spPr>
          <a:xfrm>
            <a:off x="24727896" y="24001129"/>
            <a:ext cx="6674707" cy="6046223"/>
          </a:xfrm>
          <a:prstGeom prst="rect">
            <a:avLst/>
          </a:prstGeom>
        </p:spPr>
      </p:pic>
      <p:sp>
        <p:nvSpPr>
          <p:cNvPr id="9" name="TextBox 8">
            <a:extLst>
              <a:ext uri="{FF2B5EF4-FFF2-40B4-BE49-F238E27FC236}">
                <a16:creationId xmlns:a16="http://schemas.microsoft.com/office/drawing/2014/main" id="{C450753E-2886-9AB7-BA63-E703212161A8}"/>
              </a:ext>
            </a:extLst>
          </p:cNvPr>
          <p:cNvSpPr txBox="1"/>
          <p:nvPr/>
        </p:nvSpPr>
        <p:spPr>
          <a:xfrm>
            <a:off x="12876818" y="21944793"/>
            <a:ext cx="9073661"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Helvetica"/>
                <a:ea typeface="MS PGothic"/>
                <a:cs typeface="Helvetica"/>
                <a:hlinkClick r:id="rId9"/>
              </a:rPr>
              <a:t>Fig. 1 </a:t>
            </a:r>
            <a:r>
              <a:rPr lang="en-US" b="1" dirty="0">
                <a:latin typeface="Helvetica"/>
                <a:ea typeface="MS PGothic"/>
                <a:cs typeface="Helvetica"/>
              </a:rPr>
              <a:t>OMNI satellite data and Ovation Prime prediction (Source: </a:t>
            </a:r>
            <a:r>
              <a:rPr lang="en-US" b="1" dirty="0">
                <a:latin typeface="Helvetica"/>
                <a:ea typeface="MS PGothic"/>
                <a:cs typeface="Helvetica"/>
                <a:hlinkClick r:id="rId9"/>
              </a:rPr>
              <a:t>https://ccmc.gsfc.nasa.gov/results/viewrun.php?runnumber=Erik_Mayer_032324_IT_1</a:t>
            </a:r>
            <a:r>
              <a:rPr lang="en-US" b="1" dirty="0">
                <a:latin typeface="Helvetica"/>
                <a:ea typeface="MS PGothic"/>
                <a:cs typeface="Helvetica"/>
              </a:rPr>
              <a:t>)</a:t>
            </a:r>
            <a:endParaRPr lang="en-US" b="1" dirty="0">
              <a:cs typeface="Helvetica"/>
            </a:endParaRPr>
          </a:p>
        </p:txBody>
      </p:sp>
      <p:sp>
        <p:nvSpPr>
          <p:cNvPr id="10" name="TextBox 9">
            <a:extLst>
              <a:ext uri="{FF2B5EF4-FFF2-40B4-BE49-F238E27FC236}">
                <a16:creationId xmlns:a16="http://schemas.microsoft.com/office/drawing/2014/main" id="{E88212A3-0312-BF44-1313-1B60DDEC85B3}"/>
              </a:ext>
            </a:extLst>
          </p:cNvPr>
          <p:cNvSpPr txBox="1"/>
          <p:nvPr/>
        </p:nvSpPr>
        <p:spPr>
          <a:xfrm>
            <a:off x="24206691" y="30264366"/>
            <a:ext cx="771378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Helvetica"/>
                <a:ea typeface="MS PGothic"/>
                <a:cs typeface="Helvetica"/>
              </a:rPr>
              <a:t>Fig. 2 Autoencoder training (Source: Autoencoder – Wikipedia)</a:t>
            </a:r>
            <a:endParaRPr lang="en-US" b="1">
              <a:cs typeface="Helvetica"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93F5FB5D3E5C41A719BC95C3AAFD40" ma:contentTypeVersion="3" ma:contentTypeDescription="Create a new document." ma:contentTypeScope="" ma:versionID="60fb53c70f1273818366c572dc416399">
  <xsd:schema xmlns:xsd="http://www.w3.org/2001/XMLSchema" xmlns:xs="http://www.w3.org/2001/XMLSchema" xmlns:p="http://schemas.microsoft.com/office/2006/metadata/properties" xmlns:ns3="3b480bad-5f75-46b8-bf7d-c331ede5b475" targetNamespace="http://schemas.microsoft.com/office/2006/metadata/properties" ma:root="true" ma:fieldsID="569e07fc12ef78b5191db1eb9dc97b89" ns3:_="">
    <xsd:import namespace="3b480bad-5f75-46b8-bf7d-c331ede5b475"/>
    <xsd:element name="properties">
      <xsd:complexType>
        <xsd:sequence>
          <xsd:element name="documentManagement">
            <xsd:complexType>
              <xsd:all>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480bad-5f75-46b8-bf7d-c331ede5b4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5D176A-5D91-40EC-BE09-082C0E92BB2E}">
  <ds:schemaRefs>
    <ds:schemaRef ds:uri="3b480bad-5f75-46b8-bf7d-c331ede5b47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080607E-161F-4B3F-BAD6-49933E7C2A23}">
  <ds:schemaRefs>
    <ds:schemaRef ds:uri="http://schemas.microsoft.com/sharepoint/v3/contenttype/forms"/>
  </ds:schemaRefs>
</ds:datastoreItem>
</file>

<file path=customXml/itemProps3.xml><?xml version="1.0" encoding="utf-8"?>
<ds:datastoreItem xmlns:ds="http://schemas.openxmlformats.org/officeDocument/2006/customXml" ds:itemID="{60826DA5-602E-401C-B0D3-9C91A563D39E}">
  <ds:schemaRefs>
    <ds:schemaRef ds:uri="3b480bad-5f75-46b8-bf7d-c331ede5b47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TC104033917[[fn=Berlin]]</Template>
  <TotalTime>48</TotalTime>
  <Words>1085</Words>
  <Application>Microsoft Office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Helvetica</vt:lpstr>
      <vt:lpstr>Times New Roman</vt:lpstr>
      <vt:lpstr>Default Design</vt:lpstr>
      <vt:lpstr>PowerPoint Presentation</vt:lpstr>
    </vt:vector>
  </TitlesOfParts>
  <Company>Swarthmore College</Company>
  <LinksUpToDate>false</LinksUpToDate>
  <SharedDoc>false</SharedDoc>
  <HyperlinkBase>http://www.swarthmore.edu/NatSci/cpurrin1/posteradvice.htm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posters (Swarthmore College)</dc:title>
  <dc:creator>Colin Purrington</dc:creator>
  <dc:description>Suggestions and gripes to: cpurrin1@swarthmore.edu</dc:description>
  <cp:lastModifiedBy>Erik Mayer</cp:lastModifiedBy>
  <cp:revision>223</cp:revision>
  <cp:lastPrinted>2009-04-08T18:36:54Z</cp:lastPrinted>
  <dcterms:created xsi:type="dcterms:W3CDTF">2009-04-08T18:07:22Z</dcterms:created>
  <dcterms:modified xsi:type="dcterms:W3CDTF">2024-04-08T23:54:28Z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y fmtid="{D5CDD505-2E9C-101B-9397-08002B2CF9AE}" pid="3" name="ContentTypeId">
    <vt:lpwstr>0x0101009D93F5FB5D3E5C41A719BC95C3AAFD40</vt:lpwstr>
  </property>
</Properties>
</file>