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87" r:id="rId8"/>
    <p:sldId id="288" r:id="rId9"/>
    <p:sldId id="290" r:id="rId10"/>
    <p:sldId id="29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CCA88-DD1A-47F0-83C7-3CF180981BA0}" v="1" dt="2024-03-27T14:55:37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warz" userId="71e98545-22c6-4c17-b737-9920fefd171d" providerId="ADAL" clId="{2AECCA88-DD1A-47F0-83C7-3CF180981BA0}"/>
    <pc:docChg chg="undo custSel addSld delSld modSld">
      <pc:chgData name="Tobias Schwarz" userId="71e98545-22c6-4c17-b737-9920fefd171d" providerId="ADAL" clId="{2AECCA88-DD1A-47F0-83C7-3CF180981BA0}" dt="2024-03-27T15:15:04.288" v="1487" actId="1076"/>
      <pc:docMkLst>
        <pc:docMk/>
      </pc:docMkLst>
      <pc:sldChg chg="addSp delSp modSp mod">
        <pc:chgData name="Tobias Schwarz" userId="71e98545-22c6-4c17-b737-9920fefd171d" providerId="ADAL" clId="{2AECCA88-DD1A-47F0-83C7-3CF180981BA0}" dt="2024-03-27T15:03:25.135" v="1164" actId="21"/>
        <pc:sldMkLst>
          <pc:docMk/>
          <pc:sldMk cId="2586058810" sldId="256"/>
        </pc:sldMkLst>
        <pc:spChg chg="mod">
          <ac:chgData name="Tobias Schwarz" userId="71e98545-22c6-4c17-b737-9920fefd171d" providerId="ADAL" clId="{2AECCA88-DD1A-47F0-83C7-3CF180981BA0}" dt="2024-03-27T14:45:59.081" v="353" actId="21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Tobias Schwarz" userId="71e98545-22c6-4c17-b737-9920fefd171d" providerId="ADAL" clId="{2AECCA88-DD1A-47F0-83C7-3CF180981BA0}" dt="2024-03-27T15:03:25.135" v="1164" actId="21"/>
          <ac:spMkLst>
            <pc:docMk/>
            <pc:sldMk cId="2586058810" sldId="256"/>
            <ac:spMk id="4" creationId="{3397741C-EB4B-0D4C-1EE5-0698649A4315}"/>
          </ac:spMkLst>
        </pc:spChg>
      </pc:sldChg>
      <pc:sldChg chg="addSp delSp modSp mod chgLayout">
        <pc:chgData name="Tobias Schwarz" userId="71e98545-22c6-4c17-b737-9920fefd171d" providerId="ADAL" clId="{2AECCA88-DD1A-47F0-83C7-3CF180981BA0}" dt="2024-03-27T15:05:59.703" v="1199" actId="20577"/>
        <pc:sldMkLst>
          <pc:docMk/>
          <pc:sldMk cId="1713219598" sldId="257"/>
        </pc:sldMkLst>
        <pc:spChg chg="mod ord">
          <ac:chgData name="Tobias Schwarz" userId="71e98545-22c6-4c17-b737-9920fefd171d" providerId="ADAL" clId="{2AECCA88-DD1A-47F0-83C7-3CF180981BA0}" dt="2024-03-27T15:03:51.871" v="1191" actId="14100"/>
          <ac:spMkLst>
            <pc:docMk/>
            <pc:sldMk cId="1713219598" sldId="257"/>
            <ac:spMk id="2" creationId="{1BEF5859-10C9-4588-9727-B9362E26C29D}"/>
          </ac:spMkLst>
        </pc:spChg>
        <pc:spChg chg="mod ord">
          <ac:chgData name="Tobias Schwarz" userId="71e98545-22c6-4c17-b737-9920fefd171d" providerId="ADAL" clId="{2AECCA88-DD1A-47F0-83C7-3CF180981BA0}" dt="2024-03-27T15:05:59.703" v="1199" actId="20577"/>
          <ac:spMkLst>
            <pc:docMk/>
            <pc:sldMk cId="1713219598" sldId="257"/>
            <ac:spMk id="3" creationId="{5671D7E5-EF66-4BCD-8DAA-E9061157F0BE}"/>
          </ac:spMkLst>
        </pc:spChg>
        <pc:spChg chg="add del mod ord">
          <ac:chgData name="Tobias Schwarz" userId="71e98545-22c6-4c17-b737-9920fefd171d" providerId="ADAL" clId="{2AECCA88-DD1A-47F0-83C7-3CF180981BA0}" dt="2024-03-27T14:47:51.743" v="374" actId="700"/>
          <ac:spMkLst>
            <pc:docMk/>
            <pc:sldMk cId="1713219598" sldId="257"/>
            <ac:spMk id="4" creationId="{7ABB813E-8BD2-B36D-9381-14EFD01C2E51}"/>
          </ac:spMkLst>
        </pc:spChg>
        <pc:spChg chg="mod ord">
          <ac:chgData name="Tobias Schwarz" userId="71e98545-22c6-4c17-b737-9920fefd171d" providerId="ADAL" clId="{2AECCA88-DD1A-47F0-83C7-3CF180981BA0}" dt="2024-03-27T14:47:51.743" v="374" actId="700"/>
          <ac:spMkLst>
            <pc:docMk/>
            <pc:sldMk cId="1713219598" sldId="257"/>
            <ac:spMk id="5" creationId="{B02A8827-B1A1-2D2F-D6DD-E886B886C43E}"/>
          </ac:spMkLst>
        </pc:spChg>
      </pc:sldChg>
      <pc:sldChg chg="del">
        <pc:chgData name="Tobias Schwarz" userId="71e98545-22c6-4c17-b737-9920fefd171d" providerId="ADAL" clId="{2AECCA88-DD1A-47F0-83C7-3CF180981BA0}" dt="2024-03-27T15:02:49.353" v="1152" actId="47"/>
        <pc:sldMkLst>
          <pc:docMk/>
          <pc:sldMk cId="3571516367" sldId="258"/>
        </pc:sldMkLst>
      </pc:sldChg>
      <pc:sldChg chg="del">
        <pc:chgData name="Tobias Schwarz" userId="71e98545-22c6-4c17-b737-9920fefd171d" providerId="ADAL" clId="{2AECCA88-DD1A-47F0-83C7-3CF180981BA0}" dt="2024-03-27T15:02:58.080" v="1155" actId="47"/>
        <pc:sldMkLst>
          <pc:docMk/>
          <pc:sldMk cId="1742861620" sldId="266"/>
        </pc:sldMkLst>
      </pc:sldChg>
      <pc:sldChg chg="modSp mod">
        <pc:chgData name="Tobias Schwarz" userId="71e98545-22c6-4c17-b737-9920fefd171d" providerId="ADAL" clId="{2AECCA88-DD1A-47F0-83C7-3CF180981BA0}" dt="2024-03-27T15:03:35.309" v="1166" actId="14100"/>
        <pc:sldMkLst>
          <pc:docMk/>
          <pc:sldMk cId="1969787568" sldId="271"/>
        </pc:sldMkLst>
        <pc:spChg chg="mod">
          <ac:chgData name="Tobias Schwarz" userId="71e98545-22c6-4c17-b737-9920fefd171d" providerId="ADAL" clId="{2AECCA88-DD1A-47F0-83C7-3CF180981BA0}" dt="2024-03-27T15:03:35.309" v="1166" actId="14100"/>
          <ac:spMkLst>
            <pc:docMk/>
            <pc:sldMk cId="1969787568" sldId="271"/>
            <ac:spMk id="3" creationId="{AF64C29E-DF30-4DC6-AB95-2016F9A703B6}"/>
          </ac:spMkLst>
        </pc:spChg>
      </pc:sldChg>
      <pc:sldChg chg="del">
        <pc:chgData name="Tobias Schwarz" userId="71e98545-22c6-4c17-b737-9920fefd171d" providerId="ADAL" clId="{2AECCA88-DD1A-47F0-83C7-3CF180981BA0}" dt="2024-03-27T15:02:32.488" v="1150" actId="47"/>
        <pc:sldMkLst>
          <pc:docMk/>
          <pc:sldMk cId="608796113" sldId="278"/>
        </pc:sldMkLst>
      </pc:sldChg>
      <pc:sldChg chg="del">
        <pc:chgData name="Tobias Schwarz" userId="71e98545-22c6-4c17-b737-9920fefd171d" providerId="ADAL" clId="{2AECCA88-DD1A-47F0-83C7-3CF180981BA0}" dt="2024-03-27T15:02:43.212" v="1151" actId="47"/>
        <pc:sldMkLst>
          <pc:docMk/>
          <pc:sldMk cId="2241459136" sldId="279"/>
        </pc:sldMkLst>
      </pc:sldChg>
      <pc:sldChg chg="del">
        <pc:chgData name="Tobias Schwarz" userId="71e98545-22c6-4c17-b737-9920fefd171d" providerId="ADAL" clId="{2AECCA88-DD1A-47F0-83C7-3CF180981BA0}" dt="2024-03-27T15:09:43.525" v="1322" actId="47"/>
        <pc:sldMkLst>
          <pc:docMk/>
          <pc:sldMk cId="334696707" sldId="280"/>
        </pc:sldMkLst>
      </pc:sldChg>
      <pc:sldChg chg="del">
        <pc:chgData name="Tobias Schwarz" userId="71e98545-22c6-4c17-b737-9920fefd171d" providerId="ADAL" clId="{2AECCA88-DD1A-47F0-83C7-3CF180981BA0}" dt="2024-03-27T15:02:53.396" v="1153" actId="47"/>
        <pc:sldMkLst>
          <pc:docMk/>
          <pc:sldMk cId="103458723" sldId="281"/>
        </pc:sldMkLst>
      </pc:sldChg>
      <pc:sldChg chg="del">
        <pc:chgData name="Tobias Schwarz" userId="71e98545-22c6-4c17-b737-9920fefd171d" providerId="ADAL" clId="{2AECCA88-DD1A-47F0-83C7-3CF180981BA0}" dt="2024-03-27T15:02:56.640" v="1154" actId="47"/>
        <pc:sldMkLst>
          <pc:docMk/>
          <pc:sldMk cId="636929804" sldId="282"/>
        </pc:sldMkLst>
      </pc:sldChg>
      <pc:sldChg chg="del">
        <pc:chgData name="Tobias Schwarz" userId="71e98545-22c6-4c17-b737-9920fefd171d" providerId="ADAL" clId="{2AECCA88-DD1A-47F0-83C7-3CF180981BA0}" dt="2024-03-27T15:03:00.268" v="1156" actId="47"/>
        <pc:sldMkLst>
          <pc:docMk/>
          <pc:sldMk cId="1658164610" sldId="283"/>
        </pc:sldMkLst>
      </pc:sldChg>
      <pc:sldChg chg="del">
        <pc:chgData name="Tobias Schwarz" userId="71e98545-22c6-4c17-b737-9920fefd171d" providerId="ADAL" clId="{2AECCA88-DD1A-47F0-83C7-3CF180981BA0}" dt="2024-03-27T15:03:01.799" v="1157" actId="47"/>
        <pc:sldMkLst>
          <pc:docMk/>
          <pc:sldMk cId="2403577982" sldId="284"/>
        </pc:sldMkLst>
      </pc:sldChg>
      <pc:sldChg chg="del">
        <pc:chgData name="Tobias Schwarz" userId="71e98545-22c6-4c17-b737-9920fefd171d" providerId="ADAL" clId="{2AECCA88-DD1A-47F0-83C7-3CF180981BA0}" dt="2024-03-27T15:03:02.698" v="1158" actId="47"/>
        <pc:sldMkLst>
          <pc:docMk/>
          <pc:sldMk cId="2791821786" sldId="285"/>
        </pc:sldMkLst>
      </pc:sldChg>
      <pc:sldChg chg="addSp delSp modSp new mod">
        <pc:chgData name="Tobias Schwarz" userId="71e98545-22c6-4c17-b737-9920fefd171d" providerId="ADAL" clId="{2AECCA88-DD1A-47F0-83C7-3CF180981BA0}" dt="2024-03-27T14:55:24.364" v="825" actId="113"/>
        <pc:sldMkLst>
          <pc:docMk/>
          <pc:sldMk cId="2827551494" sldId="286"/>
        </pc:sldMkLst>
        <pc:spChg chg="del">
          <ac:chgData name="Tobias Schwarz" userId="71e98545-22c6-4c17-b737-9920fefd171d" providerId="ADAL" clId="{2AECCA88-DD1A-47F0-83C7-3CF180981BA0}" dt="2024-03-27T14:49:06.676" v="376" actId="478"/>
          <ac:spMkLst>
            <pc:docMk/>
            <pc:sldMk cId="2827551494" sldId="286"/>
            <ac:spMk id="2" creationId="{BF8FC6D5-BF06-8FC2-CB19-FBFC0606ACD3}"/>
          </ac:spMkLst>
        </pc:spChg>
        <pc:spChg chg="del">
          <ac:chgData name="Tobias Schwarz" userId="71e98545-22c6-4c17-b737-9920fefd171d" providerId="ADAL" clId="{2AECCA88-DD1A-47F0-83C7-3CF180981BA0}" dt="2024-03-27T14:49:08.198" v="378" actId="478"/>
          <ac:spMkLst>
            <pc:docMk/>
            <pc:sldMk cId="2827551494" sldId="286"/>
            <ac:spMk id="3" creationId="{3DAAFB22-68EA-4886-BD8B-149B0C141857}"/>
          </ac:spMkLst>
        </pc:spChg>
        <pc:spChg chg="del">
          <ac:chgData name="Tobias Schwarz" userId="71e98545-22c6-4c17-b737-9920fefd171d" providerId="ADAL" clId="{2AECCA88-DD1A-47F0-83C7-3CF180981BA0}" dt="2024-03-27T14:49:07.544" v="377" actId="478"/>
          <ac:spMkLst>
            <pc:docMk/>
            <pc:sldMk cId="2827551494" sldId="286"/>
            <ac:spMk id="4" creationId="{932986C1-DD6A-369F-6E93-4ADC0C35EB75}"/>
          </ac:spMkLst>
        </pc:spChg>
        <pc:spChg chg="add mod">
          <ac:chgData name="Tobias Schwarz" userId="71e98545-22c6-4c17-b737-9920fefd171d" providerId="ADAL" clId="{2AECCA88-DD1A-47F0-83C7-3CF180981BA0}" dt="2024-03-27T14:52:51.272" v="748" actId="313"/>
          <ac:spMkLst>
            <pc:docMk/>
            <pc:sldMk cId="2827551494" sldId="286"/>
            <ac:spMk id="11" creationId="{9C50F531-062B-30A8-0EFA-1828B8452648}"/>
          </ac:spMkLst>
        </pc:spChg>
        <pc:spChg chg="add mod">
          <ac:chgData name="Tobias Schwarz" userId="71e98545-22c6-4c17-b737-9920fefd171d" providerId="ADAL" clId="{2AECCA88-DD1A-47F0-83C7-3CF180981BA0}" dt="2024-03-27T14:55:24.364" v="825" actId="113"/>
          <ac:spMkLst>
            <pc:docMk/>
            <pc:sldMk cId="2827551494" sldId="286"/>
            <ac:spMk id="13" creationId="{853145E0-382C-887A-9444-68B889CA5382}"/>
          </ac:spMkLst>
        </pc:spChg>
        <pc:picChg chg="add mod">
          <ac:chgData name="Tobias Schwarz" userId="71e98545-22c6-4c17-b737-9920fefd171d" providerId="ADAL" clId="{2AECCA88-DD1A-47F0-83C7-3CF180981BA0}" dt="2024-03-27T14:52:37.838" v="744" actId="14100"/>
          <ac:picMkLst>
            <pc:docMk/>
            <pc:sldMk cId="2827551494" sldId="286"/>
            <ac:picMk id="7" creationId="{638EF26F-D880-E5CD-7A5D-C08F42F4CF90}"/>
          </ac:picMkLst>
        </pc:picChg>
        <pc:picChg chg="add mod">
          <ac:chgData name="Tobias Schwarz" userId="71e98545-22c6-4c17-b737-9920fefd171d" providerId="ADAL" clId="{2AECCA88-DD1A-47F0-83C7-3CF180981BA0}" dt="2024-03-27T14:52:43.139" v="746" actId="14100"/>
          <ac:picMkLst>
            <pc:docMk/>
            <pc:sldMk cId="2827551494" sldId="286"/>
            <ac:picMk id="9" creationId="{3AF308F6-1A87-BA62-5EE7-92D361F9600C}"/>
          </ac:picMkLst>
        </pc:picChg>
      </pc:sldChg>
      <pc:sldChg chg="addSp delSp modSp new mod">
        <pc:chgData name="Tobias Schwarz" userId="71e98545-22c6-4c17-b737-9920fefd171d" providerId="ADAL" clId="{2AECCA88-DD1A-47F0-83C7-3CF180981BA0}" dt="2024-03-27T15:02:02.642" v="1149" actId="21"/>
        <pc:sldMkLst>
          <pc:docMk/>
          <pc:sldMk cId="105057878" sldId="287"/>
        </pc:sldMkLst>
        <pc:spChg chg="del">
          <ac:chgData name="Tobias Schwarz" userId="71e98545-22c6-4c17-b737-9920fefd171d" providerId="ADAL" clId="{2AECCA88-DD1A-47F0-83C7-3CF180981BA0}" dt="2024-03-27T14:55:03.045" v="803" actId="478"/>
          <ac:spMkLst>
            <pc:docMk/>
            <pc:sldMk cId="105057878" sldId="287"/>
            <ac:spMk id="2" creationId="{1182B35F-16B1-70A0-B859-842B48C2C617}"/>
          </ac:spMkLst>
        </pc:spChg>
        <pc:spChg chg="del">
          <ac:chgData name="Tobias Schwarz" userId="71e98545-22c6-4c17-b737-9920fefd171d" providerId="ADAL" clId="{2AECCA88-DD1A-47F0-83C7-3CF180981BA0}" dt="2024-03-27T14:54:58.305" v="799" actId="478"/>
          <ac:spMkLst>
            <pc:docMk/>
            <pc:sldMk cId="105057878" sldId="287"/>
            <ac:spMk id="3" creationId="{59A3E824-F85C-FEEA-8542-03B6EBD91F75}"/>
          </ac:spMkLst>
        </pc:spChg>
        <pc:spChg chg="del">
          <ac:chgData name="Tobias Schwarz" userId="71e98545-22c6-4c17-b737-9920fefd171d" providerId="ADAL" clId="{2AECCA88-DD1A-47F0-83C7-3CF180981BA0}" dt="2024-03-27T14:54:59.205" v="800" actId="478"/>
          <ac:spMkLst>
            <pc:docMk/>
            <pc:sldMk cId="105057878" sldId="287"/>
            <ac:spMk id="4" creationId="{B3BDD176-E2DA-D2F1-5492-D29D9A37360C}"/>
          </ac:spMkLst>
        </pc:spChg>
        <pc:spChg chg="del">
          <ac:chgData name="Tobias Schwarz" userId="71e98545-22c6-4c17-b737-9920fefd171d" providerId="ADAL" clId="{2AECCA88-DD1A-47F0-83C7-3CF180981BA0}" dt="2024-03-27T14:55:00.705" v="801" actId="478"/>
          <ac:spMkLst>
            <pc:docMk/>
            <pc:sldMk cId="105057878" sldId="287"/>
            <ac:spMk id="5" creationId="{DA226E33-4106-AFE6-7501-3798E19D024F}"/>
          </ac:spMkLst>
        </pc:spChg>
        <pc:spChg chg="del">
          <ac:chgData name="Tobias Schwarz" userId="71e98545-22c6-4c17-b737-9920fefd171d" providerId="ADAL" clId="{2AECCA88-DD1A-47F0-83C7-3CF180981BA0}" dt="2024-03-27T14:55:01.670" v="802" actId="478"/>
          <ac:spMkLst>
            <pc:docMk/>
            <pc:sldMk cId="105057878" sldId="287"/>
            <ac:spMk id="6" creationId="{D93C319D-D384-D14A-5775-2C5958489B7F}"/>
          </ac:spMkLst>
        </pc:spChg>
        <pc:spChg chg="add mod">
          <ac:chgData name="Tobias Schwarz" userId="71e98545-22c6-4c17-b737-9920fefd171d" providerId="ADAL" clId="{2AECCA88-DD1A-47F0-83C7-3CF180981BA0}" dt="2024-03-27T14:55:37.742" v="826"/>
          <ac:spMkLst>
            <pc:docMk/>
            <pc:sldMk cId="105057878" sldId="287"/>
            <ac:spMk id="8" creationId="{B3FF5CD7-F7D9-45AD-9060-46A06F4EFA9F}"/>
          </ac:spMkLst>
        </pc:spChg>
        <pc:spChg chg="add mod">
          <ac:chgData name="Tobias Schwarz" userId="71e98545-22c6-4c17-b737-9920fefd171d" providerId="ADAL" clId="{2AECCA88-DD1A-47F0-83C7-3CF180981BA0}" dt="2024-03-27T14:56:13.509" v="937" actId="20577"/>
          <ac:spMkLst>
            <pc:docMk/>
            <pc:sldMk cId="105057878" sldId="287"/>
            <ac:spMk id="11" creationId="{0C5D619A-C374-B2F8-3F2A-35CA1A45FA66}"/>
          </ac:spMkLst>
        </pc:spChg>
        <pc:spChg chg="add mod">
          <ac:chgData name="Tobias Schwarz" userId="71e98545-22c6-4c17-b737-9920fefd171d" providerId="ADAL" clId="{2AECCA88-DD1A-47F0-83C7-3CF180981BA0}" dt="2024-03-27T14:55:45.350" v="842" actId="20577"/>
          <ac:spMkLst>
            <pc:docMk/>
            <pc:sldMk cId="105057878" sldId="287"/>
            <ac:spMk id="12" creationId="{28689290-2634-4BDD-5E37-ECA5D4DD45A9}"/>
          </ac:spMkLst>
        </pc:spChg>
        <pc:spChg chg="add mod">
          <ac:chgData name="Tobias Schwarz" userId="71e98545-22c6-4c17-b737-9920fefd171d" providerId="ADAL" clId="{2AECCA88-DD1A-47F0-83C7-3CF180981BA0}" dt="2024-03-27T15:02:02.642" v="1149" actId="21"/>
          <ac:spMkLst>
            <pc:docMk/>
            <pc:sldMk cId="105057878" sldId="287"/>
            <ac:spMk id="24" creationId="{3BD82726-6B7A-3DE1-D8BF-7EFEAED8CED9}"/>
          </ac:spMkLst>
        </pc:spChg>
        <pc:picChg chg="add del mod">
          <ac:chgData name="Tobias Schwarz" userId="71e98545-22c6-4c17-b737-9920fefd171d" providerId="ADAL" clId="{2AECCA88-DD1A-47F0-83C7-3CF180981BA0}" dt="2024-03-27T14:56:15.232" v="938" actId="478"/>
          <ac:picMkLst>
            <pc:docMk/>
            <pc:sldMk cId="105057878" sldId="287"/>
            <ac:picMk id="9" creationId="{42ED73B5-C17D-37BF-D3C1-F954C6FC6266}"/>
          </ac:picMkLst>
        </pc:picChg>
        <pc:picChg chg="add del mod">
          <ac:chgData name="Tobias Schwarz" userId="71e98545-22c6-4c17-b737-9920fefd171d" providerId="ADAL" clId="{2AECCA88-DD1A-47F0-83C7-3CF180981BA0}" dt="2024-03-27T14:56:15.704" v="939" actId="478"/>
          <ac:picMkLst>
            <pc:docMk/>
            <pc:sldMk cId="105057878" sldId="287"/>
            <ac:picMk id="10" creationId="{6008F766-2666-7F52-6FD2-7705A8261B3B}"/>
          </ac:picMkLst>
        </pc:picChg>
        <pc:picChg chg="add mod">
          <ac:chgData name="Tobias Schwarz" userId="71e98545-22c6-4c17-b737-9920fefd171d" providerId="ADAL" clId="{2AECCA88-DD1A-47F0-83C7-3CF180981BA0}" dt="2024-03-27T14:57:37.522" v="947" actId="1076"/>
          <ac:picMkLst>
            <pc:docMk/>
            <pc:sldMk cId="105057878" sldId="287"/>
            <ac:picMk id="14" creationId="{4D0FA426-079A-5E51-3ED3-AD6488758B87}"/>
          </ac:picMkLst>
        </pc:picChg>
        <pc:picChg chg="add mod">
          <ac:chgData name="Tobias Schwarz" userId="71e98545-22c6-4c17-b737-9920fefd171d" providerId="ADAL" clId="{2AECCA88-DD1A-47F0-83C7-3CF180981BA0}" dt="2024-03-27T14:59:23.976" v="952" actId="1076"/>
          <ac:picMkLst>
            <pc:docMk/>
            <pc:sldMk cId="105057878" sldId="287"/>
            <ac:picMk id="16" creationId="{4DE0DD3A-0303-1CA9-996D-09164C8B1A1C}"/>
          </ac:picMkLst>
        </pc:picChg>
        <pc:picChg chg="add mod">
          <ac:chgData name="Tobias Schwarz" userId="71e98545-22c6-4c17-b737-9920fefd171d" providerId="ADAL" clId="{2AECCA88-DD1A-47F0-83C7-3CF180981BA0}" dt="2024-03-27T14:59:26.920" v="954" actId="1076"/>
          <ac:picMkLst>
            <pc:docMk/>
            <pc:sldMk cId="105057878" sldId="287"/>
            <ac:picMk id="18" creationId="{C9AD0D2A-6B40-F7F8-FA18-232ED049166D}"/>
          </ac:picMkLst>
        </pc:picChg>
        <pc:picChg chg="add mod">
          <ac:chgData name="Tobias Schwarz" userId="71e98545-22c6-4c17-b737-9920fefd171d" providerId="ADAL" clId="{2AECCA88-DD1A-47F0-83C7-3CF180981BA0}" dt="2024-03-27T14:59:28.683" v="955" actId="1076"/>
          <ac:picMkLst>
            <pc:docMk/>
            <pc:sldMk cId="105057878" sldId="287"/>
            <ac:picMk id="20" creationId="{EBCE08AC-A434-E5C2-631D-BB8895CD63D9}"/>
          </ac:picMkLst>
        </pc:picChg>
        <pc:picChg chg="add mod">
          <ac:chgData name="Tobias Schwarz" userId="71e98545-22c6-4c17-b737-9920fefd171d" providerId="ADAL" clId="{2AECCA88-DD1A-47F0-83C7-3CF180981BA0}" dt="2024-03-27T14:59:25.671" v="953" actId="1076"/>
          <ac:picMkLst>
            <pc:docMk/>
            <pc:sldMk cId="105057878" sldId="287"/>
            <ac:picMk id="22" creationId="{0126F77B-8B12-7257-F840-962A0C98955E}"/>
          </ac:picMkLst>
        </pc:picChg>
      </pc:sldChg>
      <pc:sldChg chg="addSp delSp modSp new mod">
        <pc:chgData name="Tobias Schwarz" userId="71e98545-22c6-4c17-b737-9920fefd171d" providerId="ADAL" clId="{2AECCA88-DD1A-47F0-83C7-3CF180981BA0}" dt="2024-03-27T15:08:11.843" v="1320" actId="20577"/>
        <pc:sldMkLst>
          <pc:docMk/>
          <pc:sldMk cId="1747829889" sldId="288"/>
        </pc:sldMkLst>
        <pc:spChg chg="mod">
          <ac:chgData name="Tobias Schwarz" userId="71e98545-22c6-4c17-b737-9920fefd171d" providerId="ADAL" clId="{2AECCA88-DD1A-47F0-83C7-3CF180981BA0}" dt="2024-03-27T15:06:38.047" v="1209" actId="242"/>
          <ac:spMkLst>
            <pc:docMk/>
            <pc:sldMk cId="1747829889" sldId="288"/>
            <ac:spMk id="2" creationId="{D5E6B731-A78A-75D9-8C66-39EA40213A65}"/>
          </ac:spMkLst>
        </pc:spChg>
        <pc:spChg chg="del">
          <ac:chgData name="Tobias Schwarz" userId="71e98545-22c6-4c17-b737-9920fefd171d" providerId="ADAL" clId="{2AECCA88-DD1A-47F0-83C7-3CF180981BA0}" dt="2024-03-27T15:06:40.580" v="1210" actId="478"/>
          <ac:spMkLst>
            <pc:docMk/>
            <pc:sldMk cId="1747829889" sldId="288"/>
            <ac:spMk id="3" creationId="{C87C5386-714F-2D7B-D7AE-F602FEB0C23B}"/>
          </ac:spMkLst>
        </pc:spChg>
        <pc:spChg chg="del">
          <ac:chgData name="Tobias Schwarz" userId="71e98545-22c6-4c17-b737-9920fefd171d" providerId="ADAL" clId="{2AECCA88-DD1A-47F0-83C7-3CF180981BA0}" dt="2024-03-27T15:06:42.419" v="1211" actId="478"/>
          <ac:spMkLst>
            <pc:docMk/>
            <pc:sldMk cId="1747829889" sldId="288"/>
            <ac:spMk id="4" creationId="{77E64FDC-F4B6-ABA0-5372-47099450E09E}"/>
          </ac:spMkLst>
        </pc:spChg>
        <pc:spChg chg="del">
          <ac:chgData name="Tobias Schwarz" userId="71e98545-22c6-4c17-b737-9920fefd171d" providerId="ADAL" clId="{2AECCA88-DD1A-47F0-83C7-3CF180981BA0}" dt="2024-03-27T15:06:43.260" v="1212" actId="478"/>
          <ac:spMkLst>
            <pc:docMk/>
            <pc:sldMk cId="1747829889" sldId="288"/>
            <ac:spMk id="5" creationId="{2E07AA60-A1E4-1E4E-8B23-2642F9E88A89}"/>
          </ac:spMkLst>
        </pc:spChg>
        <pc:spChg chg="del">
          <ac:chgData name="Tobias Schwarz" userId="71e98545-22c6-4c17-b737-9920fefd171d" providerId="ADAL" clId="{2AECCA88-DD1A-47F0-83C7-3CF180981BA0}" dt="2024-03-27T15:06:44.373" v="1213" actId="478"/>
          <ac:spMkLst>
            <pc:docMk/>
            <pc:sldMk cId="1747829889" sldId="288"/>
            <ac:spMk id="6" creationId="{3D44D789-6A88-F7AE-2AC4-46F3580856A2}"/>
          </ac:spMkLst>
        </pc:spChg>
        <pc:spChg chg="add mod">
          <ac:chgData name="Tobias Schwarz" userId="71e98545-22c6-4c17-b737-9920fefd171d" providerId="ADAL" clId="{2AECCA88-DD1A-47F0-83C7-3CF180981BA0}" dt="2024-03-27T15:08:11.843" v="1320" actId="20577"/>
          <ac:spMkLst>
            <pc:docMk/>
            <pc:sldMk cId="1747829889" sldId="288"/>
            <ac:spMk id="10" creationId="{A0D46308-B3F5-ABBC-3B9E-DB4A8B33C062}"/>
          </ac:spMkLst>
        </pc:spChg>
        <pc:picChg chg="add mod">
          <ac:chgData name="Tobias Schwarz" userId="71e98545-22c6-4c17-b737-9920fefd171d" providerId="ADAL" clId="{2AECCA88-DD1A-47F0-83C7-3CF180981BA0}" dt="2024-03-27T15:07:29.269" v="1216" actId="1076"/>
          <ac:picMkLst>
            <pc:docMk/>
            <pc:sldMk cId="1747829889" sldId="288"/>
            <ac:picMk id="9" creationId="{F20BEC4F-E804-9996-FF12-CCECDC836704}"/>
          </ac:picMkLst>
        </pc:picChg>
      </pc:sldChg>
      <pc:sldChg chg="new del">
        <pc:chgData name="Tobias Schwarz" userId="71e98545-22c6-4c17-b737-9920fefd171d" providerId="ADAL" clId="{2AECCA88-DD1A-47F0-83C7-3CF180981BA0}" dt="2024-03-27T15:09:53.966" v="1324" actId="47"/>
        <pc:sldMkLst>
          <pc:docMk/>
          <pc:sldMk cId="2620658074" sldId="289"/>
        </pc:sldMkLst>
      </pc:sldChg>
      <pc:sldChg chg="addSp modSp new mod">
        <pc:chgData name="Tobias Schwarz" userId="71e98545-22c6-4c17-b737-9920fefd171d" providerId="ADAL" clId="{2AECCA88-DD1A-47F0-83C7-3CF180981BA0}" dt="2024-03-27T15:10:43.504" v="1461" actId="1076"/>
        <pc:sldMkLst>
          <pc:docMk/>
          <pc:sldMk cId="1021428485" sldId="290"/>
        </pc:sldMkLst>
        <pc:spChg chg="mod">
          <ac:chgData name="Tobias Schwarz" userId="71e98545-22c6-4c17-b737-9920fefd171d" providerId="ADAL" clId="{2AECCA88-DD1A-47F0-83C7-3CF180981BA0}" dt="2024-03-27T15:10:01.570" v="1337" actId="20577"/>
          <ac:spMkLst>
            <pc:docMk/>
            <pc:sldMk cId="1021428485" sldId="290"/>
            <ac:spMk id="2" creationId="{2AF144EF-72A9-D825-2CCC-2C5715C1371A}"/>
          </ac:spMkLst>
        </pc:spChg>
        <pc:spChg chg="add mod">
          <ac:chgData name="Tobias Schwarz" userId="71e98545-22c6-4c17-b737-9920fefd171d" providerId="ADAL" clId="{2AECCA88-DD1A-47F0-83C7-3CF180981BA0}" dt="2024-03-27T15:10:43.504" v="1461" actId="1076"/>
          <ac:spMkLst>
            <pc:docMk/>
            <pc:sldMk cId="1021428485" sldId="290"/>
            <ac:spMk id="8" creationId="{2EDF5321-D7FB-D65C-8265-D8765E162B7C}"/>
          </ac:spMkLst>
        </pc:spChg>
      </pc:sldChg>
      <pc:sldChg chg="delSp modSp new mod">
        <pc:chgData name="Tobias Schwarz" userId="71e98545-22c6-4c17-b737-9920fefd171d" providerId="ADAL" clId="{2AECCA88-DD1A-47F0-83C7-3CF180981BA0}" dt="2024-03-27T15:15:04.288" v="1487" actId="1076"/>
        <pc:sldMkLst>
          <pc:docMk/>
          <pc:sldMk cId="3122534017" sldId="291"/>
        </pc:sldMkLst>
        <pc:spChg chg="mod">
          <ac:chgData name="Tobias Schwarz" userId="71e98545-22c6-4c17-b737-9920fefd171d" providerId="ADAL" clId="{2AECCA88-DD1A-47F0-83C7-3CF180981BA0}" dt="2024-03-27T15:15:04.288" v="1487" actId="1076"/>
          <ac:spMkLst>
            <pc:docMk/>
            <pc:sldMk cId="3122534017" sldId="291"/>
            <ac:spMk id="2" creationId="{2149AB06-73FD-0A2F-D3BE-E2BB865D78DF}"/>
          </ac:spMkLst>
        </pc:spChg>
        <pc:spChg chg="del">
          <ac:chgData name="Tobias Schwarz" userId="71e98545-22c6-4c17-b737-9920fefd171d" providerId="ADAL" clId="{2AECCA88-DD1A-47F0-83C7-3CF180981BA0}" dt="2024-03-27T15:15:01.342" v="1485" actId="478"/>
          <ac:spMkLst>
            <pc:docMk/>
            <pc:sldMk cId="3122534017" sldId="291"/>
            <ac:spMk id="3" creationId="{B255D9FC-8D42-1E01-835F-AC2BFE186EF4}"/>
          </ac:spMkLst>
        </pc:spChg>
        <pc:spChg chg="del">
          <ac:chgData name="Tobias Schwarz" userId="71e98545-22c6-4c17-b737-9920fefd171d" providerId="ADAL" clId="{2AECCA88-DD1A-47F0-83C7-3CF180981BA0}" dt="2024-03-27T15:14:59.881" v="1484" actId="478"/>
          <ac:spMkLst>
            <pc:docMk/>
            <pc:sldMk cId="3122534017" sldId="291"/>
            <ac:spMk id="4" creationId="{4D6807D0-C8A4-8BE7-65CC-914363AB46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Advanced programming 2024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7741C-EB4B-0D4C-1EE5-0698649A4315}"/>
              </a:ext>
            </a:extLst>
          </p:cNvPr>
          <p:cNvSpPr txBox="1"/>
          <p:nvPr/>
        </p:nvSpPr>
        <p:spPr>
          <a:xfrm>
            <a:off x="252396" y="53298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Joao Filipe de Carvalho Ferreira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Erik </a:t>
            </a:r>
            <a:r>
              <a:rPr lang="en-US" dirty="0" err="1">
                <a:latin typeface="+mj-lt"/>
              </a:rPr>
              <a:t>Milsencik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Tobias Schwarz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Ana Marta Martins dos Santos Dias Torres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53" y="1020445"/>
            <a:ext cx="3796766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53" y="2674013"/>
            <a:ext cx="3796766" cy="3269589"/>
          </a:xfrm>
        </p:spPr>
        <p:txBody>
          <a:bodyPr>
            <a:normAutofit/>
          </a:bodyPr>
          <a:lstStyle/>
          <a:p>
            <a:r>
              <a:rPr lang="en-US" dirty="0"/>
              <a:t>Basic functions and operations</a:t>
            </a:r>
          </a:p>
          <a:p>
            <a:r>
              <a:rPr lang="en-US" dirty="0"/>
              <a:t>Use of structs</a:t>
            </a:r>
          </a:p>
          <a:p>
            <a:r>
              <a:rPr lang="en-US" dirty="0"/>
              <a:t>REWL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Metaprogramming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38769-92F5-4A6E-6BE7-4DD65A8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EF26F-D880-E5CD-7A5D-C08F42F4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849095"/>
            <a:ext cx="7498446" cy="16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308F6-1A87-BA62-5EE7-92D361F9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4768802"/>
            <a:ext cx="7376160" cy="1189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0F531-062B-30A8-0EFA-1828B8452648}"/>
              </a:ext>
            </a:extLst>
          </p:cNvPr>
          <p:cNvSpPr txBox="1"/>
          <p:nvPr/>
        </p:nvSpPr>
        <p:spPr>
          <a:xfrm>
            <a:off x="1778000" y="111400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separated the most basic calls in other files. So, a </a:t>
            </a:r>
            <a:r>
              <a:rPr lang="en-US" dirty="0" err="1"/>
              <a:t>dict</a:t>
            </a:r>
            <a:r>
              <a:rPr lang="en-US" dirty="0"/>
              <a:t> defines for basic operations which action should be performed. </a:t>
            </a:r>
          </a:p>
          <a:p>
            <a:endParaRPr lang="en-US" dirty="0"/>
          </a:p>
          <a:p>
            <a:r>
              <a:rPr lang="en-US" dirty="0"/>
              <a:t>This leads to a clean design and better maintainability.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145E0-382C-887A-9444-68B889CA5382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Basic functions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8275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7EBF-E1E3-4DB7-F260-98CBE82FDD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FF5CD7-F7D9-45AD-9060-46A06F4EFA9F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D619A-C374-B2F8-3F2A-35CA1A45FA66}"/>
              </a:ext>
            </a:extLst>
          </p:cNvPr>
          <p:cNvSpPr txBox="1"/>
          <p:nvPr/>
        </p:nvSpPr>
        <p:spPr>
          <a:xfrm>
            <a:off x="1778000" y="11140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better chance of reuse and cleaner code we introduced different structs.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89290-2634-4BDD-5E37-ECA5D4DD45A9}"/>
              </a:ext>
            </a:extLst>
          </p:cNvPr>
          <p:cNvSpPr txBox="1"/>
          <p:nvPr/>
        </p:nvSpPr>
        <p:spPr>
          <a:xfrm>
            <a:off x="1778000" y="51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Use of structs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FA426-079A-5E51-3ED3-AD648875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2223114"/>
            <a:ext cx="3816546" cy="806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E0DD3A-0303-1CA9-996D-09164C8B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99" y="2187633"/>
            <a:ext cx="1111307" cy="6921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AD0D2A-6B40-F7F8-FA18-232ED0491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67" y="3310852"/>
            <a:ext cx="1682836" cy="742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CE08AC-A434-E5C2-631D-BB8895CD6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87" y="3249963"/>
            <a:ext cx="2057506" cy="9906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26F77B-8B12-7257-F840-962A0C9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193" y="2130480"/>
            <a:ext cx="1511378" cy="7493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D82726-6B7A-3DE1-D8BF-7EFEAED8CED9}"/>
              </a:ext>
            </a:extLst>
          </p:cNvPr>
          <p:cNvSpPr txBox="1"/>
          <p:nvPr/>
        </p:nvSpPr>
        <p:spPr>
          <a:xfrm>
            <a:off x="1584532" y="5075345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most cases it was not possible to narrow down the datatype because the inputs can be so different</a:t>
            </a:r>
          </a:p>
        </p:txBody>
      </p:sp>
    </p:spTree>
    <p:extLst>
      <p:ext uri="{BB962C8B-B14F-4D97-AF65-F5344CB8AC3E}">
        <p14:creationId xmlns:p14="http://schemas.microsoft.com/office/powerpoint/2010/main" val="10505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B731-A78A-75D9-8C66-39EA4021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REWL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CAA0-C385-71EA-7DAC-1EE6498F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BEC4F-E804-9996-FF12-CCECDC83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94" y="1737218"/>
            <a:ext cx="7651511" cy="440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D46308-B3F5-ABBC-3B9E-DB4A8B33C062}"/>
              </a:ext>
            </a:extLst>
          </p:cNvPr>
          <p:cNvSpPr/>
          <p:nvPr/>
        </p:nvSpPr>
        <p:spPr>
          <a:xfrm>
            <a:off x="8748161" y="1232033"/>
            <a:ext cx="2989933" cy="1310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Here you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scoping</a:t>
            </a:r>
            <a:r>
              <a:rPr lang="de-DE" dirty="0"/>
              <a:t> </a:t>
            </a:r>
            <a:r>
              <a:rPr lang="de-DE" dirty="0" err="1"/>
              <a:t>anf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you </a:t>
            </a:r>
            <a:r>
              <a:rPr lang="de-DE" dirty="0" err="1"/>
              <a:t>choosed</a:t>
            </a:r>
            <a:r>
              <a:rPr lang="de-DE" dirty="0"/>
              <a:t> </a:t>
            </a:r>
            <a:r>
              <a:rPr lang="de-DE" dirty="0" err="1"/>
              <a:t>thos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44EF-72A9-D825-2CCC-2C5715C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Refelction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BCEE-507A-28D4-E3A3-B50814B9E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3FA8-6802-15B0-13D1-349A0CA81FD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4810D-6D11-9D5E-2B2A-3953F6083AE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1B53-C9B1-0328-4AF6-22B2C9C414B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E6D9-309C-5B3B-716D-CD1195626D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F5321-D7FB-D65C-8265-D8765E162B7C}"/>
              </a:ext>
            </a:extLst>
          </p:cNvPr>
          <p:cNvSpPr/>
          <p:nvPr/>
        </p:nvSpPr>
        <p:spPr>
          <a:xfrm>
            <a:off x="4494998" y="1040002"/>
            <a:ext cx="3378467" cy="1610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 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importnat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AB06-73FD-0A2F-D3BE-E2BB865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60" y="154204"/>
            <a:ext cx="3387290" cy="1917700"/>
          </a:xfrm>
        </p:spPr>
        <p:txBody>
          <a:bodyPr/>
          <a:lstStyle/>
          <a:p>
            <a:r>
              <a:rPr lang="de-DE" dirty="0" err="1"/>
              <a:t>Metaprogramming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44D3-9A4F-2759-762A-3756335B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155933" cy="285018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Joao Filipe de Carvalho Ferreira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Erik </a:t>
            </a:r>
            <a:r>
              <a:rPr lang="en-US" dirty="0" err="1">
                <a:latin typeface="+mj-lt"/>
              </a:rPr>
              <a:t>Milsencik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Tobias Schwarz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Ana Marta Martins dos Santos Dias Torres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{68C33333-95EA-4884-B0B1-8D9525A806C5}tf67328976_win32</Template>
  <TotalTime>38</TotalTime>
  <Words>169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Advanced programming 2024  </vt:lpstr>
      <vt:lpstr>AGENDA</vt:lpstr>
      <vt:lpstr>PowerPoint Presentation</vt:lpstr>
      <vt:lpstr>PowerPoint Presentation</vt:lpstr>
      <vt:lpstr>REWL</vt:lpstr>
      <vt:lpstr>Refelction</vt:lpstr>
      <vt:lpstr>Metaprogramming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Tobias Schwarz</dc:creator>
  <cp:lastModifiedBy>Tobias Schwarz</cp:lastModifiedBy>
  <cp:revision>1</cp:revision>
  <dcterms:created xsi:type="dcterms:W3CDTF">2024-03-27T14:36:51Z</dcterms:created>
  <dcterms:modified xsi:type="dcterms:W3CDTF">2024-03-27T15:15:08Z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