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677E-FC71-4B79-AC34-B32B59634212}" type="datetimeFigureOut">
              <a:rPr lang="pt-BR" smtClean="0"/>
              <a:t>24/09/2013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57EC-DA3B-40BC-9D29-291EBBF0B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33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677E-FC71-4B79-AC34-B32B59634212}" type="datetimeFigureOut">
              <a:rPr lang="pt-BR" smtClean="0"/>
              <a:t>24/09/2013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57EC-DA3B-40BC-9D29-291EBBF0B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6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677E-FC71-4B79-AC34-B32B59634212}" type="datetimeFigureOut">
              <a:rPr lang="pt-BR" smtClean="0"/>
              <a:t>24/09/2013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57EC-DA3B-40BC-9D29-291EBBF0B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99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677E-FC71-4B79-AC34-B32B59634212}" type="datetimeFigureOut">
              <a:rPr lang="pt-BR" smtClean="0"/>
              <a:t>24/09/2013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57EC-DA3B-40BC-9D29-291EBBF0B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91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677E-FC71-4B79-AC34-B32B59634212}" type="datetimeFigureOut">
              <a:rPr lang="pt-BR" smtClean="0"/>
              <a:t>24/09/2013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57EC-DA3B-40BC-9D29-291EBBF0B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14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677E-FC71-4B79-AC34-B32B59634212}" type="datetimeFigureOut">
              <a:rPr lang="pt-BR" smtClean="0"/>
              <a:t>24/09/2013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57EC-DA3B-40BC-9D29-291EBBF0B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8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677E-FC71-4B79-AC34-B32B59634212}" type="datetimeFigureOut">
              <a:rPr lang="pt-BR" smtClean="0"/>
              <a:t>24/09/2013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57EC-DA3B-40BC-9D29-291EBBF0B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5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677E-FC71-4B79-AC34-B32B59634212}" type="datetimeFigureOut">
              <a:rPr lang="pt-BR" smtClean="0"/>
              <a:t>24/09/2013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57EC-DA3B-40BC-9D29-291EBBF0B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32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677E-FC71-4B79-AC34-B32B59634212}" type="datetimeFigureOut">
              <a:rPr lang="pt-BR" smtClean="0"/>
              <a:t>24/09/2013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57EC-DA3B-40BC-9D29-291EBBF0B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74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677E-FC71-4B79-AC34-B32B59634212}" type="datetimeFigureOut">
              <a:rPr lang="pt-BR" smtClean="0"/>
              <a:t>24/09/2013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57EC-DA3B-40BC-9D29-291EBBF0B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1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677E-FC71-4B79-AC34-B32B59634212}" type="datetimeFigureOut">
              <a:rPr lang="pt-BR" smtClean="0"/>
              <a:t>24/09/2013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57EC-DA3B-40BC-9D29-291EBBF0B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68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2677E-FC71-4B79-AC34-B32B59634212}" type="datetimeFigureOut">
              <a:rPr lang="pt-BR" smtClean="0"/>
              <a:t>24/09/2013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057EC-DA3B-40BC-9D29-291EBBF0B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1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0648" y="2218220"/>
            <a:ext cx="4536504" cy="25202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Cu – 35um – </a:t>
            </a:r>
            <a:r>
              <a:rPr lang="pt-BR" b="1" dirty="0" smtClean="0"/>
              <a:t>1oz</a:t>
            </a:r>
            <a:endParaRPr lang="pt-BR" b="1" dirty="0"/>
          </a:p>
        </p:txBody>
      </p:sp>
      <p:sp>
        <p:nvSpPr>
          <p:cNvPr id="7" name="Rectangle 6"/>
          <p:cNvSpPr/>
          <p:nvPr/>
        </p:nvSpPr>
        <p:spPr>
          <a:xfrm>
            <a:off x="860648" y="1282116"/>
            <a:ext cx="4536504" cy="25202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Cu – 35um – 1oz</a:t>
            </a:r>
            <a:endParaRPr lang="pt-BR" b="1" dirty="0"/>
          </a:p>
        </p:txBody>
      </p:sp>
      <p:sp>
        <p:nvSpPr>
          <p:cNvPr id="8" name="Rectangle 7"/>
          <p:cNvSpPr/>
          <p:nvPr/>
        </p:nvSpPr>
        <p:spPr>
          <a:xfrm>
            <a:off x="860648" y="2470248"/>
            <a:ext cx="4536504" cy="2016224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FR4 Core</a:t>
            </a:r>
            <a:endParaRPr lang="pt-BR" b="1" dirty="0"/>
          </a:p>
        </p:txBody>
      </p:sp>
      <p:sp>
        <p:nvSpPr>
          <p:cNvPr id="10" name="Rectangle 9"/>
          <p:cNvSpPr/>
          <p:nvPr/>
        </p:nvSpPr>
        <p:spPr>
          <a:xfrm>
            <a:off x="860648" y="4486472"/>
            <a:ext cx="4536504" cy="25202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Cu – 35um – 1oz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0648" y="5422576"/>
            <a:ext cx="4536504" cy="25202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Cu – 35um – 1oz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0648" y="1534144"/>
            <a:ext cx="4536504" cy="684076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2 sheets (or more) Pre-preg</a:t>
            </a:r>
            <a:endParaRPr lang="pt-BR" sz="1600" b="1" dirty="0"/>
          </a:p>
        </p:txBody>
      </p:sp>
      <p:sp>
        <p:nvSpPr>
          <p:cNvPr id="13" name="Rectangle 12"/>
          <p:cNvSpPr/>
          <p:nvPr/>
        </p:nvSpPr>
        <p:spPr>
          <a:xfrm>
            <a:off x="860648" y="4738500"/>
            <a:ext cx="4536504" cy="684076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2 sheets (or more) </a:t>
            </a:r>
            <a:r>
              <a:rPr lang="pt-BR" sz="1600" b="1" dirty="0" smtClean="0"/>
              <a:t>Pre-preg</a:t>
            </a:r>
            <a:endParaRPr lang="pt-BR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400600" y="12239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RF.TOP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5400600" y="216004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RF.ITP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5400600" y="444022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RF.IBT</a:t>
            </a:r>
            <a:endParaRPr lang="pt-BR" dirty="0"/>
          </a:p>
        </p:txBody>
      </p:sp>
      <p:sp>
        <p:nvSpPr>
          <p:cNvPr id="16" name="TextBox 15"/>
          <p:cNvSpPr txBox="1"/>
          <p:nvPr/>
        </p:nvSpPr>
        <p:spPr>
          <a:xfrm>
            <a:off x="5400600" y="537464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RF.BOT</a:t>
            </a:r>
            <a:endParaRPr lang="pt-BR" dirty="0"/>
          </a:p>
        </p:txBody>
      </p:sp>
      <p:sp>
        <p:nvSpPr>
          <p:cNvPr id="17" name="Rectangle 16"/>
          <p:cNvSpPr/>
          <p:nvPr/>
        </p:nvSpPr>
        <p:spPr>
          <a:xfrm>
            <a:off x="860648" y="1026756"/>
            <a:ext cx="4536504" cy="25202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Solder Mask Top (RED)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60648" y="5674604"/>
            <a:ext cx="4536504" cy="25202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Solder Mask Bottom (RED)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00600" y="9580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RF.MTP</a:t>
            </a:r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5400600" y="56159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RF.MBT</a:t>
            </a:r>
            <a:endParaRPr lang="pt-BR" dirty="0"/>
          </a:p>
        </p:txBody>
      </p:sp>
      <p:sp>
        <p:nvSpPr>
          <p:cNvPr id="22" name="Rectangle 21"/>
          <p:cNvSpPr/>
          <p:nvPr/>
        </p:nvSpPr>
        <p:spPr>
          <a:xfrm>
            <a:off x="860648" y="778060"/>
            <a:ext cx="45365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Silk Top (White)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7152" y="7194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RF.STP</a:t>
            </a:r>
            <a:endParaRPr lang="pt-BR" dirty="0"/>
          </a:p>
        </p:txBody>
      </p:sp>
      <p:sp>
        <p:nvSpPr>
          <p:cNvPr id="24" name="Rectangle 23"/>
          <p:cNvSpPr/>
          <p:nvPr/>
        </p:nvSpPr>
        <p:spPr>
          <a:xfrm>
            <a:off x="860648" y="5926632"/>
            <a:ext cx="45365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Silk Bottom (White)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97152" y="58679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RF.SBT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5189460" y="778060"/>
            <a:ext cx="119022" cy="540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extBox 25"/>
          <p:cNvSpPr txBox="1"/>
          <p:nvPr/>
        </p:nvSpPr>
        <p:spPr>
          <a:xfrm>
            <a:off x="5397152" y="350076"/>
            <a:ext cx="356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RF.TXT </a:t>
            </a:r>
            <a:r>
              <a:rPr lang="pt-BR" dirty="0" smtClean="0"/>
              <a:t>(All vias are pass-through)</a:t>
            </a:r>
            <a:endParaRPr lang="pt-BR" dirty="0"/>
          </a:p>
        </p:txBody>
      </p:sp>
      <p:cxnSp>
        <p:nvCxnSpPr>
          <p:cNvPr id="27" name="Elbow Connector 26"/>
          <p:cNvCxnSpPr>
            <a:stCxn id="26" idx="1"/>
            <a:endCxn id="4" idx="0"/>
          </p:cNvCxnSpPr>
          <p:nvPr/>
        </p:nvCxnSpPr>
        <p:spPr>
          <a:xfrm rot="10800000" flipV="1">
            <a:off x="5248972" y="534742"/>
            <a:ext cx="148181" cy="2433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0" y="1691516"/>
            <a:ext cx="8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170µm</a:t>
            </a:r>
            <a:endParaRPr lang="pt-BR" dirty="0"/>
          </a:p>
        </p:txBody>
      </p:sp>
      <p:sp>
        <p:nvSpPr>
          <p:cNvPr id="30" name="TextBox 29"/>
          <p:cNvSpPr txBox="1"/>
          <p:nvPr/>
        </p:nvSpPr>
        <p:spPr>
          <a:xfrm>
            <a:off x="0" y="2159568"/>
            <a:ext cx="8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35µm</a:t>
            </a:r>
            <a:endParaRPr lang="pt-BR" dirty="0"/>
          </a:p>
        </p:txBody>
      </p:sp>
      <p:sp>
        <p:nvSpPr>
          <p:cNvPr id="31" name="TextBox 30"/>
          <p:cNvSpPr txBox="1"/>
          <p:nvPr/>
        </p:nvSpPr>
        <p:spPr>
          <a:xfrm>
            <a:off x="-11891" y="1223464"/>
            <a:ext cx="8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35µm</a:t>
            </a:r>
            <a:endParaRPr lang="pt-BR" dirty="0"/>
          </a:p>
        </p:txBody>
      </p:sp>
      <p:sp>
        <p:nvSpPr>
          <p:cNvPr id="32" name="TextBox 31"/>
          <p:cNvSpPr txBox="1"/>
          <p:nvPr/>
        </p:nvSpPr>
        <p:spPr>
          <a:xfrm>
            <a:off x="-108520" y="3293694"/>
            <a:ext cx="9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1050µm</a:t>
            </a:r>
            <a:endParaRPr lang="pt-BR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4427820"/>
            <a:ext cx="8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35µm</a:t>
            </a:r>
            <a:endParaRPr lang="pt-BR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4895872"/>
            <a:ext cx="8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170µm</a:t>
            </a:r>
            <a:endParaRPr lang="pt-BR" dirty="0"/>
          </a:p>
        </p:txBody>
      </p:sp>
      <p:sp>
        <p:nvSpPr>
          <p:cNvPr id="35" name="TextBox 34"/>
          <p:cNvSpPr txBox="1"/>
          <p:nvPr/>
        </p:nvSpPr>
        <p:spPr>
          <a:xfrm>
            <a:off x="0" y="5374647"/>
            <a:ext cx="8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35µm</a:t>
            </a:r>
            <a:endParaRPr lang="pt-BR" dirty="0"/>
          </a:p>
        </p:txBody>
      </p:sp>
      <p:sp>
        <p:nvSpPr>
          <p:cNvPr id="3" name="TextBox 2"/>
          <p:cNvSpPr txBox="1"/>
          <p:nvPr/>
        </p:nvSpPr>
        <p:spPr>
          <a:xfrm>
            <a:off x="35496" y="616530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= 1,6mm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6607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Stencil 1: STENCIL.TOP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81469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Stencil 2: STENCIL.BOT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930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90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Albert</cp:lastModifiedBy>
  <cp:revision>20</cp:revision>
  <dcterms:created xsi:type="dcterms:W3CDTF">2011-12-27T17:21:06Z</dcterms:created>
  <dcterms:modified xsi:type="dcterms:W3CDTF">2013-09-24T13:55:42Z</dcterms:modified>
</cp:coreProperties>
</file>