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526"/>
    <p:restoredTop sz="94681"/>
  </p:normalViewPr>
  <p:slideViewPr>
    <p:cSldViewPr snapToGrid="0">
      <p:cViewPr>
        <p:scale>
          <a:sx n="150" d="100"/>
          <a:sy n="150" d="100"/>
        </p:scale>
        <p:origin x="269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797D46-3E1F-AA47-B71F-665D7245492F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6FE34-D0C1-3B4F-9624-8EF9AF641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39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6FE34-D0C1-3B4F-9624-8EF9AF641A3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087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00944-BB7E-4864-6E3F-4C9D3C6A3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275EB8-8022-0CCE-7DD1-A297FFF35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93514-191D-02E9-E853-A7067C9D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24373-4E3A-D7EB-76AF-F8C7A24E7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A2E77E-D0F0-401F-EF47-772D00DC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7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96128-ABAF-DFAC-298E-3952E4C6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D83B5-C1B5-C9A3-8262-53BCF1075B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1C0F-3B54-279C-87C5-C5AC02D4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0A0E7-51E2-D4AD-2DDD-EDA32B0E9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198C-D49E-E64C-79E4-096EF68F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083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B141A8-1649-827A-4BD1-5FF700A12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14E76-1678-4028-5059-3A17AE0CC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0E47-396C-F17D-8351-2122066F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AE396-FE53-71CF-3330-4E9042F41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8CD6-A569-37BD-C541-7644FBC4B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63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593-B0EF-B6B9-BBF2-4DE4CAB02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0648-5EAF-50B7-A488-64FE437C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E4E3-EF49-B8ED-CA01-1B943F980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D769-33B0-E633-0894-F0DE78886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0E80F-82FD-0988-B399-BCFF7441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1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1A4C-7D82-6735-9E2D-ECDB514D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200B-B9AB-FC18-7ECF-3B7E6124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2311-DD45-3ACD-BC4F-73EAF0D3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69E97-EBA5-0EF8-FC5F-A5E35CDB7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F2EC-ED7F-F0AF-945E-A7E903A0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4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3293-7568-968A-25DB-3A61FFAA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50B8-C5CD-0FE8-BF57-290EF430C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63D6B-B7E5-8F1A-4A0E-CCF490246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36194-75C9-AD6A-7711-1FB5285F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A0D4FD-A98D-79D6-DAB2-250BB8E1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950-BE74-DE95-33E3-CBBAED60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5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C65F0-32B6-FA6A-24ED-5AA8A18F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8BD5-80A8-15AA-140C-6E1A839E6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FD42D2-0166-63AD-4B88-60D2E933C1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649C9-FF3E-EC67-6A00-7E83698000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3EFC00-5D4D-9931-8A2A-4738328C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552C0C-78FF-CB0A-6CDB-B270526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D7BC3D-FD94-2544-AA80-FC31D767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3887C-70AC-82CF-13C1-1E196970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96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6819-C27B-DB21-023F-12A6901E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9FAAA-3D94-9D3C-628A-A752936F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95B48-50E2-1A46-5663-3BF9E1FB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BE8B9-1303-4574-C9F1-89AB6C23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43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5CD-F4E2-4902-DF81-1C2B8EFEB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D9261-DC01-2A12-53BE-422BB547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81780-B59E-2A93-2069-06E2E22B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2DE8-6D87-2791-2D2D-6848EDE8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BB435-71BF-C4BC-67DE-A9067123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FB6E6-6C5E-2869-297F-C088E5057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4BAA7-D028-F554-CDE6-3AAF71301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AE355-3A49-697A-9675-76DE1293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6E278-FF5A-7CBB-B9E8-DF4499712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42B1F-9ECB-DF0C-99C0-21E9EA57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A6AD1-D8ED-8C69-69CC-FFABDDD0D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1F3710-2BD0-C4B1-73A6-94C56B9EE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84BB0-7BD8-4DAF-084A-90CA5F2F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91083D-0D79-4E5B-1554-0FE381F8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594A2-88F2-EC84-340B-69DDABBCF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9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4589B-E961-8EFD-5E24-6C5CC0DA0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F33CC-51ED-F315-4B70-1D57CC0E5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9DE8F-7EDA-9383-8BAD-A800861E0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D13A9-70C5-C241-B4D0-10405C2EB27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DED-7C51-EEAF-8454-67B3A84DE7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0DF5-3E3D-891E-7409-D1D4BCC94F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6F40B-B312-A948-9E70-45AA551D0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33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0C5F7EB-BDE3-0580-4657-9720D06FCA78}"/>
              </a:ext>
            </a:extLst>
          </p:cNvPr>
          <p:cNvSpPr/>
          <p:nvPr/>
        </p:nvSpPr>
        <p:spPr>
          <a:xfrm>
            <a:off x="645456" y="1417252"/>
            <a:ext cx="2528047" cy="914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Service Request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3A57C3-57CE-D409-F256-31F9C5236F76}"/>
              </a:ext>
            </a:extLst>
          </p:cNvPr>
          <p:cNvSpPr/>
          <p:nvPr/>
        </p:nvSpPr>
        <p:spPr>
          <a:xfrm>
            <a:off x="1723004" y="2980054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Report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DAC2F8-1349-F619-3CB9-19762E7AE5D2}"/>
              </a:ext>
            </a:extLst>
          </p:cNvPr>
          <p:cNvSpPr/>
          <p:nvPr/>
        </p:nvSpPr>
        <p:spPr>
          <a:xfrm>
            <a:off x="716605" y="4640267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2CFD00-A15A-64D8-C678-76A6239ACDA3}"/>
              </a:ext>
            </a:extLst>
          </p:cNvPr>
          <p:cNvSpPr/>
          <p:nvPr/>
        </p:nvSpPr>
        <p:spPr>
          <a:xfrm>
            <a:off x="5773271" y="1586312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ImagingStudy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4DDEC5-4A25-86AA-7F59-04A1C5D94774}"/>
              </a:ext>
            </a:extLst>
          </p:cNvPr>
          <p:cNvSpPr/>
          <p:nvPr/>
        </p:nvSpPr>
        <p:spPr>
          <a:xfrm>
            <a:off x="5773271" y="319996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48D733D-61C4-F2DF-9E34-72183303FE1D}"/>
              </a:ext>
            </a:extLst>
          </p:cNvPr>
          <p:cNvSpPr/>
          <p:nvPr/>
        </p:nvSpPr>
        <p:spPr>
          <a:xfrm>
            <a:off x="9018495" y="1586312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GenomicStudy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C609EBF-CCF8-C3F8-B576-8DD032B8DF42}"/>
              </a:ext>
            </a:extLst>
          </p:cNvPr>
          <p:cNvSpPr/>
          <p:nvPr/>
        </p:nvSpPr>
        <p:spPr>
          <a:xfrm>
            <a:off x="9018495" y="319996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DocumentReference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11D51D-6C6E-3861-E7A8-0AC83166394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309859" y="3657160"/>
            <a:ext cx="7086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721821-6C5D-7B40-7910-5A4F8F817EDA}"/>
              </a:ext>
            </a:extLst>
          </p:cNvPr>
          <p:cNvCxnSpPr>
            <a:cxnSpLocks/>
          </p:cNvCxnSpPr>
          <p:nvPr/>
        </p:nvCxnSpPr>
        <p:spPr>
          <a:xfrm flipV="1">
            <a:off x="8301318" y="2406541"/>
            <a:ext cx="717177" cy="793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2D5C77-5A1F-F7F7-A4DA-BD14B131F5D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7037295" y="2500712"/>
            <a:ext cx="0" cy="6992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946692-788A-B3B1-2C3E-A9D5EDC3C85F}"/>
              </a:ext>
            </a:extLst>
          </p:cNvPr>
          <p:cNvCxnSpPr>
            <a:cxnSpLocks/>
            <a:endCxn id="4" idx="2"/>
          </p:cNvCxnSpPr>
          <p:nvPr/>
        </p:nvCxnSpPr>
        <p:spPr>
          <a:xfrm flipH="1" flipV="1">
            <a:off x="1909480" y="2331652"/>
            <a:ext cx="153357" cy="686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E86E9A4-1DA6-50AA-F85F-9B086F1C3D20}"/>
              </a:ext>
            </a:extLst>
          </p:cNvPr>
          <p:cNvCxnSpPr>
            <a:cxnSpLocks/>
          </p:cNvCxnSpPr>
          <p:nvPr/>
        </p:nvCxnSpPr>
        <p:spPr>
          <a:xfrm flipH="1" flipV="1">
            <a:off x="990488" y="2331652"/>
            <a:ext cx="32909" cy="2347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1776F4F-5D5B-0FBF-4AB8-0EA2A4FC120F}"/>
              </a:ext>
            </a:extLst>
          </p:cNvPr>
          <p:cNvCxnSpPr>
            <a:cxnSpLocks/>
          </p:cNvCxnSpPr>
          <p:nvPr/>
        </p:nvCxnSpPr>
        <p:spPr>
          <a:xfrm>
            <a:off x="1337587" y="2331652"/>
            <a:ext cx="0" cy="23040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F38BCDC-A6A2-0B43-B330-E6ED9A706049}"/>
              </a:ext>
            </a:extLst>
          </p:cNvPr>
          <p:cNvSpPr/>
          <p:nvPr/>
        </p:nvSpPr>
        <p:spPr>
          <a:xfrm>
            <a:off x="7608788" y="5428377"/>
            <a:ext cx="164093" cy="265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4EEBA4-EDF4-8516-5F09-EBBFC2FC62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987028" y="3894454"/>
            <a:ext cx="0" cy="784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E7492E-6AA5-F2F2-8F3C-280996074251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4251051" y="3199960"/>
            <a:ext cx="931897" cy="2372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EA247B42-F5CC-A36F-F7DB-08FEE0A6EF52}"/>
              </a:ext>
            </a:extLst>
          </p:cNvPr>
          <p:cNvSpPr/>
          <p:nvPr/>
        </p:nvSpPr>
        <p:spPr>
          <a:xfrm>
            <a:off x="5766226" y="479587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MolecularSequence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B7D52F1B-7B7E-8E26-6BE6-57B59D6DCE3E}"/>
              </a:ext>
            </a:extLst>
          </p:cNvPr>
          <p:cNvCxnSpPr>
            <a:cxnSpLocks/>
            <a:stCxn id="50" idx="3"/>
            <a:endCxn id="50" idx="2"/>
          </p:cNvCxnSpPr>
          <p:nvPr/>
        </p:nvCxnSpPr>
        <p:spPr>
          <a:xfrm flipH="1">
            <a:off x="7030250" y="5253070"/>
            <a:ext cx="1264023" cy="457200"/>
          </a:xfrm>
          <a:prstGeom prst="bentConnector4">
            <a:avLst>
              <a:gd name="adj1" fmla="val -18085"/>
              <a:gd name="adj2" fmla="val 1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1A7B7DE-D6D3-8CBD-B331-304A734F7012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7037296" y="4114360"/>
            <a:ext cx="1065185" cy="12700"/>
          </a:xfrm>
          <a:prstGeom prst="bentConnector4">
            <a:avLst>
              <a:gd name="adj1" fmla="val 1522"/>
              <a:gd name="adj2" fmla="val -256535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60C86D3-3491-4388-3909-C3B7EBB2074D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3244652" y="4173938"/>
            <a:ext cx="1938296" cy="9235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081CD6D-B879-20A2-91EB-9621999CAC97}"/>
              </a:ext>
            </a:extLst>
          </p:cNvPr>
          <p:cNvCxnSpPr>
            <a:cxnSpLocks/>
          </p:cNvCxnSpPr>
          <p:nvPr/>
        </p:nvCxnSpPr>
        <p:spPr>
          <a:xfrm flipV="1">
            <a:off x="6350974" y="4173938"/>
            <a:ext cx="0" cy="6219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64E31BD-2E89-3896-5362-C12EC9D8356F}"/>
              </a:ext>
            </a:extLst>
          </p:cNvPr>
          <p:cNvCxnSpPr>
            <a:cxnSpLocks/>
          </p:cNvCxnSpPr>
          <p:nvPr/>
        </p:nvCxnSpPr>
        <p:spPr>
          <a:xfrm>
            <a:off x="6574972" y="4222943"/>
            <a:ext cx="0" cy="5729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0663F38D-D451-E80D-D40E-4BB98AB011D7}"/>
              </a:ext>
            </a:extLst>
          </p:cNvPr>
          <p:cNvSpPr/>
          <p:nvPr/>
        </p:nvSpPr>
        <p:spPr>
          <a:xfrm>
            <a:off x="5169159" y="1320847"/>
            <a:ext cx="6718041" cy="3265714"/>
          </a:xfrm>
          <a:prstGeom prst="round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194A141-C748-07E2-90A3-0F0875020F6C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3173503" y="1874452"/>
            <a:ext cx="19956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631F349-4A7F-DF2D-D6FF-6F68FC1A7866}"/>
              </a:ext>
            </a:extLst>
          </p:cNvPr>
          <p:cNvSpPr/>
          <p:nvPr/>
        </p:nvSpPr>
        <p:spPr>
          <a:xfrm>
            <a:off x="5768948" y="192576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ImagingSelection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D9D754-C328-8751-E02F-570D468735B7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7032972" y="1106976"/>
            <a:ext cx="4323" cy="4793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1B69E225-1D7B-BC10-94DD-0E7534971329}"/>
              </a:ext>
            </a:extLst>
          </p:cNvPr>
          <p:cNvSpPr/>
          <p:nvPr/>
        </p:nvSpPr>
        <p:spPr>
          <a:xfrm>
            <a:off x="3173503" y="5834151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BodyStructure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74500C7-9842-030C-2418-773F7C389015}"/>
              </a:ext>
            </a:extLst>
          </p:cNvPr>
          <p:cNvCxnSpPr>
            <a:cxnSpLocks/>
            <a:stCxn id="6" idx="2"/>
            <a:endCxn id="75" idx="1"/>
          </p:cNvCxnSpPr>
          <p:nvPr/>
        </p:nvCxnSpPr>
        <p:spPr>
          <a:xfrm>
            <a:off x="1980629" y="5554667"/>
            <a:ext cx="1192874" cy="7366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F8B9F73-474A-9E62-9E4D-16D5F497D548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4437527" y="4114360"/>
            <a:ext cx="1488020" cy="17197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7FC8E1DE-4A02-B1BA-6D85-60F8EDA7D150}"/>
              </a:ext>
            </a:extLst>
          </p:cNvPr>
          <p:cNvCxnSpPr>
            <a:cxnSpLocks/>
            <a:stCxn id="8" idx="1"/>
            <a:endCxn id="22" idx="1"/>
          </p:cNvCxnSpPr>
          <p:nvPr/>
        </p:nvCxnSpPr>
        <p:spPr>
          <a:xfrm rot="10800000">
            <a:off x="5768949" y="649776"/>
            <a:ext cx="4323" cy="3007384"/>
          </a:xfrm>
          <a:prstGeom prst="bentConnector3">
            <a:avLst>
              <a:gd name="adj1" fmla="val 538799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49">
            <a:extLst>
              <a:ext uri="{FF2B5EF4-FFF2-40B4-BE49-F238E27FC236}">
                <a16:creationId xmlns:a16="http://schemas.microsoft.com/office/drawing/2014/main" id="{B1D7C1B0-5FEB-8EBC-6756-AD50B8488FD6}"/>
              </a:ext>
            </a:extLst>
          </p:cNvPr>
          <p:cNvSpPr/>
          <p:nvPr/>
        </p:nvSpPr>
        <p:spPr>
          <a:xfrm>
            <a:off x="9018495" y="4795870"/>
            <a:ext cx="2528047" cy="9144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MolecularDefinition</a:t>
            </a:r>
          </a:p>
        </p:txBody>
      </p:sp>
      <p:cxnSp>
        <p:nvCxnSpPr>
          <p:cNvPr id="3" name="Elbow Connector 53">
            <a:extLst>
              <a:ext uri="{FF2B5EF4-FFF2-40B4-BE49-F238E27FC236}">
                <a16:creationId xmlns:a16="http://schemas.microsoft.com/office/drawing/2014/main" id="{013AFE27-E89B-9ABF-EC41-DD4F03F76046}"/>
              </a:ext>
            </a:extLst>
          </p:cNvPr>
          <p:cNvCxnSpPr>
            <a:cxnSpLocks/>
            <a:stCxn id="2" idx="3"/>
            <a:endCxn id="2" idx="2"/>
          </p:cNvCxnSpPr>
          <p:nvPr/>
        </p:nvCxnSpPr>
        <p:spPr>
          <a:xfrm flipH="1">
            <a:off x="10282519" y="5253070"/>
            <a:ext cx="1264023" cy="457200"/>
          </a:xfrm>
          <a:prstGeom prst="bentConnector4">
            <a:avLst>
              <a:gd name="adj1" fmla="val -18085"/>
              <a:gd name="adj2" fmla="val 1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1FDE0D-CB48-1C3A-0D8E-C04E491EE91E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10282518" y="4114360"/>
            <a:ext cx="1" cy="681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9D7BC7-4949-A997-0F93-AF5ADB895B9E}"/>
              </a:ext>
            </a:extLst>
          </p:cNvPr>
          <p:cNvCxnSpPr>
            <a:cxnSpLocks/>
          </p:cNvCxnSpPr>
          <p:nvPr/>
        </p:nvCxnSpPr>
        <p:spPr>
          <a:xfrm>
            <a:off x="8326478" y="3779591"/>
            <a:ext cx="770623" cy="1034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902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42681</TotalTime>
  <Words>14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 Velezis</dc:creator>
  <cp:lastModifiedBy>Yanick Gaudet</cp:lastModifiedBy>
  <cp:revision>5</cp:revision>
  <dcterms:created xsi:type="dcterms:W3CDTF">2023-03-17T14:24:36Z</dcterms:created>
  <dcterms:modified xsi:type="dcterms:W3CDTF">2025-07-25T13:59:08Z</dcterms:modified>
</cp:coreProperties>
</file>