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781" r:id="rId5"/>
    <p:sldMasterId id="2147483800" r:id="rId6"/>
  </p:sldMasterIdLst>
  <p:notesMasterIdLst>
    <p:notesMasterId r:id="rId28"/>
  </p:notesMasterIdLst>
  <p:sldIdLst>
    <p:sldId id="256" r:id="rId7"/>
    <p:sldId id="290" r:id="rId8"/>
    <p:sldId id="289" r:id="rId9"/>
    <p:sldId id="288" r:id="rId10"/>
    <p:sldId id="261" r:id="rId11"/>
    <p:sldId id="260" r:id="rId12"/>
    <p:sldId id="266" r:id="rId13"/>
    <p:sldId id="257" r:id="rId14"/>
    <p:sldId id="262" r:id="rId15"/>
    <p:sldId id="283" r:id="rId16"/>
    <p:sldId id="271" r:id="rId17"/>
    <p:sldId id="278" r:id="rId18"/>
    <p:sldId id="276" r:id="rId19"/>
    <p:sldId id="282" r:id="rId20"/>
    <p:sldId id="277" r:id="rId21"/>
    <p:sldId id="270" r:id="rId22"/>
    <p:sldId id="280" r:id="rId23"/>
    <p:sldId id="279" r:id="rId24"/>
    <p:sldId id="281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49D"/>
    <a:srgbClr val="652F62"/>
    <a:srgbClr val="B31166"/>
    <a:srgbClr val="000000"/>
    <a:srgbClr val="006600"/>
    <a:srgbClr val="33CC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F649C-9BBB-4825-8B58-9B5FDEC090DF}" v="2224" dt="2019-11-25T22:07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1938" autoAdjust="0"/>
  </p:normalViewPr>
  <p:slideViewPr>
    <p:cSldViewPr snapToGrid="0">
      <p:cViewPr varScale="1">
        <p:scale>
          <a:sx n="113" d="100"/>
          <a:sy n="113" d="100"/>
        </p:scale>
        <p:origin x="4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ir, Erik" userId="1a7e92c0-698c-47f4-9aad-d45b64d030fd" providerId="ADAL" clId="{748F649C-9BBB-4825-8B58-9B5FDEC090DF}"/>
    <pc:docChg chg="undo redo custSel mod addSld delSld modSld sldOrd modMainMaster">
      <pc:chgData name="Muir, Erik" userId="1a7e92c0-698c-47f4-9aad-d45b64d030fd" providerId="ADAL" clId="{748F649C-9BBB-4825-8B58-9B5FDEC090DF}" dt="2019-11-25T22:08:45.937" v="15662" actId="403"/>
      <pc:docMkLst>
        <pc:docMk/>
      </pc:docMkLst>
      <pc:sldChg chg="modSp modTransition modNotesTx">
        <pc:chgData name="Muir, Erik" userId="1a7e92c0-698c-47f4-9aad-d45b64d030fd" providerId="ADAL" clId="{748F649C-9BBB-4825-8B58-9B5FDEC090DF}" dt="2019-11-05T02:55:09.795" v="11537" actId="14861"/>
        <pc:sldMkLst>
          <pc:docMk/>
          <pc:sldMk cId="2808236774" sldId="256"/>
        </pc:sldMkLst>
        <pc:spChg chg="mod">
          <ac:chgData name="Muir, Erik" userId="1a7e92c0-698c-47f4-9aad-d45b64d030fd" providerId="ADAL" clId="{748F649C-9BBB-4825-8B58-9B5FDEC090DF}" dt="2019-09-16T05:27:04.139" v="1529" actId="1036"/>
          <ac:spMkLst>
            <pc:docMk/>
            <pc:sldMk cId="2808236774" sldId="256"/>
            <ac:spMk id="2" creationId="{475574F6-6B38-40B2-8656-23F27A127DAF}"/>
          </ac:spMkLst>
        </pc:spChg>
        <pc:spChg chg="mod">
          <ac:chgData name="Muir, Erik" userId="1a7e92c0-698c-47f4-9aad-d45b64d030fd" providerId="ADAL" clId="{748F649C-9BBB-4825-8B58-9B5FDEC090DF}" dt="2019-09-16T05:27:04.139" v="1529" actId="1036"/>
          <ac:spMkLst>
            <pc:docMk/>
            <pc:sldMk cId="2808236774" sldId="256"/>
            <ac:spMk id="3" creationId="{3EDC3BC6-2E7A-4273-BF74-80A909835485}"/>
          </ac:spMkLst>
        </pc:spChg>
        <pc:picChg chg="mod">
          <ac:chgData name="Muir, Erik" userId="1a7e92c0-698c-47f4-9aad-d45b64d030fd" providerId="ADAL" clId="{748F649C-9BBB-4825-8B58-9B5FDEC090DF}" dt="2019-11-05T02:55:09.795" v="11537" actId="14861"/>
          <ac:picMkLst>
            <pc:docMk/>
            <pc:sldMk cId="2808236774" sldId="256"/>
            <ac:picMk id="4" creationId="{32C8C1A5-BA17-4296-9F39-4A425E02B699}"/>
          </ac:picMkLst>
        </pc:picChg>
      </pc:sldChg>
      <pc:sldChg chg="addSp delSp modSp add mod modTransition setBg setClrOvrMap">
        <pc:chgData name="Muir, Erik" userId="1a7e92c0-698c-47f4-9aad-d45b64d030fd" providerId="ADAL" clId="{748F649C-9BBB-4825-8B58-9B5FDEC090DF}" dt="2019-11-22T02:22:52.733" v="13679" actId="207"/>
        <pc:sldMkLst>
          <pc:docMk/>
          <pc:sldMk cId="1469386227" sldId="257"/>
        </pc:sldMkLst>
        <pc:spChg chg="mod">
          <ac:chgData name="Muir, Erik" userId="1a7e92c0-698c-47f4-9aad-d45b64d030fd" providerId="ADAL" clId="{748F649C-9BBB-4825-8B58-9B5FDEC090DF}" dt="2019-11-07T03:45:47.773" v="11713" actId="14100"/>
          <ac:spMkLst>
            <pc:docMk/>
            <pc:sldMk cId="1469386227" sldId="257"/>
            <ac:spMk id="2" creationId="{3D560C56-65B2-4AD5-92A2-CF933004629C}"/>
          </ac:spMkLst>
        </pc:spChg>
        <pc:spChg chg="mod">
          <ac:chgData name="Muir, Erik" userId="1a7e92c0-698c-47f4-9aad-d45b64d030fd" providerId="ADAL" clId="{748F649C-9BBB-4825-8B58-9B5FDEC090DF}" dt="2019-11-22T02:22:52.733" v="13679" actId="207"/>
          <ac:spMkLst>
            <pc:docMk/>
            <pc:sldMk cId="1469386227" sldId="257"/>
            <ac:spMk id="3" creationId="{56E04B02-34CC-485F-8C0B-DEB55A3003B4}"/>
          </ac:spMkLst>
        </pc:spChg>
        <pc:spChg chg="add del">
          <ac:chgData name="Muir, Erik" userId="1a7e92c0-698c-47f4-9aad-d45b64d030fd" providerId="ADAL" clId="{748F649C-9BBB-4825-8B58-9B5FDEC090DF}" dt="2019-09-15T21:55:12.251" v="173" actId="26606"/>
          <ac:spMkLst>
            <pc:docMk/>
            <pc:sldMk cId="1469386227" sldId="257"/>
            <ac:spMk id="1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16T02:45:19.277" v="1431" actId="26606"/>
          <ac:spMkLst>
            <pc:docMk/>
            <pc:sldMk cId="1469386227" sldId="257"/>
            <ac:spMk id="13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16T02:45:19.277" v="1431" actId="26606"/>
          <ac:spMkLst>
            <pc:docMk/>
            <pc:sldMk cId="1469386227" sldId="257"/>
            <ac:spMk id="15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15T21:55:20.629" v="175" actId="26606"/>
          <ac:spMkLst>
            <pc:docMk/>
            <pc:sldMk cId="1469386227" sldId="257"/>
            <ac:spMk id="16" creationId="{7D0F3F6D-A49D-4406-8D61-1C4F8D792F04}"/>
          </ac:spMkLst>
        </pc:spChg>
        <pc:spChg chg="add del">
          <ac:chgData name="Muir, Erik" userId="1a7e92c0-698c-47f4-9aad-d45b64d030fd" providerId="ADAL" clId="{748F649C-9BBB-4825-8B58-9B5FDEC090DF}" dt="2019-09-16T02:45:19.277" v="1431" actId="26606"/>
          <ac:spMkLst>
            <pc:docMk/>
            <pc:sldMk cId="1469386227" sldId="257"/>
            <ac:spMk id="17" creationId="{1FD9464E-E5B9-40C0-B738-67C266F517C7}"/>
          </ac:spMkLst>
        </pc:spChg>
        <pc:spChg chg="add del">
          <ac:chgData name="Muir, Erik" userId="1a7e92c0-698c-47f4-9aad-d45b64d030fd" providerId="ADAL" clId="{748F649C-9BBB-4825-8B58-9B5FDEC090DF}" dt="2019-09-16T02:45:19.277" v="1431" actId="26606"/>
          <ac:spMkLst>
            <pc:docMk/>
            <pc:sldMk cId="1469386227" sldId="257"/>
            <ac:spMk id="19" creationId="{6CCD7EA2-2557-4E49-9B59-9C028EF18613}"/>
          </ac:spMkLst>
        </pc:spChg>
        <pc:spChg chg="add del">
          <ac:chgData name="Muir, Erik" userId="1a7e92c0-698c-47f4-9aad-d45b64d030fd" providerId="ADAL" clId="{748F649C-9BBB-4825-8B58-9B5FDEC090DF}" dt="2019-09-15T21:55:20.629" v="175" actId="26606"/>
          <ac:spMkLst>
            <pc:docMk/>
            <pc:sldMk cId="1469386227" sldId="257"/>
            <ac:spMk id="20" creationId="{9E382A3D-2F90-475C-8DF2-F666FEA3425B}"/>
          </ac:spMkLst>
        </pc:spChg>
        <pc:spChg chg="add del">
          <ac:chgData name="Muir, Erik" userId="1a7e92c0-698c-47f4-9aad-d45b64d030fd" providerId="ADAL" clId="{748F649C-9BBB-4825-8B58-9B5FDEC090DF}" dt="2019-09-15T21:55:20.629" v="175" actId="26606"/>
          <ac:spMkLst>
            <pc:docMk/>
            <pc:sldMk cId="1469386227" sldId="257"/>
            <ac:spMk id="2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15T21:55:20.629" v="175" actId="26606"/>
          <ac:spMkLst>
            <pc:docMk/>
            <pc:sldMk cId="1469386227" sldId="257"/>
            <ac:spMk id="23" creationId="{D22D1B95-2B54-43E9-85D9-B489F6C5DD0F}"/>
          </ac:spMkLst>
        </pc:spChg>
        <pc:spChg chg="add del">
          <ac:chgData name="Muir, Erik" userId="1a7e92c0-698c-47f4-9aad-d45b64d030fd" providerId="ADAL" clId="{748F649C-9BBB-4825-8B58-9B5FDEC090DF}" dt="2019-09-15T21:55:20.629" v="175" actId="26606"/>
          <ac:spMkLst>
            <pc:docMk/>
            <pc:sldMk cId="1469386227" sldId="257"/>
            <ac:spMk id="24" creationId="{D953A318-DA8D-4405-9536-D889E45C5E3E}"/>
          </ac:spMkLst>
        </pc:spChg>
        <pc:spChg chg="add del">
          <ac:chgData name="Muir, Erik" userId="1a7e92c0-698c-47f4-9aad-d45b64d030fd" providerId="ADAL" clId="{748F649C-9BBB-4825-8B58-9B5FDEC090DF}" dt="2019-09-16T02:45:19.277" v="1431" actId="26606"/>
          <ac:spMkLst>
            <pc:docMk/>
            <pc:sldMk cId="1469386227" sldId="257"/>
            <ac:spMk id="25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15T21:55:33.475" v="177" actId="26606"/>
          <ac:spMkLst>
            <pc:docMk/>
            <pc:sldMk cId="1469386227" sldId="257"/>
            <ac:spMk id="27" creationId="{B8144315-1C5A-4185-A952-25D98D303D46}"/>
          </ac:spMkLst>
        </pc:spChg>
        <pc:spChg chg="add del">
          <ac:chgData name="Muir, Erik" userId="1a7e92c0-698c-47f4-9aad-d45b64d030fd" providerId="ADAL" clId="{748F649C-9BBB-4825-8B58-9B5FDEC090DF}" dt="2019-09-15T21:55:33.475" v="177" actId="26606"/>
          <ac:spMkLst>
            <pc:docMk/>
            <pc:sldMk cId="1469386227" sldId="257"/>
            <ac:spMk id="28" creationId="{4E212B76-74CB-461F-90A3-EF4F2397A883}"/>
          </ac:spMkLst>
        </pc:spChg>
        <pc:spChg chg="add del">
          <ac:chgData name="Muir, Erik" userId="1a7e92c0-698c-47f4-9aad-d45b64d030fd" providerId="ADAL" clId="{748F649C-9BBB-4825-8B58-9B5FDEC090DF}" dt="2019-09-15T21:55:33.475" v="177" actId="26606"/>
          <ac:spMkLst>
            <pc:docMk/>
            <pc:sldMk cId="1469386227" sldId="257"/>
            <ac:spMk id="29" creationId="{81E746D0-4B37-4869-B2EF-79D5F0FFFBC9}"/>
          </ac:spMkLst>
        </pc:spChg>
        <pc:spChg chg="add del">
          <ac:chgData name="Muir, Erik" userId="1a7e92c0-698c-47f4-9aad-d45b64d030fd" providerId="ADAL" clId="{748F649C-9BBB-4825-8B58-9B5FDEC090DF}" dt="2019-09-16T02:45:27.793" v="1433" actId="26606"/>
          <ac:spMkLst>
            <pc:docMk/>
            <pc:sldMk cId="1469386227" sldId="257"/>
            <ac:spMk id="32" creationId="{73C0A186-7444-4460-9C37-532E7671E99E}"/>
          </ac:spMkLst>
        </pc:spChg>
        <pc:spChg chg="add mod ord">
          <ac:chgData name="Muir, Erik" userId="1a7e92c0-698c-47f4-9aad-d45b64d030fd" providerId="ADAL" clId="{748F649C-9BBB-4825-8B58-9B5FDEC090DF}" dt="2019-11-07T03:46:31.880" v="11715" actId="167"/>
          <ac:spMkLst>
            <pc:docMk/>
            <pc:sldMk cId="1469386227" sldId="257"/>
            <ac:spMk id="37" creationId="{A2599815-A0FC-4DA5-AA86-1B97A7D673A1}"/>
          </ac:spMkLst>
        </pc:spChg>
        <pc:spChg chg="add del">
          <ac:chgData name="Muir, Erik" userId="1a7e92c0-698c-47f4-9aad-d45b64d030fd" providerId="ADAL" clId="{748F649C-9BBB-4825-8B58-9B5FDEC090DF}" dt="2019-09-16T02:45:39.133" v="1435" actId="26606"/>
          <ac:spMkLst>
            <pc:docMk/>
            <pc:sldMk cId="1469386227" sldId="257"/>
            <ac:spMk id="40" creationId="{73C0A186-7444-4460-9C37-532E7671E99E}"/>
          </ac:spMkLst>
        </pc:spChg>
        <pc:spChg chg="add">
          <ac:chgData name="Muir, Erik" userId="1a7e92c0-698c-47f4-9aad-d45b64d030fd" providerId="ADAL" clId="{748F649C-9BBB-4825-8B58-9B5FDEC090DF}" dt="2019-09-16T02:45:39.210" v="1436" actId="26606"/>
          <ac:spMkLst>
            <pc:docMk/>
            <pc:sldMk cId="1469386227" sldId="257"/>
            <ac:spMk id="48" creationId="{B8144315-1C5A-4185-A952-25D98D303D46}"/>
          </ac:spMkLst>
        </pc:spChg>
        <pc:spChg chg="add">
          <ac:chgData name="Muir, Erik" userId="1a7e92c0-698c-47f4-9aad-d45b64d030fd" providerId="ADAL" clId="{748F649C-9BBB-4825-8B58-9B5FDEC090DF}" dt="2019-09-16T02:45:39.210" v="1436" actId="26606"/>
          <ac:spMkLst>
            <pc:docMk/>
            <pc:sldMk cId="1469386227" sldId="257"/>
            <ac:spMk id="49" creationId="{4E212B76-74CB-461F-90A3-EF4F2397A883}"/>
          </ac:spMkLst>
        </pc:spChg>
        <pc:spChg chg="add">
          <ac:chgData name="Muir, Erik" userId="1a7e92c0-698c-47f4-9aad-d45b64d030fd" providerId="ADAL" clId="{748F649C-9BBB-4825-8B58-9B5FDEC090DF}" dt="2019-09-16T02:45:39.210" v="1436" actId="26606"/>
          <ac:spMkLst>
            <pc:docMk/>
            <pc:sldMk cId="1469386227" sldId="257"/>
            <ac:spMk id="50" creationId="{81E746D0-4B37-4869-B2EF-79D5F0FFFBC9}"/>
          </ac:spMkLst>
        </pc:spChg>
        <pc:grpChg chg="add del">
          <ac:chgData name="Muir, Erik" userId="1a7e92c0-698c-47f4-9aad-d45b64d030fd" providerId="ADAL" clId="{748F649C-9BBB-4825-8B58-9B5FDEC090DF}" dt="2019-09-16T02:45:19.277" v="1431" actId="26606"/>
          <ac:grpSpMkLst>
            <pc:docMk/>
            <pc:sldMk cId="1469386227" sldId="257"/>
            <ac:grpSpMk id="6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15T21:55:12.251" v="173" actId="26606"/>
          <ac:grpSpMkLst>
            <pc:docMk/>
            <pc:sldMk cId="1469386227" sldId="257"/>
            <ac:grpSpMk id="8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15T21:55:33.475" v="177" actId="26606"/>
          <ac:grpSpMkLst>
            <pc:docMk/>
            <pc:sldMk cId="1469386227" sldId="257"/>
            <ac:grpSpMk id="10" creationId="{4091D54B-59AB-4A5E-8E9E-0421BD66D4FB}"/>
          </ac:grpSpMkLst>
        </pc:grpChg>
        <pc:grpChg chg="add del">
          <ac:chgData name="Muir, Erik" userId="1a7e92c0-698c-47f4-9aad-d45b64d030fd" providerId="ADAL" clId="{748F649C-9BBB-4825-8B58-9B5FDEC090DF}" dt="2019-09-15T21:55:12.251" v="173" actId="26606"/>
          <ac:grpSpMkLst>
            <pc:docMk/>
            <pc:sldMk cId="1469386227" sldId="257"/>
            <ac:grpSpMk id="14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15T21:55:20.629" v="175" actId="26606"/>
          <ac:grpSpMkLst>
            <pc:docMk/>
            <pc:sldMk cId="1469386227" sldId="257"/>
            <ac:grpSpMk id="21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16T02:45:27.793" v="1433" actId="26606"/>
          <ac:grpSpMkLst>
            <pc:docMk/>
            <pc:sldMk cId="1469386227" sldId="257"/>
            <ac:grpSpMk id="30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16T02:45:27.793" v="1433" actId="26606"/>
          <ac:grpSpMkLst>
            <pc:docMk/>
            <pc:sldMk cId="1469386227" sldId="257"/>
            <ac:grpSpMk id="33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16T02:45:39.133" v="1435" actId="26606"/>
          <ac:grpSpMkLst>
            <pc:docMk/>
            <pc:sldMk cId="1469386227" sldId="257"/>
            <ac:grpSpMk id="38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16T02:45:39.133" v="1435" actId="26606"/>
          <ac:grpSpMkLst>
            <pc:docMk/>
            <pc:sldMk cId="1469386227" sldId="257"/>
            <ac:grpSpMk id="41" creationId="{D4EC3799-3F52-48CE-85CC-83AED368EB42}"/>
          </ac:grpSpMkLst>
        </pc:grpChg>
        <pc:grpChg chg="add">
          <ac:chgData name="Muir, Erik" userId="1a7e92c0-698c-47f4-9aad-d45b64d030fd" providerId="ADAL" clId="{748F649C-9BBB-4825-8B58-9B5FDEC090DF}" dt="2019-09-16T02:45:39.210" v="1436" actId="26606"/>
          <ac:grpSpMkLst>
            <pc:docMk/>
            <pc:sldMk cId="1469386227" sldId="257"/>
            <ac:grpSpMk id="46" creationId="{4091D54B-59AB-4A5E-8E9E-0421BD66D4FB}"/>
          </ac:grpSpMkLst>
        </pc:grpChg>
        <pc:picChg chg="add del mod ord">
          <ac:chgData name="Muir, Erik" userId="1a7e92c0-698c-47f4-9aad-d45b64d030fd" providerId="ADAL" clId="{748F649C-9BBB-4825-8B58-9B5FDEC090DF}" dt="2019-09-16T02:42:34.400" v="1416" actId="478"/>
          <ac:picMkLst>
            <pc:docMk/>
            <pc:sldMk cId="1469386227" sldId="257"/>
            <ac:picMk id="5" creationId="{4C54D61C-308F-4AB4-AC31-896F616EAC65}"/>
          </ac:picMkLst>
        </pc:picChg>
        <pc:picChg chg="add del">
          <ac:chgData name="Muir, Erik" userId="1a7e92c0-698c-47f4-9aad-d45b64d030fd" providerId="ADAL" clId="{748F649C-9BBB-4825-8B58-9B5FDEC090DF}" dt="2019-09-15T21:55:33.475" v="177" actId="26606"/>
          <ac:picMkLst>
            <pc:docMk/>
            <pc:sldMk cId="1469386227" sldId="257"/>
            <ac:picMk id="7" creationId="{108CF1DA-4A35-4315-8652-E00E782771DF}"/>
          </ac:picMkLst>
        </pc:picChg>
        <pc:picChg chg="add mod">
          <ac:chgData name="Muir, Erik" userId="1a7e92c0-698c-47f4-9aad-d45b64d030fd" providerId="ADAL" clId="{748F649C-9BBB-4825-8B58-9B5FDEC090DF}" dt="2019-11-07T03:51:16.860" v="11828" actId="1037"/>
          <ac:picMkLst>
            <pc:docMk/>
            <pc:sldMk cId="1469386227" sldId="257"/>
            <ac:picMk id="51" creationId="{D1D37CBC-C84B-423E-8502-599CECB94CEB}"/>
          </ac:picMkLst>
        </pc:picChg>
        <pc:cxnChg chg="add del">
          <ac:chgData name="Muir, Erik" userId="1a7e92c0-698c-47f4-9aad-d45b64d030fd" providerId="ADAL" clId="{748F649C-9BBB-4825-8B58-9B5FDEC090DF}" dt="2019-09-15T21:55:12.251" v="173" actId="26606"/>
          <ac:cxnSpMkLst>
            <pc:docMk/>
            <pc:sldMk cId="1469386227" sldId="257"/>
            <ac:cxnSpMk id="18" creationId="{E81F53E2-F556-42FA-8D24-113839EE19F8}"/>
          </ac:cxnSpMkLst>
        </pc:cxnChg>
        <pc:cxnChg chg="add del">
          <ac:chgData name="Muir, Erik" userId="1a7e92c0-698c-47f4-9aad-d45b64d030fd" providerId="ADAL" clId="{748F649C-9BBB-4825-8B58-9B5FDEC090DF}" dt="2019-09-16T02:45:27.793" v="1433" actId="26606"/>
          <ac:cxnSpMkLst>
            <pc:docMk/>
            <pc:sldMk cId="1469386227" sldId="257"/>
            <ac:cxnSpMk id="36" creationId="{E81F53E2-F556-42FA-8D24-113839EE19F8}"/>
          </ac:cxnSpMkLst>
        </pc:cxnChg>
        <pc:cxnChg chg="add del">
          <ac:chgData name="Muir, Erik" userId="1a7e92c0-698c-47f4-9aad-d45b64d030fd" providerId="ADAL" clId="{748F649C-9BBB-4825-8B58-9B5FDEC090DF}" dt="2019-09-16T02:45:39.133" v="1435" actId="26606"/>
          <ac:cxnSpMkLst>
            <pc:docMk/>
            <pc:sldMk cId="1469386227" sldId="257"/>
            <ac:cxnSpMk id="44" creationId="{789E20C7-BB50-4317-93C7-90C8ED80B275}"/>
          </ac:cxnSpMkLst>
        </pc:cxnChg>
      </pc:sldChg>
      <pc:sldChg chg="addSp delSp modSp add del mod setBg setClrOvrMap">
        <pc:chgData name="Muir, Erik" userId="1a7e92c0-698c-47f4-9aad-d45b64d030fd" providerId="ADAL" clId="{748F649C-9BBB-4825-8B58-9B5FDEC090DF}" dt="2019-09-16T02:42:47.809" v="1417" actId="47"/>
        <pc:sldMkLst>
          <pc:docMk/>
          <pc:sldMk cId="3108085207" sldId="258"/>
        </pc:sldMkLst>
        <pc:spChg chg="mod">
          <ac:chgData name="Muir, Erik" userId="1a7e92c0-698c-47f4-9aad-d45b64d030fd" providerId="ADAL" clId="{748F649C-9BBB-4825-8B58-9B5FDEC090DF}" dt="2019-09-15T22:45:06.944" v="374" actId="26606"/>
          <ac:spMkLst>
            <pc:docMk/>
            <pc:sldMk cId="3108085207" sldId="258"/>
            <ac:spMk id="2" creationId="{2FF3F41A-BA3C-47E6-A90B-09B249FF63C3}"/>
          </ac:spMkLst>
        </pc:spChg>
        <pc:spChg chg="mod ord">
          <ac:chgData name="Muir, Erik" userId="1a7e92c0-698c-47f4-9aad-d45b64d030fd" providerId="ADAL" clId="{748F649C-9BBB-4825-8B58-9B5FDEC090DF}" dt="2019-09-15T22:45:20.951" v="375" actId="1076"/>
          <ac:spMkLst>
            <pc:docMk/>
            <pc:sldMk cId="3108085207" sldId="258"/>
            <ac:spMk id="3" creationId="{78F9EE76-816C-4E88-8A09-B55EED431F97}"/>
          </ac:spMkLst>
        </pc:spChg>
        <pc:spChg chg="del">
          <ac:chgData name="Muir, Erik" userId="1a7e92c0-698c-47f4-9aad-d45b64d030fd" providerId="ADAL" clId="{748F649C-9BBB-4825-8B58-9B5FDEC090DF}" dt="2019-09-15T22:38:26.162" v="354" actId="931"/>
          <ac:spMkLst>
            <pc:docMk/>
            <pc:sldMk cId="3108085207" sldId="258"/>
            <ac:spMk id="4" creationId="{1B8378B2-357D-46CC-B90C-579911685CFE}"/>
          </ac:spMkLst>
        </pc:spChg>
        <pc:spChg chg="add del mod">
          <ac:chgData name="Muir, Erik" userId="1a7e92c0-698c-47f4-9aad-d45b64d030fd" providerId="ADAL" clId="{748F649C-9BBB-4825-8B58-9B5FDEC090DF}" dt="2019-09-15T22:39:44.681" v="357" actId="931"/>
          <ac:spMkLst>
            <pc:docMk/>
            <pc:sldMk cId="3108085207" sldId="258"/>
            <ac:spMk id="8" creationId="{11EBA313-DE34-4E70-9422-CBD1692DE10D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26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28" creationId="{510C9632-BB6F-48EE-AB65-501878BA5DB6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30" creationId="{4EC8AAB6-953B-4D29-9967-3C44D06BB4E8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32" creationId="{C89ED458-2326-40DC-9C7B-1A717B6551AD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34" creationId="{6F9D1DE6-E368-4F07-85F9-D5B767477DDF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36" creationId="{F63B1F66-4ACE-4A01-8ADF-F175A9C358B2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38" creationId="{CF8448ED-9332-4A9B-8CAB-B1985E596E20}"/>
          </ac:spMkLst>
        </pc:spChg>
        <pc:spChg chg="add del">
          <ac:chgData name="Muir, Erik" userId="1a7e92c0-698c-47f4-9aad-d45b64d030fd" providerId="ADAL" clId="{748F649C-9BBB-4825-8B58-9B5FDEC090DF}" dt="2019-09-15T22:42:50.808" v="359" actId="26606"/>
          <ac:spMkLst>
            <pc:docMk/>
            <pc:sldMk cId="3108085207" sldId="258"/>
            <ac:spMk id="40" creationId="{ED3A2261-1C75-40FF-8CD6-18C5900C1C8D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3" creationId="{079CE317-680B-449C-A423-71C1FE069B4C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4" creationId="{643780CE-2BE5-46F6-97B2-60DF30217ED3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5" creationId="{61A87A49-68E6-459E-A5A6-46229FF42125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6" creationId="{F6ACD5FC-CAFE-48EB-B765-60EED2E052F0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7" creationId="{9F33B405-D785-4738-B1C0-6A0AA5E98286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8" creationId="{4233DC0E-DE6C-4FB6-A529-51B162641AB8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49" creationId="{3870477F-E451-4BC3-863F-0E2FC572884B}"/>
          </ac:spMkLst>
        </pc:spChg>
        <pc:spChg chg="add del">
          <ac:chgData name="Muir, Erik" userId="1a7e92c0-698c-47f4-9aad-d45b64d030fd" providerId="ADAL" clId="{748F649C-9BBB-4825-8B58-9B5FDEC090DF}" dt="2019-09-15T22:42:55.899" v="361" actId="26606"/>
          <ac:spMkLst>
            <pc:docMk/>
            <pc:sldMk cId="3108085207" sldId="258"/>
            <ac:spMk id="50" creationId="{B4A81DE1-E2BC-4A31-99EE-71350421B0EA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3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4" creationId="{510C9632-BB6F-48EE-AB65-501878BA5DB6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5" creationId="{4EC8AAB6-953B-4D29-9967-3C44D06BB4E8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6" creationId="{C89ED458-2326-40DC-9C7B-1A717B6551AD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7" creationId="{6F9D1DE6-E368-4F07-85F9-D5B767477DDF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8" creationId="{F63B1F66-4ACE-4A01-8ADF-F175A9C358B2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59" creationId="{CF8448ED-9332-4A9B-8CAB-B1985E596E20}"/>
          </ac:spMkLst>
        </pc:spChg>
        <pc:spChg chg="add del">
          <ac:chgData name="Muir, Erik" userId="1a7e92c0-698c-47f4-9aad-d45b64d030fd" providerId="ADAL" clId="{748F649C-9BBB-4825-8B58-9B5FDEC090DF}" dt="2019-09-15T22:42:59.531" v="363" actId="26606"/>
          <ac:spMkLst>
            <pc:docMk/>
            <pc:sldMk cId="3108085207" sldId="258"/>
            <ac:spMk id="60" creationId="{ED3A2261-1C75-40FF-8CD6-18C5900C1C8D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3" creationId="{079CE317-680B-449C-A423-71C1FE069B4C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4" creationId="{643780CE-2BE5-46F6-97B2-60DF30217ED3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5" creationId="{61A87A49-68E6-459E-A5A6-46229FF42125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6" creationId="{F6ACD5FC-CAFE-48EB-B765-60EED2E052F0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7" creationId="{9F33B405-D785-4738-B1C0-6A0AA5E98286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8" creationId="{4233DC0E-DE6C-4FB6-A529-51B162641AB8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69" creationId="{3870477F-E451-4BC3-863F-0E2FC572884B}"/>
          </ac:spMkLst>
        </pc:spChg>
        <pc:spChg chg="add del">
          <ac:chgData name="Muir, Erik" userId="1a7e92c0-698c-47f4-9aad-d45b64d030fd" providerId="ADAL" clId="{748F649C-9BBB-4825-8B58-9B5FDEC090DF}" dt="2019-09-15T22:43:00.950" v="365" actId="26606"/>
          <ac:spMkLst>
            <pc:docMk/>
            <pc:sldMk cId="3108085207" sldId="258"/>
            <ac:spMk id="70" creationId="{B4A81DE1-E2BC-4A31-99EE-71350421B0EA}"/>
          </ac:spMkLst>
        </pc:spChg>
        <pc:spChg chg="add del">
          <ac:chgData name="Muir, Erik" userId="1a7e92c0-698c-47f4-9aad-d45b64d030fd" providerId="ADAL" clId="{748F649C-9BBB-4825-8B58-9B5FDEC090DF}" dt="2019-09-15T22:43:12.995" v="367" actId="26606"/>
          <ac:spMkLst>
            <pc:docMk/>
            <pc:sldMk cId="3108085207" sldId="258"/>
            <ac:spMk id="73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5T22:43:12.995" v="367" actId="26606"/>
          <ac:spMkLst>
            <pc:docMk/>
            <pc:sldMk cId="3108085207" sldId="258"/>
            <ac:spMk id="74" creationId="{052F6DBF-1805-4FD9-AFA3-C8642175FC96}"/>
          </ac:spMkLst>
        </pc:spChg>
        <pc:spChg chg="add del">
          <ac:chgData name="Muir, Erik" userId="1a7e92c0-698c-47f4-9aad-d45b64d030fd" providerId="ADAL" clId="{748F649C-9BBB-4825-8B58-9B5FDEC090DF}" dt="2019-09-15T22:43:12.995" v="367" actId="26606"/>
          <ac:spMkLst>
            <pc:docMk/>
            <pc:sldMk cId="3108085207" sldId="258"/>
            <ac:spMk id="75" creationId="{CC79B2C4-EF9C-492F-BC64-5300A7A2F2DB}"/>
          </ac:spMkLst>
        </pc:spChg>
        <pc:spChg chg="add del">
          <ac:chgData name="Muir, Erik" userId="1a7e92c0-698c-47f4-9aad-d45b64d030fd" providerId="ADAL" clId="{748F649C-9BBB-4825-8B58-9B5FDEC090DF}" dt="2019-09-15T22:43:12.995" v="367" actId="26606"/>
          <ac:spMkLst>
            <pc:docMk/>
            <pc:sldMk cId="3108085207" sldId="258"/>
            <ac:spMk id="76" creationId="{0599BEDA-CEC9-4E6C-B05D-1353D0F165D9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79" creationId="{079CE317-680B-449C-A423-71C1FE069B4C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80" creationId="{F70C2B8F-6B1B-46D5-86E6-40F36C695FC2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81" creationId="{DB521824-592C-476A-AB0A-CA0C6D1F3407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82" creationId="{A2749EFA-8EE4-4EB8-9424-8E593B9320AD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83" creationId="{B5C860C9-D4F9-4350-80DA-0D1CD36C7741}"/>
          </ac:spMkLst>
        </pc:spChg>
        <pc:spChg chg="add del">
          <ac:chgData name="Muir, Erik" userId="1a7e92c0-698c-47f4-9aad-d45b64d030fd" providerId="ADAL" clId="{748F649C-9BBB-4825-8B58-9B5FDEC090DF}" dt="2019-09-15T22:43:20.807" v="369" actId="26606"/>
          <ac:spMkLst>
            <pc:docMk/>
            <pc:sldMk cId="3108085207" sldId="258"/>
            <ac:spMk id="84" creationId="{538A90C8-AE0E-4EBA-9AF8-EEDB206020E0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87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88" creationId="{89EA2611-DCBA-4E97-A2B2-9A466E76BDA4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89" creationId="{FD2669AB-35DB-41EC-BE9C-DA80B60A3280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90" creationId="{BBC615D1-6E12-40EF-915B-316CFDB550D5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91" creationId="{B9797D36-DE1E-47CD-881A-6C1F5828261B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92" creationId="{4A2FAF1F-F462-46AF-A9E6-CC93C4E2C359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93" creationId="{7146BED8-BAE9-42C5-A3DD-7B946445DB8C}"/>
          </ac:spMkLst>
        </pc:spChg>
        <pc:spChg chg="add del">
          <ac:chgData name="Muir, Erik" userId="1a7e92c0-698c-47f4-9aad-d45b64d030fd" providerId="ADAL" clId="{748F649C-9BBB-4825-8B58-9B5FDEC090DF}" dt="2019-09-15T22:43:25.750" v="371" actId="26606"/>
          <ac:spMkLst>
            <pc:docMk/>
            <pc:sldMk cId="3108085207" sldId="258"/>
            <ac:spMk id="94" creationId="{15765FE8-B62F-41E4-A73C-74C91A8FD945}"/>
          </ac:spMkLst>
        </pc:spChg>
        <pc:spChg chg="add del">
          <ac:chgData name="Muir, Erik" userId="1a7e92c0-698c-47f4-9aad-d45b64d030fd" providerId="ADAL" clId="{748F649C-9BBB-4825-8B58-9B5FDEC090DF}" dt="2019-09-15T22:45:06.868" v="373" actId="26606"/>
          <ac:spMkLst>
            <pc:docMk/>
            <pc:sldMk cId="3108085207" sldId="258"/>
            <ac:spMk id="97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5T22:45:06.868" v="373" actId="26606"/>
          <ac:spMkLst>
            <pc:docMk/>
            <pc:sldMk cId="3108085207" sldId="258"/>
            <ac:spMk id="98" creationId="{56981798-4550-46DA-9172-4846E2FB66EC}"/>
          </ac:spMkLst>
        </pc:spChg>
        <pc:spChg chg="add del">
          <ac:chgData name="Muir, Erik" userId="1a7e92c0-698c-47f4-9aad-d45b64d030fd" providerId="ADAL" clId="{748F649C-9BBB-4825-8B58-9B5FDEC090DF}" dt="2019-09-15T22:45:06.868" v="373" actId="26606"/>
          <ac:spMkLst>
            <pc:docMk/>
            <pc:sldMk cId="3108085207" sldId="258"/>
            <ac:spMk id="99" creationId="{D82EB7D3-3AD8-4ED1-9E1A-2906E14635E3}"/>
          </ac:spMkLst>
        </pc:spChg>
        <pc:spChg chg="add del">
          <ac:chgData name="Muir, Erik" userId="1a7e92c0-698c-47f4-9aad-d45b64d030fd" providerId="ADAL" clId="{748F649C-9BBB-4825-8B58-9B5FDEC090DF}" dt="2019-09-15T22:45:06.868" v="373" actId="26606"/>
          <ac:spMkLst>
            <pc:docMk/>
            <pc:sldMk cId="3108085207" sldId="258"/>
            <ac:spMk id="100" creationId="{2D529E20-662F-4915-ACD7-970C026FDB7F}"/>
          </ac:spMkLst>
        </pc:spChg>
        <pc:spChg chg="add">
          <ac:chgData name="Muir, Erik" userId="1a7e92c0-698c-47f4-9aad-d45b64d030fd" providerId="ADAL" clId="{748F649C-9BBB-4825-8B58-9B5FDEC090DF}" dt="2019-09-15T22:45:06.944" v="374" actId="26606"/>
          <ac:spMkLst>
            <pc:docMk/>
            <pc:sldMk cId="3108085207" sldId="258"/>
            <ac:spMk id="103" creationId="{59647F54-801D-44AB-8284-EDDFF7763139}"/>
          </ac:spMkLst>
        </pc:spChg>
        <pc:spChg chg="add">
          <ac:chgData name="Muir, Erik" userId="1a7e92c0-698c-47f4-9aad-d45b64d030fd" providerId="ADAL" clId="{748F649C-9BBB-4825-8B58-9B5FDEC090DF}" dt="2019-09-15T22:45:06.944" v="374" actId="26606"/>
          <ac:spMkLst>
            <pc:docMk/>
            <pc:sldMk cId="3108085207" sldId="258"/>
            <ac:spMk id="104" creationId="{E4F17063-EDA4-417B-946F-BA357F3B390D}"/>
          </ac:spMkLst>
        </pc:spChg>
        <pc:spChg chg="add">
          <ac:chgData name="Muir, Erik" userId="1a7e92c0-698c-47f4-9aad-d45b64d030fd" providerId="ADAL" clId="{748F649C-9BBB-4825-8B58-9B5FDEC090DF}" dt="2019-09-15T22:45:06.944" v="374" actId="26606"/>
          <ac:spMkLst>
            <pc:docMk/>
            <pc:sldMk cId="3108085207" sldId="258"/>
            <ac:spMk id="105" creationId="{D36F3EEA-55D4-4677-80E7-92D00B8F343B}"/>
          </ac:spMkLst>
        </pc:spChg>
        <pc:spChg chg="add">
          <ac:chgData name="Muir, Erik" userId="1a7e92c0-698c-47f4-9aad-d45b64d030fd" providerId="ADAL" clId="{748F649C-9BBB-4825-8B58-9B5FDEC090DF}" dt="2019-09-15T22:45:06.944" v="374" actId="26606"/>
          <ac:spMkLst>
            <pc:docMk/>
            <pc:sldMk cId="3108085207" sldId="258"/>
            <ac:spMk id="106" creationId="{C91E93A7-6C7F-4F77-9CB0-280D958EF4D2}"/>
          </ac:spMkLst>
        </pc:spChg>
        <pc:grpChg chg="add del">
          <ac:chgData name="Muir, Erik" userId="1a7e92c0-698c-47f4-9aad-d45b64d030fd" providerId="ADAL" clId="{748F649C-9BBB-4825-8B58-9B5FDEC090DF}" dt="2019-09-15T22:42:50.808" v="359" actId="26606"/>
          <ac:grpSpMkLst>
            <pc:docMk/>
            <pc:sldMk cId="3108085207" sldId="258"/>
            <ac:grpSpMk id="15" creationId="{FAEF28A3-012D-4640-B8B8-1EF6EAF7233B}"/>
          </ac:grpSpMkLst>
        </pc:grpChg>
        <pc:grpChg chg="add del">
          <ac:chgData name="Muir, Erik" userId="1a7e92c0-698c-47f4-9aad-d45b64d030fd" providerId="ADAL" clId="{748F649C-9BBB-4825-8B58-9B5FDEC090DF}" dt="2019-09-15T22:42:55.899" v="361" actId="26606"/>
          <ac:grpSpMkLst>
            <pc:docMk/>
            <pc:sldMk cId="3108085207" sldId="258"/>
            <ac:grpSpMk id="42" creationId="{DDA34B8A-FA8D-4E16-AD72-7B60B1C2582A}"/>
          </ac:grpSpMkLst>
        </pc:grpChg>
        <pc:grpChg chg="add del">
          <ac:chgData name="Muir, Erik" userId="1a7e92c0-698c-47f4-9aad-d45b64d030fd" providerId="ADAL" clId="{748F649C-9BBB-4825-8B58-9B5FDEC090DF}" dt="2019-09-15T22:42:59.531" v="363" actId="26606"/>
          <ac:grpSpMkLst>
            <pc:docMk/>
            <pc:sldMk cId="3108085207" sldId="258"/>
            <ac:grpSpMk id="52" creationId="{FAEF28A3-012D-4640-B8B8-1EF6EAF7233B}"/>
          </ac:grpSpMkLst>
        </pc:grpChg>
        <pc:grpChg chg="add del">
          <ac:chgData name="Muir, Erik" userId="1a7e92c0-698c-47f4-9aad-d45b64d030fd" providerId="ADAL" clId="{748F649C-9BBB-4825-8B58-9B5FDEC090DF}" dt="2019-09-15T22:43:00.950" v="365" actId="26606"/>
          <ac:grpSpMkLst>
            <pc:docMk/>
            <pc:sldMk cId="3108085207" sldId="258"/>
            <ac:grpSpMk id="62" creationId="{DDA34B8A-FA8D-4E16-AD72-7B60B1C2582A}"/>
          </ac:grpSpMkLst>
        </pc:grpChg>
        <pc:grpChg chg="add del">
          <ac:chgData name="Muir, Erik" userId="1a7e92c0-698c-47f4-9aad-d45b64d030fd" providerId="ADAL" clId="{748F649C-9BBB-4825-8B58-9B5FDEC090DF}" dt="2019-09-15T22:43:12.995" v="367" actId="26606"/>
          <ac:grpSpMkLst>
            <pc:docMk/>
            <pc:sldMk cId="3108085207" sldId="258"/>
            <ac:grpSpMk id="72" creationId="{FAEF28A3-012D-4640-B8B8-1EF6EAF7233B}"/>
          </ac:grpSpMkLst>
        </pc:grpChg>
        <pc:grpChg chg="add del">
          <ac:chgData name="Muir, Erik" userId="1a7e92c0-698c-47f4-9aad-d45b64d030fd" providerId="ADAL" clId="{748F649C-9BBB-4825-8B58-9B5FDEC090DF}" dt="2019-09-15T22:43:20.807" v="369" actId="26606"/>
          <ac:grpSpMkLst>
            <pc:docMk/>
            <pc:sldMk cId="3108085207" sldId="258"/>
            <ac:grpSpMk id="78" creationId="{DDA34B8A-FA8D-4E16-AD72-7B60B1C2582A}"/>
          </ac:grpSpMkLst>
        </pc:grpChg>
        <pc:grpChg chg="add del">
          <ac:chgData name="Muir, Erik" userId="1a7e92c0-698c-47f4-9aad-d45b64d030fd" providerId="ADAL" clId="{748F649C-9BBB-4825-8B58-9B5FDEC090DF}" dt="2019-09-15T22:43:25.750" v="371" actId="26606"/>
          <ac:grpSpMkLst>
            <pc:docMk/>
            <pc:sldMk cId="3108085207" sldId="258"/>
            <ac:grpSpMk id="86" creationId="{FAEF28A3-012D-4640-B8B8-1EF6EAF7233B}"/>
          </ac:grpSpMkLst>
        </pc:grpChg>
        <pc:grpChg chg="add del">
          <ac:chgData name="Muir, Erik" userId="1a7e92c0-698c-47f4-9aad-d45b64d030fd" providerId="ADAL" clId="{748F649C-9BBB-4825-8B58-9B5FDEC090DF}" dt="2019-09-15T22:45:06.868" v="373" actId="26606"/>
          <ac:grpSpMkLst>
            <pc:docMk/>
            <pc:sldMk cId="3108085207" sldId="258"/>
            <ac:grpSpMk id="96" creationId="{FAEF28A3-012D-4640-B8B8-1EF6EAF7233B}"/>
          </ac:grpSpMkLst>
        </pc:grpChg>
        <pc:grpChg chg="add">
          <ac:chgData name="Muir, Erik" userId="1a7e92c0-698c-47f4-9aad-d45b64d030fd" providerId="ADAL" clId="{748F649C-9BBB-4825-8B58-9B5FDEC090DF}" dt="2019-09-15T22:45:06.944" v="374" actId="26606"/>
          <ac:grpSpMkLst>
            <pc:docMk/>
            <pc:sldMk cId="3108085207" sldId="258"/>
            <ac:grpSpMk id="102" creationId="{FAEF28A3-012D-4640-B8B8-1EF6EAF7233B}"/>
          </ac:grpSpMkLst>
        </pc:grpChg>
        <pc:picChg chg="add del mod">
          <ac:chgData name="Muir, Erik" userId="1a7e92c0-698c-47f4-9aad-d45b64d030fd" providerId="ADAL" clId="{748F649C-9BBB-4825-8B58-9B5FDEC090DF}" dt="2019-09-15T22:38:37.283" v="356" actId="478"/>
          <ac:picMkLst>
            <pc:docMk/>
            <pc:sldMk cId="3108085207" sldId="258"/>
            <ac:picMk id="6" creationId="{11EF7D43-61BA-4DA7-85C7-3EEC5DD4AFDA}"/>
          </ac:picMkLst>
        </pc:picChg>
        <pc:picChg chg="add mod ord">
          <ac:chgData name="Muir, Erik" userId="1a7e92c0-698c-47f4-9aad-d45b64d030fd" providerId="ADAL" clId="{748F649C-9BBB-4825-8B58-9B5FDEC090DF}" dt="2019-09-15T22:45:06.944" v="374" actId="26606"/>
          <ac:picMkLst>
            <pc:docMk/>
            <pc:sldMk cId="3108085207" sldId="258"/>
            <ac:picMk id="10" creationId="{FE250B05-48CA-4917-A296-8A14BA45FF3D}"/>
          </ac:picMkLst>
        </pc:picChg>
      </pc:sldChg>
      <pc:sldChg chg="modSp add del ord modTransition">
        <pc:chgData name="Muir, Erik" userId="1a7e92c0-698c-47f4-9aad-d45b64d030fd" providerId="ADAL" clId="{748F649C-9BBB-4825-8B58-9B5FDEC090DF}" dt="2019-11-21T05:27:00.177" v="12161" actId="2696"/>
        <pc:sldMkLst>
          <pc:docMk/>
          <pc:sldMk cId="3610012919" sldId="259"/>
        </pc:sldMkLst>
        <pc:spChg chg="mod">
          <ac:chgData name="Muir, Erik" userId="1a7e92c0-698c-47f4-9aad-d45b64d030fd" providerId="ADAL" clId="{748F649C-9BBB-4825-8B58-9B5FDEC090DF}" dt="2019-09-22T18:25:54.297" v="1624" actId="20577"/>
          <ac:spMkLst>
            <pc:docMk/>
            <pc:sldMk cId="3610012919" sldId="259"/>
            <ac:spMk id="2" creationId="{F30D091E-3D31-41FE-B17E-5B5FBCDC850B}"/>
          </ac:spMkLst>
        </pc:spChg>
        <pc:spChg chg="mod">
          <ac:chgData name="Muir, Erik" userId="1a7e92c0-698c-47f4-9aad-d45b64d030fd" providerId="ADAL" clId="{748F649C-9BBB-4825-8B58-9B5FDEC090DF}" dt="2019-09-22T18:28:03.606" v="1687" actId="20577"/>
          <ac:spMkLst>
            <pc:docMk/>
            <pc:sldMk cId="3610012919" sldId="259"/>
            <ac:spMk id="3" creationId="{0403BEFB-73B6-4F2C-93FD-FCC4B1A94019}"/>
          </ac:spMkLst>
        </pc:spChg>
      </pc:sldChg>
      <pc:sldChg chg="addSp delSp modSp add mod ord modTransition setBg modAnim setClrOvrMap">
        <pc:chgData name="Muir, Erik" userId="1a7e92c0-698c-47f4-9aad-d45b64d030fd" providerId="ADAL" clId="{748F649C-9BBB-4825-8B58-9B5FDEC090DF}" dt="2019-11-23T04:44:03.905" v="14606"/>
        <pc:sldMkLst>
          <pc:docMk/>
          <pc:sldMk cId="2121066260" sldId="260"/>
        </pc:sldMkLst>
        <pc:spChg chg="del">
          <ac:chgData name="Muir, Erik" userId="1a7e92c0-698c-47f4-9aad-d45b64d030fd" providerId="ADAL" clId="{748F649C-9BBB-4825-8B58-9B5FDEC090DF}" dt="2019-09-15T22:54:14.646" v="379"/>
          <ac:spMkLst>
            <pc:docMk/>
            <pc:sldMk cId="2121066260" sldId="260"/>
            <ac:spMk id="2" creationId="{BB44AE2B-EF5A-4A38-B300-26DCA1CE2FB9}"/>
          </ac:spMkLst>
        </pc:spChg>
        <pc:spChg chg="del">
          <ac:chgData name="Muir, Erik" userId="1a7e92c0-698c-47f4-9aad-d45b64d030fd" providerId="ADAL" clId="{748F649C-9BBB-4825-8B58-9B5FDEC090DF}" dt="2019-09-15T22:54:14.646" v="379"/>
          <ac:spMkLst>
            <pc:docMk/>
            <pc:sldMk cId="2121066260" sldId="260"/>
            <ac:spMk id="3" creationId="{A5124FBE-A948-43A3-AF5E-2DA050766F0A}"/>
          </ac:spMkLst>
        </pc:spChg>
        <pc:spChg chg="add mod">
          <ac:chgData name="Muir, Erik" userId="1a7e92c0-698c-47f4-9aad-d45b64d030fd" providerId="ADAL" clId="{748F649C-9BBB-4825-8B58-9B5FDEC090DF}" dt="2019-09-16T02:30:43.922" v="1384" actId="26606"/>
          <ac:spMkLst>
            <pc:docMk/>
            <pc:sldMk cId="2121066260" sldId="260"/>
            <ac:spMk id="4" creationId="{3BBCE92B-4F76-4874-8A25-18270479F2A0}"/>
          </ac:spMkLst>
        </pc:spChg>
        <pc:spChg chg="add del mod">
          <ac:chgData name="Muir, Erik" userId="1a7e92c0-698c-47f4-9aad-d45b64d030fd" providerId="ADAL" clId="{748F649C-9BBB-4825-8B58-9B5FDEC090DF}" dt="2019-09-16T02:29:35.857" v="1377" actId="931"/>
          <ac:spMkLst>
            <pc:docMk/>
            <pc:sldMk cId="2121066260" sldId="260"/>
            <ac:spMk id="5" creationId="{377B5360-C31D-403E-8E0E-0B91CAB60BBD}"/>
          </ac:spMkLst>
        </pc:spChg>
        <pc:spChg chg="add mod">
          <ac:chgData name="Muir, Erik" userId="1a7e92c0-698c-47f4-9aad-d45b64d030fd" providerId="ADAL" clId="{748F649C-9BBB-4825-8B58-9B5FDEC090DF}" dt="2019-11-23T04:44:03.905" v="14606"/>
          <ac:spMkLst>
            <pc:docMk/>
            <pc:sldMk cId="2121066260" sldId="260"/>
            <ac:spMk id="6" creationId="{31810808-9077-43FB-8752-9F58CBDD64CE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24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26" creationId="{510C9632-BB6F-48EE-AB65-501878BA5DB6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28" creationId="{4EC8AAB6-953B-4D29-9967-3C44D06BB4E8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30" creationId="{C89ED458-2326-40DC-9C7B-1A717B6551AD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32" creationId="{6F9D1DE6-E368-4F07-85F9-D5B767477DDF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34" creationId="{F63B1F66-4ACE-4A01-8ADF-F175A9C358B2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36" creationId="{CF8448ED-9332-4A9B-8CAB-B1985E596E20}"/>
          </ac:spMkLst>
        </pc:spChg>
        <pc:spChg chg="add del">
          <ac:chgData name="Muir, Erik" userId="1a7e92c0-698c-47f4-9aad-d45b64d030fd" providerId="ADAL" clId="{748F649C-9BBB-4825-8B58-9B5FDEC090DF}" dt="2019-09-16T02:30:27.858" v="1381" actId="26606"/>
          <ac:spMkLst>
            <pc:docMk/>
            <pc:sldMk cId="2121066260" sldId="260"/>
            <ac:spMk id="38" creationId="{ED3A2261-1C75-40FF-8CD6-18C5900C1C8D}"/>
          </ac:spMkLst>
        </pc:spChg>
        <pc:spChg chg="add del">
          <ac:chgData name="Muir, Erik" userId="1a7e92c0-698c-47f4-9aad-d45b64d030fd" providerId="ADAL" clId="{748F649C-9BBB-4825-8B58-9B5FDEC090DF}" dt="2019-09-16T02:30:43.857" v="1383" actId="26606"/>
          <ac:spMkLst>
            <pc:docMk/>
            <pc:sldMk cId="2121066260" sldId="260"/>
            <ac:spMk id="41" creationId="{59647F54-801D-44AB-8284-EDDFF7763139}"/>
          </ac:spMkLst>
        </pc:spChg>
        <pc:spChg chg="add del">
          <ac:chgData name="Muir, Erik" userId="1a7e92c0-698c-47f4-9aad-d45b64d030fd" providerId="ADAL" clId="{748F649C-9BBB-4825-8B58-9B5FDEC090DF}" dt="2019-09-16T02:30:43.857" v="1383" actId="26606"/>
          <ac:spMkLst>
            <pc:docMk/>
            <pc:sldMk cId="2121066260" sldId="260"/>
            <ac:spMk id="42" creationId="{56981798-4550-46DA-9172-4846E2FB66EC}"/>
          </ac:spMkLst>
        </pc:spChg>
        <pc:spChg chg="add del">
          <ac:chgData name="Muir, Erik" userId="1a7e92c0-698c-47f4-9aad-d45b64d030fd" providerId="ADAL" clId="{748F649C-9BBB-4825-8B58-9B5FDEC090DF}" dt="2019-09-16T02:30:43.857" v="1383" actId="26606"/>
          <ac:spMkLst>
            <pc:docMk/>
            <pc:sldMk cId="2121066260" sldId="260"/>
            <ac:spMk id="43" creationId="{D82EB7D3-3AD8-4ED1-9E1A-2906E14635E3}"/>
          </ac:spMkLst>
        </pc:spChg>
        <pc:spChg chg="add del">
          <ac:chgData name="Muir, Erik" userId="1a7e92c0-698c-47f4-9aad-d45b64d030fd" providerId="ADAL" clId="{748F649C-9BBB-4825-8B58-9B5FDEC090DF}" dt="2019-09-16T02:30:43.857" v="1383" actId="26606"/>
          <ac:spMkLst>
            <pc:docMk/>
            <pc:sldMk cId="2121066260" sldId="260"/>
            <ac:spMk id="44" creationId="{2D529E20-662F-4915-ACD7-970C026FDB7F}"/>
          </ac:spMkLst>
        </pc:spChg>
        <pc:spChg chg="add">
          <ac:chgData name="Muir, Erik" userId="1a7e92c0-698c-47f4-9aad-d45b64d030fd" providerId="ADAL" clId="{748F649C-9BBB-4825-8B58-9B5FDEC090DF}" dt="2019-09-16T02:30:43.922" v="1384" actId="26606"/>
          <ac:spMkLst>
            <pc:docMk/>
            <pc:sldMk cId="2121066260" sldId="260"/>
            <ac:spMk id="47" creationId="{59647F54-801D-44AB-8284-EDDFF7763139}"/>
          </ac:spMkLst>
        </pc:spChg>
        <pc:grpChg chg="add del">
          <ac:chgData name="Muir, Erik" userId="1a7e92c0-698c-47f4-9aad-d45b64d030fd" providerId="ADAL" clId="{748F649C-9BBB-4825-8B58-9B5FDEC090DF}" dt="2019-09-16T02:30:27.858" v="1381" actId="26606"/>
          <ac:grpSpMkLst>
            <pc:docMk/>
            <pc:sldMk cId="2121066260" sldId="260"/>
            <ac:grpSpMk id="13" creationId="{FAEF28A3-012D-4640-B8B8-1EF6EAF7233B}"/>
          </ac:grpSpMkLst>
        </pc:grpChg>
        <pc:grpChg chg="add del">
          <ac:chgData name="Muir, Erik" userId="1a7e92c0-698c-47f4-9aad-d45b64d030fd" providerId="ADAL" clId="{748F649C-9BBB-4825-8B58-9B5FDEC090DF}" dt="2019-09-16T02:30:43.857" v="1383" actId="26606"/>
          <ac:grpSpMkLst>
            <pc:docMk/>
            <pc:sldMk cId="2121066260" sldId="260"/>
            <ac:grpSpMk id="40" creationId="{FAEF28A3-012D-4640-B8B8-1EF6EAF7233B}"/>
          </ac:grpSpMkLst>
        </pc:grpChg>
        <pc:grpChg chg="add">
          <ac:chgData name="Muir, Erik" userId="1a7e92c0-698c-47f4-9aad-d45b64d030fd" providerId="ADAL" clId="{748F649C-9BBB-4825-8B58-9B5FDEC090DF}" dt="2019-09-16T02:30:43.922" v="1384" actId="26606"/>
          <ac:grpSpMkLst>
            <pc:docMk/>
            <pc:sldMk cId="2121066260" sldId="260"/>
            <ac:grpSpMk id="46" creationId="{FAEF28A3-012D-4640-B8B8-1EF6EAF7233B}"/>
          </ac:grpSpMkLst>
        </pc:grpChg>
        <pc:picChg chg="add mod ord">
          <ac:chgData name="Muir, Erik" userId="1a7e92c0-698c-47f4-9aad-d45b64d030fd" providerId="ADAL" clId="{748F649C-9BBB-4825-8B58-9B5FDEC090DF}" dt="2019-09-16T02:30:43.922" v="1384" actId="26606"/>
          <ac:picMkLst>
            <pc:docMk/>
            <pc:sldMk cId="2121066260" sldId="260"/>
            <ac:picMk id="8" creationId="{503B8C2D-3733-4636-8C29-FAC644BC34CC}"/>
          </ac:picMkLst>
        </pc:picChg>
      </pc:sldChg>
      <pc:sldChg chg="addSp delSp modSp add mod modTransition setBg modAnim setClrOvrMap">
        <pc:chgData name="Muir, Erik" userId="1a7e92c0-698c-47f4-9aad-d45b64d030fd" providerId="ADAL" clId="{748F649C-9BBB-4825-8B58-9B5FDEC090DF}" dt="2019-11-23T04:36:44.487" v="14570" actId="1037"/>
        <pc:sldMkLst>
          <pc:docMk/>
          <pc:sldMk cId="3201594731" sldId="261"/>
        </pc:sldMkLst>
        <pc:spChg chg="mod">
          <ac:chgData name="Muir, Erik" userId="1a7e92c0-698c-47f4-9aad-d45b64d030fd" providerId="ADAL" clId="{748F649C-9BBB-4825-8B58-9B5FDEC090DF}" dt="2019-09-22T20:29:12.231" v="2627" actId="20577"/>
          <ac:spMkLst>
            <pc:docMk/>
            <pc:sldMk cId="3201594731" sldId="261"/>
            <ac:spMk id="2" creationId="{0D064871-C5D5-421D-9E5C-6CF722FEC39C}"/>
          </ac:spMkLst>
        </pc:spChg>
        <pc:spChg chg="del mod">
          <ac:chgData name="Muir, Erik" userId="1a7e92c0-698c-47f4-9aad-d45b64d030fd" providerId="ADAL" clId="{748F649C-9BBB-4825-8B58-9B5FDEC090DF}" dt="2019-09-16T01:22:21.119" v="709" actId="931"/>
          <ac:spMkLst>
            <pc:docMk/>
            <pc:sldMk cId="3201594731" sldId="261"/>
            <ac:spMk id="3" creationId="{E3D4410B-0A55-4ACB-B1E9-23A1458DCB47}"/>
          </ac:spMkLst>
        </pc:spChg>
        <pc:spChg chg="add del">
          <ac:chgData name="Muir, Erik" userId="1a7e92c0-698c-47f4-9aad-d45b64d030fd" providerId="ADAL" clId="{748F649C-9BBB-4825-8B58-9B5FDEC090DF}" dt="2019-09-16T01:25:18.472" v="726" actId="931"/>
          <ac:spMkLst>
            <pc:docMk/>
            <pc:sldMk cId="3201594731" sldId="261"/>
            <ac:spMk id="9" creationId="{536FE0FC-89E8-4C97-9628-17C60E406C76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12" creationId="{510C9632-BB6F-48EE-AB65-501878BA5DB6}"/>
          </ac:spMkLst>
        </pc:spChg>
        <pc:spChg chg="add del mod">
          <ac:chgData name="Muir, Erik" userId="1a7e92c0-698c-47f4-9aad-d45b64d030fd" providerId="ADAL" clId="{748F649C-9BBB-4825-8B58-9B5FDEC090DF}" dt="2019-10-06T20:22:59.891" v="11086"/>
          <ac:spMkLst>
            <pc:docMk/>
            <pc:sldMk cId="3201594731" sldId="261"/>
            <ac:spMk id="13" creationId="{63918224-5B74-4837-A9B1-5264D7535F66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14" creationId="{4EC8AAB6-953B-4D29-9967-3C44D06BB4E8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16" creationId="{C89ED458-2326-40DC-9C7B-1A717B6551AD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18" creationId="{6F9D1DE6-E368-4F07-85F9-D5B767477DDF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20" creationId="{F63B1F66-4ACE-4A01-8ADF-F175A9C358B2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22" creationId="{CF8448ED-9332-4A9B-8CAB-B1985E596E20}"/>
          </ac:spMkLst>
        </pc:spChg>
        <pc:spChg chg="add">
          <ac:chgData name="Muir, Erik" userId="1a7e92c0-698c-47f4-9aad-d45b64d030fd" providerId="ADAL" clId="{748F649C-9BBB-4825-8B58-9B5FDEC090DF}" dt="2019-09-16T01:23:59.982" v="719" actId="26606"/>
          <ac:spMkLst>
            <pc:docMk/>
            <pc:sldMk cId="3201594731" sldId="261"/>
            <ac:spMk id="24" creationId="{ED3A2261-1C75-40FF-8CD6-18C5900C1C8D}"/>
          </ac:spMkLst>
        </pc:spChg>
        <pc:spChg chg="add mod">
          <ac:chgData name="Muir, Erik" userId="1a7e92c0-698c-47f4-9aad-d45b64d030fd" providerId="ADAL" clId="{748F649C-9BBB-4825-8B58-9B5FDEC090DF}" dt="2019-11-23T04:36:44.487" v="14570" actId="1037"/>
          <ac:spMkLst>
            <pc:docMk/>
            <pc:sldMk cId="3201594731" sldId="261"/>
            <ac:spMk id="34" creationId="{48A946C8-FD01-4143-99C4-3E035B94EE34}"/>
          </ac:spMkLst>
        </pc:spChg>
        <pc:picChg chg="add del mod">
          <ac:chgData name="Muir, Erik" userId="1a7e92c0-698c-47f4-9aad-d45b64d030fd" providerId="ADAL" clId="{748F649C-9BBB-4825-8B58-9B5FDEC090DF}" dt="2019-09-16T01:25:07.905" v="725" actId="478"/>
          <ac:picMkLst>
            <pc:docMk/>
            <pc:sldMk cId="3201594731" sldId="261"/>
            <ac:picMk id="5" creationId="{3E955864-5ADE-4896-BBE6-599FF89E031D}"/>
          </ac:picMkLst>
        </pc:picChg>
        <pc:picChg chg="add mod ord">
          <ac:chgData name="Muir, Erik" userId="1a7e92c0-698c-47f4-9aad-d45b64d030fd" providerId="ADAL" clId="{748F649C-9BBB-4825-8B58-9B5FDEC090DF}" dt="2019-09-16T01:25:46.845" v="736" actId="171"/>
          <ac:picMkLst>
            <pc:docMk/>
            <pc:sldMk cId="3201594731" sldId="261"/>
            <ac:picMk id="7" creationId="{C3FCAD58-BE99-447E-9EFA-80FAB29EFB1C}"/>
          </ac:picMkLst>
        </pc:picChg>
        <pc:inkChg chg="add del">
          <ac:chgData name="Muir, Erik" userId="1a7e92c0-698c-47f4-9aad-d45b64d030fd" providerId="ADAL" clId="{748F649C-9BBB-4825-8B58-9B5FDEC090DF}" dt="2019-09-16T01:27:07.343" v="751" actId="9405"/>
          <ac:inkMkLst>
            <pc:docMk/>
            <pc:sldMk cId="3201594731" sldId="261"/>
            <ac:inkMk id="8" creationId="{7453D45D-FD44-4A24-8B76-5320EA2877BE}"/>
          </ac:inkMkLst>
        </pc:inkChg>
        <pc:inkChg chg="add del">
          <ac:chgData name="Muir, Erik" userId="1a7e92c0-698c-47f4-9aad-d45b64d030fd" providerId="ADAL" clId="{748F649C-9BBB-4825-8B58-9B5FDEC090DF}" dt="2019-09-16T01:27:06.980" v="750" actId="9405"/>
          <ac:inkMkLst>
            <pc:docMk/>
            <pc:sldMk cId="3201594731" sldId="261"/>
            <ac:inkMk id="10" creationId="{5F35535E-22C8-4E4E-9A39-2B561A06AEAF}"/>
          </ac:inkMkLst>
        </pc:inkChg>
        <pc:inkChg chg="add del">
          <ac:chgData name="Muir, Erik" userId="1a7e92c0-698c-47f4-9aad-d45b64d030fd" providerId="ADAL" clId="{748F649C-9BBB-4825-8B58-9B5FDEC090DF}" dt="2019-09-16T01:27:06.634" v="749" actId="9405"/>
          <ac:inkMkLst>
            <pc:docMk/>
            <pc:sldMk cId="3201594731" sldId="261"/>
            <ac:inkMk id="11" creationId="{D69AD788-139A-431E-80A9-DC41195C50DC}"/>
          </ac:inkMkLst>
        </pc:inkChg>
        <pc:inkChg chg="add del">
          <ac:chgData name="Muir, Erik" userId="1a7e92c0-698c-47f4-9aad-d45b64d030fd" providerId="ADAL" clId="{748F649C-9BBB-4825-8B58-9B5FDEC090DF}" dt="2019-09-16T01:27:06.269" v="748" actId="9405"/>
          <ac:inkMkLst>
            <pc:docMk/>
            <pc:sldMk cId="3201594731" sldId="261"/>
            <ac:inkMk id="13" creationId="{0EA55600-B0CD-4E9B-AB4B-13419F8CC8FF}"/>
          </ac:inkMkLst>
        </pc:inkChg>
        <pc:inkChg chg="add del">
          <ac:chgData name="Muir, Erik" userId="1a7e92c0-698c-47f4-9aad-d45b64d030fd" providerId="ADAL" clId="{748F649C-9BBB-4825-8B58-9B5FDEC090DF}" dt="2019-09-16T01:27:05.977" v="747" actId="9405"/>
          <ac:inkMkLst>
            <pc:docMk/>
            <pc:sldMk cId="3201594731" sldId="261"/>
            <ac:inkMk id="15" creationId="{8176F3F8-3E8C-4B12-8F3E-D9B129A4DC1C}"/>
          </ac:inkMkLst>
        </pc:inkChg>
        <pc:inkChg chg="add del">
          <ac:chgData name="Muir, Erik" userId="1a7e92c0-698c-47f4-9aad-d45b64d030fd" providerId="ADAL" clId="{748F649C-9BBB-4825-8B58-9B5FDEC090DF}" dt="2019-09-16T01:27:05.663" v="746" actId="9405"/>
          <ac:inkMkLst>
            <pc:docMk/>
            <pc:sldMk cId="3201594731" sldId="261"/>
            <ac:inkMk id="17" creationId="{51E94A89-2958-4BA5-B4AE-DF4FD6C2857E}"/>
          </ac:inkMkLst>
        </pc:inkChg>
        <pc:inkChg chg="add del">
          <ac:chgData name="Muir, Erik" userId="1a7e92c0-698c-47f4-9aad-d45b64d030fd" providerId="ADAL" clId="{748F649C-9BBB-4825-8B58-9B5FDEC090DF}" dt="2019-09-16T01:27:05.270" v="745" actId="9405"/>
          <ac:inkMkLst>
            <pc:docMk/>
            <pc:sldMk cId="3201594731" sldId="261"/>
            <ac:inkMk id="19" creationId="{3DD8E479-80BA-4446-ABE3-81D18C9F95C7}"/>
          </ac:inkMkLst>
        </pc:inkChg>
        <pc:inkChg chg="add">
          <ac:chgData name="Muir, Erik" userId="1a7e92c0-698c-47f4-9aad-d45b64d030fd" providerId="ADAL" clId="{748F649C-9BBB-4825-8B58-9B5FDEC090DF}" dt="2019-09-16T01:27:00.824" v="744"/>
          <ac:inkMkLst>
            <pc:docMk/>
            <pc:sldMk cId="3201594731" sldId="261"/>
            <ac:inkMk id="21" creationId="{B667A32C-A40A-4C96-A7B0-27DE1B213D3F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3" creationId="{7B13403F-7B45-4126-AD90-4FD99A4AEBFD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5" creationId="{8F63E871-3C7F-45CF-8E7F-6F76CC910638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6" creationId="{E8358853-F3CC-4074-884E-F63087A51AAC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7" creationId="{CF0BC3B7-6AB3-4966-9D22-B22BAB348B89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8" creationId="{69CA0555-2494-4C38-A452-8ECF63564B4A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29" creationId="{E496DEAD-11F6-442C-9684-8D99D66B5A83}"/>
          </ac:inkMkLst>
        </pc:inkChg>
        <pc:inkChg chg="add del">
          <ac:chgData name="Muir, Erik" userId="1a7e92c0-698c-47f4-9aad-d45b64d030fd" providerId="ADAL" clId="{748F649C-9BBB-4825-8B58-9B5FDEC090DF}" dt="2019-09-16T01:27:43.478" v="759"/>
          <ac:inkMkLst>
            <pc:docMk/>
            <pc:sldMk cId="3201594731" sldId="261"/>
            <ac:inkMk id="30" creationId="{0EBC6004-7FD3-42FE-9CCC-88808E8029F4}"/>
          </ac:inkMkLst>
        </pc:inkChg>
        <pc:inkChg chg="add mod">
          <ac:chgData name="Muir, Erik" userId="1a7e92c0-698c-47f4-9aad-d45b64d030fd" providerId="ADAL" clId="{748F649C-9BBB-4825-8B58-9B5FDEC090DF}" dt="2019-09-24T03:32:18.363" v="7731" actId="208"/>
          <ac:inkMkLst>
            <pc:docMk/>
            <pc:sldMk cId="3201594731" sldId="261"/>
            <ac:inkMk id="31" creationId="{955F6D16-08F9-42C8-85E1-B1EA1A7527D0}"/>
          </ac:inkMkLst>
        </pc:inkChg>
        <pc:inkChg chg="add del">
          <ac:chgData name="Muir, Erik" userId="1a7e92c0-698c-47f4-9aad-d45b64d030fd" providerId="ADAL" clId="{748F649C-9BBB-4825-8B58-9B5FDEC090DF}" dt="2019-09-16T01:34:28.847" v="767" actId="9405"/>
          <ac:inkMkLst>
            <pc:docMk/>
            <pc:sldMk cId="3201594731" sldId="261"/>
            <ac:inkMk id="32" creationId="{DC9A87BC-7110-4A09-9181-A084083FD26E}"/>
          </ac:inkMkLst>
        </pc:inkChg>
        <pc:inkChg chg="add del">
          <ac:chgData name="Muir, Erik" userId="1a7e92c0-698c-47f4-9aad-d45b64d030fd" providerId="ADAL" clId="{748F649C-9BBB-4825-8B58-9B5FDEC090DF}" dt="2019-09-16T01:34:21.245" v="766" actId="9405"/>
          <ac:inkMkLst>
            <pc:docMk/>
            <pc:sldMk cId="3201594731" sldId="261"/>
            <ac:inkMk id="33" creationId="{36F1EE56-ABFE-4363-B404-5296EF5CCF2C}"/>
          </ac:inkMkLst>
        </pc:inkChg>
      </pc:sldChg>
      <pc:sldChg chg="addSp delSp modSp add modAnim">
        <pc:chgData name="Muir, Erik" userId="1a7e92c0-698c-47f4-9aad-d45b64d030fd" providerId="ADAL" clId="{748F649C-9BBB-4825-8B58-9B5FDEC090DF}" dt="2019-11-25T04:28:07.616" v="14723" actId="20577"/>
        <pc:sldMkLst>
          <pc:docMk/>
          <pc:sldMk cId="1527337506" sldId="262"/>
        </pc:sldMkLst>
        <pc:spChg chg="mod">
          <ac:chgData name="Muir, Erik" userId="1a7e92c0-698c-47f4-9aad-d45b64d030fd" providerId="ADAL" clId="{748F649C-9BBB-4825-8B58-9B5FDEC090DF}" dt="2019-09-29T02:16:39.434" v="9005" actId="120"/>
          <ac:spMkLst>
            <pc:docMk/>
            <pc:sldMk cId="1527337506" sldId="262"/>
            <ac:spMk id="2" creationId="{9206115F-AD86-4BEA-B02D-30BFB6ADD3AA}"/>
          </ac:spMkLst>
        </pc:spChg>
        <pc:spChg chg="mod">
          <ac:chgData name="Muir, Erik" userId="1a7e92c0-698c-47f4-9aad-d45b64d030fd" providerId="ADAL" clId="{748F649C-9BBB-4825-8B58-9B5FDEC090DF}" dt="2019-11-07T03:57:38.125" v="11830" actId="1076"/>
          <ac:spMkLst>
            <pc:docMk/>
            <pc:sldMk cId="1527337506" sldId="262"/>
            <ac:spMk id="3" creationId="{7D3746FA-FEEC-4E5A-AFB3-69DCE21F19FC}"/>
          </ac:spMkLst>
        </pc:spChg>
        <pc:spChg chg="mod">
          <ac:chgData name="Muir, Erik" userId="1a7e92c0-698c-47f4-9aad-d45b64d030fd" providerId="ADAL" clId="{748F649C-9BBB-4825-8B58-9B5FDEC090DF}" dt="2019-09-24T03:24:05.898" v="7713" actId="1037"/>
          <ac:spMkLst>
            <pc:docMk/>
            <pc:sldMk cId="1527337506" sldId="262"/>
            <ac:spMk id="4" creationId="{C2BAA796-437F-4511-A777-9E0634AF50CA}"/>
          </ac:spMkLst>
        </pc:spChg>
        <pc:spChg chg="mod">
          <ac:chgData name="Muir, Erik" userId="1a7e92c0-698c-47f4-9aad-d45b64d030fd" providerId="ADAL" clId="{748F649C-9BBB-4825-8B58-9B5FDEC090DF}" dt="2019-09-24T03:24:06.231" v="7714" actId="408"/>
          <ac:spMkLst>
            <pc:docMk/>
            <pc:sldMk cId="1527337506" sldId="262"/>
            <ac:spMk id="5" creationId="{E052CC4C-8FF0-4D2C-A09B-88BC56B2A04C}"/>
          </ac:spMkLst>
        </pc:spChg>
        <pc:spChg chg="mod">
          <ac:chgData name="Muir, Erik" userId="1a7e92c0-698c-47f4-9aad-d45b64d030fd" providerId="ADAL" clId="{748F649C-9BBB-4825-8B58-9B5FDEC090DF}" dt="2019-09-24T03:22:35.858" v="7659" actId="408"/>
          <ac:spMkLst>
            <pc:docMk/>
            <pc:sldMk cId="1527337506" sldId="262"/>
            <ac:spMk id="6" creationId="{2A4FD402-6872-4319-A2EB-C33154311054}"/>
          </ac:spMkLst>
        </pc:spChg>
        <pc:spChg chg="add del mod">
          <ac:chgData name="Muir, Erik" userId="1a7e92c0-698c-47f4-9aad-d45b64d030fd" providerId="ADAL" clId="{748F649C-9BBB-4825-8B58-9B5FDEC090DF}" dt="2019-09-24T03:21:01.943" v="7625" actId="478"/>
          <ac:spMkLst>
            <pc:docMk/>
            <pc:sldMk cId="1527337506" sldId="262"/>
            <ac:spMk id="7" creationId="{2C9443DB-D3A6-476E-B529-B92732BFBBA1}"/>
          </ac:spMkLst>
        </pc:spChg>
        <pc:spChg chg="add del mod">
          <ac:chgData name="Muir, Erik" userId="1a7e92c0-698c-47f4-9aad-d45b64d030fd" providerId="ADAL" clId="{748F649C-9BBB-4825-8B58-9B5FDEC090DF}" dt="2019-09-24T03:21:01.943" v="7625" actId="478"/>
          <ac:spMkLst>
            <pc:docMk/>
            <pc:sldMk cId="1527337506" sldId="262"/>
            <ac:spMk id="8" creationId="{63190130-F9C1-4C7F-8C64-5AA707EDFB0E}"/>
          </ac:spMkLst>
        </pc:spChg>
        <pc:spChg chg="add mod">
          <ac:chgData name="Muir, Erik" userId="1a7e92c0-698c-47f4-9aad-d45b64d030fd" providerId="ADAL" clId="{748F649C-9BBB-4825-8B58-9B5FDEC090DF}" dt="2019-09-24T03:24:25.892" v="7729" actId="1037"/>
          <ac:spMkLst>
            <pc:docMk/>
            <pc:sldMk cId="1527337506" sldId="262"/>
            <ac:spMk id="9" creationId="{5DC30991-6E2B-4A6D-B44C-7D684787241B}"/>
          </ac:spMkLst>
        </pc:spChg>
        <pc:spChg chg="add mod">
          <ac:chgData name="Muir, Erik" userId="1a7e92c0-698c-47f4-9aad-d45b64d030fd" providerId="ADAL" clId="{748F649C-9BBB-4825-8B58-9B5FDEC090DF}" dt="2019-11-25T04:28:07.616" v="14723" actId="20577"/>
          <ac:spMkLst>
            <pc:docMk/>
            <pc:sldMk cId="1527337506" sldId="262"/>
            <ac:spMk id="10" creationId="{9D021277-E7EE-45AB-9F3C-B0C128658115}"/>
          </ac:spMkLst>
        </pc:spChg>
      </pc:sldChg>
      <pc:sldChg chg="modSp add del">
        <pc:chgData name="Muir, Erik" userId="1a7e92c0-698c-47f4-9aad-d45b64d030fd" providerId="ADAL" clId="{748F649C-9BBB-4825-8B58-9B5FDEC090DF}" dt="2019-09-22T19:36:41.014" v="2216" actId="2696"/>
        <pc:sldMkLst>
          <pc:docMk/>
          <pc:sldMk cId="950685471" sldId="263"/>
        </pc:sldMkLst>
        <pc:spChg chg="mod">
          <ac:chgData name="Muir, Erik" userId="1a7e92c0-698c-47f4-9aad-d45b64d030fd" providerId="ADAL" clId="{748F649C-9BBB-4825-8B58-9B5FDEC090DF}" dt="2019-09-22T19:31:10.044" v="2214" actId="14100"/>
          <ac:spMkLst>
            <pc:docMk/>
            <pc:sldMk cId="950685471" sldId="263"/>
            <ac:spMk id="6" creationId="{31810808-9077-43FB-8752-9F58CBDD64CE}"/>
          </ac:spMkLst>
        </pc:spChg>
      </pc:sldChg>
      <pc:sldChg chg="addSp delSp modSp add del mod setBg setClrOvrMap">
        <pc:chgData name="Muir, Erik" userId="1a7e92c0-698c-47f4-9aad-d45b64d030fd" providerId="ADAL" clId="{748F649C-9BBB-4825-8B58-9B5FDEC090DF}" dt="2019-09-24T02:38:00.079" v="6809" actId="47"/>
        <pc:sldMkLst>
          <pc:docMk/>
          <pc:sldMk cId="1888705505" sldId="263"/>
        </pc:sldMkLst>
        <pc:spChg chg="mod">
          <ac:chgData name="Muir, Erik" userId="1a7e92c0-698c-47f4-9aad-d45b64d030fd" providerId="ADAL" clId="{748F649C-9BBB-4825-8B58-9B5FDEC090DF}" dt="2019-09-24T01:52:32.797" v="6389" actId="12788"/>
          <ac:spMkLst>
            <pc:docMk/>
            <pc:sldMk cId="1888705505" sldId="263"/>
            <ac:spMk id="2" creationId="{7F7DD6C2-864D-4F73-B19F-DECA0FAA4316}"/>
          </ac:spMkLst>
        </pc:spChg>
        <pc:spChg chg="del mod">
          <ac:chgData name="Muir, Erik" userId="1a7e92c0-698c-47f4-9aad-d45b64d030fd" providerId="ADAL" clId="{748F649C-9BBB-4825-8B58-9B5FDEC090DF}" dt="2019-09-24T01:42:16.026" v="6367" actId="478"/>
          <ac:spMkLst>
            <pc:docMk/>
            <pc:sldMk cId="1888705505" sldId="263"/>
            <ac:spMk id="3" creationId="{E0B806BA-B444-4211-9EBD-ECD7571A0B84}"/>
          </ac:spMkLst>
        </pc:spChg>
        <pc:spChg chg="add del">
          <ac:chgData name="Muir, Erik" userId="1a7e92c0-698c-47f4-9aad-d45b64d030fd" providerId="ADAL" clId="{748F649C-9BBB-4825-8B58-9B5FDEC090DF}" dt="2019-09-22T20:18:27.977" v="2357" actId="26606"/>
          <ac:spMkLst>
            <pc:docMk/>
            <pc:sldMk cId="1888705505" sldId="263"/>
            <ac:spMk id="11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29.288" v="2297" actId="26606"/>
          <ac:spMkLst>
            <pc:docMk/>
            <pc:sldMk cId="1888705505" sldId="263"/>
            <ac:spMk id="1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20:18:27.977" v="2357" actId="26606"/>
          <ac:spMkLst>
            <pc:docMk/>
            <pc:sldMk cId="1888705505" sldId="263"/>
            <ac:spMk id="13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20:18:27.977" v="2357" actId="26606"/>
          <ac:spMkLst>
            <pc:docMk/>
            <pc:sldMk cId="1888705505" sldId="263"/>
            <ac:spMk id="15" creationId="{1FD9464E-E5B9-40C0-B738-67C266F517C7}"/>
          </ac:spMkLst>
        </pc:spChg>
        <pc:spChg chg="add del">
          <ac:chgData name="Muir, Erik" userId="1a7e92c0-698c-47f4-9aad-d45b64d030fd" providerId="ADAL" clId="{748F649C-9BBB-4825-8B58-9B5FDEC090DF}" dt="2019-09-22T19:52:37.201" v="2299" actId="26606"/>
          <ac:spMkLst>
            <pc:docMk/>
            <pc:sldMk cId="1888705505" sldId="263"/>
            <ac:spMk id="16" creationId="{7D0F3F6D-A49D-4406-8D61-1C4F8D792F04}"/>
          </ac:spMkLst>
        </pc:spChg>
        <pc:spChg chg="add del">
          <ac:chgData name="Muir, Erik" userId="1a7e92c0-698c-47f4-9aad-d45b64d030fd" providerId="ADAL" clId="{748F649C-9BBB-4825-8B58-9B5FDEC090DF}" dt="2019-09-22T20:18:27.977" v="2357" actId="26606"/>
          <ac:spMkLst>
            <pc:docMk/>
            <pc:sldMk cId="1888705505" sldId="263"/>
            <ac:spMk id="17" creationId="{6CCD7EA2-2557-4E49-9B59-9C028EF18613}"/>
          </ac:spMkLst>
        </pc:spChg>
        <pc:spChg chg="add del">
          <ac:chgData name="Muir, Erik" userId="1a7e92c0-698c-47f4-9aad-d45b64d030fd" providerId="ADAL" clId="{748F649C-9BBB-4825-8B58-9B5FDEC090DF}" dt="2019-09-22T20:18:27.977" v="2357" actId="26606"/>
          <ac:spMkLst>
            <pc:docMk/>
            <pc:sldMk cId="1888705505" sldId="263"/>
            <ac:spMk id="19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19:52:37.201" v="2299" actId="26606"/>
          <ac:spMkLst>
            <pc:docMk/>
            <pc:sldMk cId="1888705505" sldId="263"/>
            <ac:spMk id="20" creationId="{9E382A3D-2F90-475C-8DF2-F666FEA3425B}"/>
          </ac:spMkLst>
        </pc:spChg>
        <pc:spChg chg="add del">
          <ac:chgData name="Muir, Erik" userId="1a7e92c0-698c-47f4-9aad-d45b64d030fd" providerId="ADAL" clId="{748F649C-9BBB-4825-8B58-9B5FDEC090DF}" dt="2019-09-22T19:52:37.201" v="2299" actId="26606"/>
          <ac:spMkLst>
            <pc:docMk/>
            <pc:sldMk cId="1888705505" sldId="263"/>
            <ac:spMk id="2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37.201" v="2299" actId="26606"/>
          <ac:spMkLst>
            <pc:docMk/>
            <pc:sldMk cId="1888705505" sldId="263"/>
            <ac:spMk id="23" creationId="{D22D1B95-2B54-43E9-85D9-B489F6C5DD0F}"/>
          </ac:spMkLst>
        </pc:spChg>
        <pc:spChg chg="add del">
          <ac:chgData name="Muir, Erik" userId="1a7e92c0-698c-47f4-9aad-d45b64d030fd" providerId="ADAL" clId="{748F649C-9BBB-4825-8B58-9B5FDEC090DF}" dt="2019-09-22T19:52:37.201" v="2299" actId="26606"/>
          <ac:spMkLst>
            <pc:docMk/>
            <pc:sldMk cId="1888705505" sldId="263"/>
            <ac:spMk id="24" creationId="{D953A318-DA8D-4405-9536-D889E45C5E3E}"/>
          </ac:spMkLst>
        </pc:spChg>
        <pc:spChg chg="add del">
          <ac:chgData name="Muir, Erik" userId="1a7e92c0-698c-47f4-9aad-d45b64d030fd" providerId="ADAL" clId="{748F649C-9BBB-4825-8B58-9B5FDEC090DF}" dt="2019-09-22T19:52:40.830" v="2301" actId="26606"/>
          <ac:spMkLst>
            <pc:docMk/>
            <pc:sldMk cId="1888705505" sldId="263"/>
            <ac:spMk id="27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20:19:18.854" v="2359" actId="26606"/>
          <ac:spMkLst>
            <pc:docMk/>
            <pc:sldMk cId="1888705505" sldId="263"/>
            <ac:spMk id="31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3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4" creationId="{02E8BD2A-4014-4DC6-A228-4ECE6A0AA6D1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5" creationId="{3896CA42-3323-41E5-B809-CD790B2AA1CA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6" creationId="{EA2FE539-0B6F-4FAE-A391-B46476F46CCB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7" creationId="{BD5A14FB-50A2-4964-8B07-EE40D1CE08B5}"/>
          </ac:spMkLst>
        </pc:spChg>
        <pc:spChg chg="add del">
          <ac:chgData name="Muir, Erik" userId="1a7e92c0-698c-47f4-9aad-d45b64d030fd" providerId="ADAL" clId="{748F649C-9BBB-4825-8B58-9B5FDEC090DF}" dt="2019-09-22T19:52:43.087" v="2303" actId="26606"/>
          <ac:spMkLst>
            <pc:docMk/>
            <pc:sldMk cId="1888705505" sldId="263"/>
            <ac:spMk id="38" creationId="{FD63331C-DD2E-43D8-9511-B44EC057D7DB}"/>
          </ac:spMkLst>
        </pc:spChg>
        <pc:spChg chg="add del">
          <ac:chgData name="Muir, Erik" userId="1a7e92c0-698c-47f4-9aad-d45b64d030fd" providerId="ADAL" clId="{748F649C-9BBB-4825-8B58-9B5FDEC090DF}" dt="2019-09-22T20:19:18.854" v="2359" actId="26606"/>
          <ac:spMkLst>
            <pc:docMk/>
            <pc:sldMk cId="1888705505" sldId="263"/>
            <ac:spMk id="39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19:52:46.463" v="2305" actId="26606"/>
          <ac:spMkLst>
            <pc:docMk/>
            <pc:sldMk cId="1888705505" sldId="263"/>
            <ac:spMk id="41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46.463" v="2305" actId="26606"/>
          <ac:spMkLst>
            <pc:docMk/>
            <pc:sldMk cId="1888705505" sldId="263"/>
            <ac:spMk id="42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19:52:46.463" v="2305" actId="26606"/>
          <ac:spMkLst>
            <pc:docMk/>
            <pc:sldMk cId="1888705505" sldId="263"/>
            <ac:spMk id="43" creationId="{1FD9464E-E5B9-40C0-B738-67C266F517C7}"/>
          </ac:spMkLst>
        </pc:spChg>
        <pc:spChg chg="add del">
          <ac:chgData name="Muir, Erik" userId="1a7e92c0-698c-47f4-9aad-d45b64d030fd" providerId="ADAL" clId="{748F649C-9BBB-4825-8B58-9B5FDEC090DF}" dt="2019-09-22T19:52:46.463" v="2305" actId="26606"/>
          <ac:spMkLst>
            <pc:docMk/>
            <pc:sldMk cId="1888705505" sldId="263"/>
            <ac:spMk id="44" creationId="{6CCD7EA2-2557-4E49-9B59-9C028EF18613}"/>
          </ac:spMkLst>
        </pc:spChg>
        <pc:spChg chg="add del">
          <ac:chgData name="Muir, Erik" userId="1a7e92c0-698c-47f4-9aad-d45b64d030fd" providerId="ADAL" clId="{748F649C-9BBB-4825-8B58-9B5FDEC090DF}" dt="2019-09-22T19:52:46.463" v="2305" actId="26606"/>
          <ac:spMkLst>
            <pc:docMk/>
            <pc:sldMk cId="1888705505" sldId="263"/>
            <ac:spMk id="45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20:19:18.854" v="2359" actId="26606"/>
          <ac:spMkLst>
            <pc:docMk/>
            <pc:sldMk cId="1888705505" sldId="263"/>
            <ac:spMk id="46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19:52:51.739" v="2307" actId="26606"/>
          <ac:spMkLst>
            <pc:docMk/>
            <pc:sldMk cId="1888705505" sldId="263"/>
            <ac:spMk id="48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2:51.739" v="2307" actId="26606"/>
          <ac:spMkLst>
            <pc:docMk/>
            <pc:sldMk cId="1888705505" sldId="263"/>
            <ac:spMk id="51" creationId="{029C0D00-401D-42B7-94D8-008C7DAA8E80}"/>
          </ac:spMkLst>
        </pc:spChg>
        <pc:spChg chg="add del">
          <ac:chgData name="Muir, Erik" userId="1a7e92c0-698c-47f4-9aad-d45b64d030fd" providerId="ADAL" clId="{748F649C-9BBB-4825-8B58-9B5FDEC090DF}" dt="2019-09-22T19:52:57.592" v="2309" actId="26606"/>
          <ac:spMkLst>
            <pc:docMk/>
            <pc:sldMk cId="1888705505" sldId="263"/>
            <ac:spMk id="54" creationId="{B8144315-1C5A-4185-A952-25D98D303D46}"/>
          </ac:spMkLst>
        </pc:spChg>
        <pc:spChg chg="add del">
          <ac:chgData name="Muir, Erik" userId="1a7e92c0-698c-47f4-9aad-d45b64d030fd" providerId="ADAL" clId="{748F649C-9BBB-4825-8B58-9B5FDEC090DF}" dt="2019-09-22T19:52:57.592" v="2309" actId="26606"/>
          <ac:spMkLst>
            <pc:docMk/>
            <pc:sldMk cId="1888705505" sldId="263"/>
            <ac:spMk id="55" creationId="{4E212B76-74CB-461F-90A3-EF4F2397A883}"/>
          </ac:spMkLst>
        </pc:spChg>
        <pc:spChg chg="add del">
          <ac:chgData name="Muir, Erik" userId="1a7e92c0-698c-47f4-9aad-d45b64d030fd" providerId="ADAL" clId="{748F649C-9BBB-4825-8B58-9B5FDEC090DF}" dt="2019-09-22T19:52:57.592" v="2309" actId="26606"/>
          <ac:spMkLst>
            <pc:docMk/>
            <pc:sldMk cId="1888705505" sldId="263"/>
            <ac:spMk id="56" creationId="{81E746D0-4B37-4869-B2EF-79D5F0FFFBC9}"/>
          </ac:spMkLst>
        </pc:spChg>
        <pc:spChg chg="add del">
          <ac:chgData name="Muir, Erik" userId="1a7e92c0-698c-47f4-9aad-d45b64d030fd" providerId="ADAL" clId="{748F649C-9BBB-4825-8B58-9B5FDEC090DF}" dt="2019-09-22T19:53:02" v="2311" actId="26606"/>
          <ac:spMkLst>
            <pc:docMk/>
            <pc:sldMk cId="1888705505" sldId="263"/>
            <ac:spMk id="60" creationId="{B8144315-1C5A-4185-A952-25D98D303D46}"/>
          </ac:spMkLst>
        </pc:spChg>
        <pc:spChg chg="add del">
          <ac:chgData name="Muir, Erik" userId="1a7e92c0-698c-47f4-9aad-d45b64d030fd" providerId="ADAL" clId="{748F649C-9BBB-4825-8B58-9B5FDEC090DF}" dt="2019-09-22T19:53:02" v="2311" actId="26606"/>
          <ac:spMkLst>
            <pc:docMk/>
            <pc:sldMk cId="1888705505" sldId="263"/>
            <ac:spMk id="61" creationId="{4E212B76-74CB-461F-90A3-EF4F2397A883}"/>
          </ac:spMkLst>
        </pc:spChg>
        <pc:spChg chg="add del">
          <ac:chgData name="Muir, Erik" userId="1a7e92c0-698c-47f4-9aad-d45b64d030fd" providerId="ADAL" clId="{748F649C-9BBB-4825-8B58-9B5FDEC090DF}" dt="2019-09-22T19:53:02" v="2311" actId="26606"/>
          <ac:spMkLst>
            <pc:docMk/>
            <pc:sldMk cId="1888705505" sldId="263"/>
            <ac:spMk id="62" creationId="{81E746D0-4B37-4869-B2EF-79D5F0FFFBC9}"/>
          </ac:spMkLst>
        </pc:spChg>
        <pc:spChg chg="add del">
          <ac:chgData name="Muir, Erik" userId="1a7e92c0-698c-47f4-9aad-d45b64d030fd" providerId="ADAL" clId="{748F649C-9BBB-4825-8B58-9B5FDEC090DF}" dt="2019-09-22T20:19:25.723" v="2361" actId="26606"/>
          <ac:spMkLst>
            <pc:docMk/>
            <pc:sldMk cId="1888705505" sldId="263"/>
            <ac:spMk id="64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3:08.012" v="2313" actId="26606"/>
          <ac:spMkLst>
            <pc:docMk/>
            <pc:sldMk cId="1888705505" sldId="263"/>
            <ac:spMk id="67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3:08.012" v="2313" actId="26606"/>
          <ac:spMkLst>
            <pc:docMk/>
            <pc:sldMk cId="1888705505" sldId="263"/>
            <ac:spMk id="68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19:53:08.012" v="2313" actId="26606"/>
          <ac:spMkLst>
            <pc:docMk/>
            <pc:sldMk cId="1888705505" sldId="263"/>
            <ac:spMk id="69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19:53:52.517" v="2315" actId="26606"/>
          <ac:spMkLst>
            <pc:docMk/>
            <pc:sldMk cId="1888705505" sldId="263"/>
            <ac:spMk id="75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3:52.517" v="2315" actId="26606"/>
          <ac:spMkLst>
            <pc:docMk/>
            <pc:sldMk cId="1888705505" sldId="263"/>
            <ac:spMk id="76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19:53:52.517" v="2315" actId="26606"/>
          <ac:spMkLst>
            <pc:docMk/>
            <pc:sldMk cId="1888705505" sldId="263"/>
            <ac:spMk id="77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20:19:37.892" v="2363" actId="26606"/>
          <ac:spMkLst>
            <pc:docMk/>
            <pc:sldMk cId="1888705505" sldId="263"/>
            <ac:spMk id="83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4:00.791" v="2317" actId="26606"/>
          <ac:spMkLst>
            <pc:docMk/>
            <pc:sldMk cId="1888705505" sldId="263"/>
            <ac:spMk id="84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19:54:00.791" v="2317" actId="26606"/>
          <ac:spMkLst>
            <pc:docMk/>
            <pc:sldMk cId="1888705505" sldId="263"/>
            <ac:spMk id="85" creationId="{D22D1B95-2B54-43E9-85D9-B489F6C5DD0F}"/>
          </ac:spMkLst>
        </pc:spChg>
        <pc:spChg chg="add del">
          <ac:chgData name="Muir, Erik" userId="1a7e92c0-698c-47f4-9aad-d45b64d030fd" providerId="ADAL" clId="{748F649C-9BBB-4825-8B58-9B5FDEC090DF}" dt="2019-09-22T19:54:00.791" v="2317" actId="26606"/>
          <ac:spMkLst>
            <pc:docMk/>
            <pc:sldMk cId="1888705505" sldId="263"/>
            <ac:spMk id="86" creationId="{7D0F3F6D-A49D-4406-8D61-1C4F8D792F04}"/>
          </ac:spMkLst>
        </pc:spChg>
        <pc:spChg chg="add del">
          <ac:chgData name="Muir, Erik" userId="1a7e92c0-698c-47f4-9aad-d45b64d030fd" providerId="ADAL" clId="{748F649C-9BBB-4825-8B58-9B5FDEC090DF}" dt="2019-09-22T19:54:00.791" v="2317" actId="26606"/>
          <ac:spMkLst>
            <pc:docMk/>
            <pc:sldMk cId="1888705505" sldId="263"/>
            <ac:spMk id="87" creationId="{D953A318-DA8D-4405-9536-D889E45C5E3E}"/>
          </ac:spMkLst>
        </pc:spChg>
        <pc:spChg chg="add del">
          <ac:chgData name="Muir, Erik" userId="1a7e92c0-698c-47f4-9aad-d45b64d030fd" providerId="ADAL" clId="{748F649C-9BBB-4825-8B58-9B5FDEC090DF}" dt="2019-09-22T19:54:00.791" v="2317" actId="26606"/>
          <ac:spMkLst>
            <pc:docMk/>
            <pc:sldMk cId="1888705505" sldId="263"/>
            <ac:spMk id="88" creationId="{9E382A3D-2F90-475C-8DF2-F666FEA3425B}"/>
          </ac:spMkLst>
        </pc:spChg>
        <pc:spChg chg="add del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96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97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98" creationId="{1FD9464E-E5B9-40C0-B738-67C266F517C7}"/>
          </ac:spMkLst>
        </pc:spChg>
        <pc:spChg chg="add del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99" creationId="{6CCD7EA2-2557-4E49-9B59-9C028EF18613}"/>
          </ac:spMkLst>
        </pc:spChg>
        <pc:spChg chg="add del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100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4T01:49:24.199" v="6369" actId="26606"/>
          <ac:spMkLst>
            <pc:docMk/>
            <pc:sldMk cId="1888705505" sldId="263"/>
            <ac:spMk id="109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4T01:49:24.199" v="6369" actId="26606"/>
          <ac:spMkLst>
            <pc:docMk/>
            <pc:sldMk cId="1888705505" sldId="263"/>
            <ac:spMk id="111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4T01:49:24.199" v="6369" actId="26606"/>
          <ac:spMkLst>
            <pc:docMk/>
            <pc:sldMk cId="1888705505" sldId="263"/>
            <ac:spMk id="113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4T01:49:31.138" v="6371" actId="26606"/>
          <ac:spMkLst>
            <pc:docMk/>
            <pc:sldMk cId="1888705505" sldId="263"/>
            <ac:spMk id="120" creationId="{73C0A186-7444-4460-9C37-532E7671E99E}"/>
          </ac:spMkLst>
        </pc:spChg>
        <pc:spChg chg="add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126" creationId="{73C0A186-7444-4460-9C37-532E7671E99E}"/>
          </ac:spMkLst>
        </pc:spChg>
        <pc:spChg chg="add">
          <ac:chgData name="Muir, Erik" userId="1a7e92c0-698c-47f4-9aad-d45b64d030fd" providerId="ADAL" clId="{748F649C-9BBB-4825-8B58-9B5FDEC090DF}" dt="2019-09-24T01:49:31.247" v="6372" actId="26606"/>
          <ac:spMkLst>
            <pc:docMk/>
            <pc:sldMk cId="1888705505" sldId="263"/>
            <ac:spMk id="129" creationId="{029C0D00-401D-42B7-94D8-008C7DAA8E80}"/>
          </ac:spMkLst>
        </pc:spChg>
        <pc:grpChg chg="add del">
          <ac:chgData name="Muir, Erik" userId="1a7e92c0-698c-47f4-9aad-d45b64d030fd" providerId="ADAL" clId="{748F649C-9BBB-4825-8B58-9B5FDEC090DF}" dt="2019-09-22T20:18:27.977" v="2357" actId="26606"/>
          <ac:grpSpMkLst>
            <pc:docMk/>
            <pc:sldMk cId="1888705505" sldId="263"/>
            <ac:grpSpMk id="5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29.288" v="2297" actId="26606"/>
          <ac:grpSpMkLst>
            <pc:docMk/>
            <pc:sldMk cId="1888705505" sldId="263"/>
            <ac:grpSpMk id="8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57.592" v="2309" actId="26606"/>
          <ac:grpSpMkLst>
            <pc:docMk/>
            <pc:sldMk cId="1888705505" sldId="263"/>
            <ac:grpSpMk id="10" creationId="{4091D54B-59AB-4A5E-8E9E-0421BD66D4FB}"/>
          </ac:grpSpMkLst>
        </pc:grpChg>
        <pc:grpChg chg="add del">
          <ac:chgData name="Muir, Erik" userId="1a7e92c0-698c-47f4-9aad-d45b64d030fd" providerId="ADAL" clId="{748F649C-9BBB-4825-8B58-9B5FDEC090DF}" dt="2019-09-22T19:52:29.288" v="2297" actId="26606"/>
          <ac:grpSpMkLst>
            <pc:docMk/>
            <pc:sldMk cId="1888705505" sldId="263"/>
            <ac:grpSpMk id="14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22T19:52:37.201" v="2299" actId="26606"/>
          <ac:grpSpMkLst>
            <pc:docMk/>
            <pc:sldMk cId="1888705505" sldId="263"/>
            <ac:grpSpMk id="21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20:19:18.854" v="2359" actId="26606"/>
          <ac:grpSpMkLst>
            <pc:docMk/>
            <pc:sldMk cId="1888705505" sldId="263"/>
            <ac:grpSpMk id="25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40.830" v="2301" actId="26606"/>
          <ac:grpSpMkLst>
            <pc:docMk/>
            <pc:sldMk cId="1888705505" sldId="263"/>
            <ac:grpSpMk id="26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40.830" v="2301" actId="26606"/>
          <ac:grpSpMkLst>
            <pc:docMk/>
            <pc:sldMk cId="1888705505" sldId="263"/>
            <ac:grpSpMk id="28" creationId="{D4EC3799-3F52-48CE-85CC-83AED368EB42}"/>
          </ac:grpSpMkLst>
        </pc:grpChg>
        <pc:grpChg chg="add del">
          <ac:chgData name="Muir, Erik" userId="1a7e92c0-698c-47f4-9aad-d45b64d030fd" providerId="ADAL" clId="{748F649C-9BBB-4825-8B58-9B5FDEC090DF}" dt="2019-09-22T19:52:43.087" v="2303" actId="26606"/>
          <ac:grpSpMkLst>
            <pc:docMk/>
            <pc:sldMk cId="1888705505" sldId="263"/>
            <ac:grpSpMk id="32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46.463" v="2305" actId="26606"/>
          <ac:grpSpMkLst>
            <pc:docMk/>
            <pc:sldMk cId="1888705505" sldId="263"/>
            <ac:grpSpMk id="40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51.739" v="2307" actId="26606"/>
          <ac:grpSpMkLst>
            <pc:docMk/>
            <pc:sldMk cId="1888705505" sldId="263"/>
            <ac:grpSpMk id="47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2:51.739" v="2307" actId="26606"/>
          <ac:grpSpMkLst>
            <pc:docMk/>
            <pc:sldMk cId="1888705505" sldId="263"/>
            <ac:grpSpMk id="49" creationId="{5F72ECA3-2A46-4A5A-8330-12F7E22105BD}"/>
          </ac:grpSpMkLst>
        </pc:grpChg>
        <pc:grpChg chg="add del">
          <ac:chgData name="Muir, Erik" userId="1a7e92c0-698c-47f4-9aad-d45b64d030fd" providerId="ADAL" clId="{748F649C-9BBB-4825-8B58-9B5FDEC090DF}" dt="2019-09-22T20:19:18.854" v="2359" actId="26606"/>
          <ac:grpSpMkLst>
            <pc:docMk/>
            <pc:sldMk cId="1888705505" sldId="263"/>
            <ac:grpSpMk id="50" creationId="{3086C462-37F4-494D-8292-CCB95221CC1A}"/>
          </ac:grpSpMkLst>
        </pc:grpChg>
        <pc:grpChg chg="add del">
          <ac:chgData name="Muir, Erik" userId="1a7e92c0-698c-47f4-9aad-d45b64d030fd" providerId="ADAL" clId="{748F649C-9BBB-4825-8B58-9B5FDEC090DF}" dt="2019-09-22T20:19:25.723" v="2361" actId="26606"/>
          <ac:grpSpMkLst>
            <pc:docMk/>
            <pc:sldMk cId="1888705505" sldId="263"/>
            <ac:grpSpMk id="57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3:02" v="2311" actId="26606"/>
          <ac:grpSpMkLst>
            <pc:docMk/>
            <pc:sldMk cId="1888705505" sldId="263"/>
            <ac:grpSpMk id="58" creationId="{4091D54B-59AB-4A5E-8E9E-0421BD66D4FB}"/>
          </ac:grpSpMkLst>
        </pc:grpChg>
        <pc:grpChg chg="add del">
          <ac:chgData name="Muir, Erik" userId="1a7e92c0-698c-47f4-9aad-d45b64d030fd" providerId="ADAL" clId="{748F649C-9BBB-4825-8B58-9B5FDEC090DF}" dt="2019-09-22T19:53:08.012" v="2313" actId="26606"/>
          <ac:grpSpMkLst>
            <pc:docMk/>
            <pc:sldMk cId="1888705505" sldId="263"/>
            <ac:grpSpMk id="65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20:19:25.723" v="2361" actId="26606"/>
          <ac:grpSpMkLst>
            <pc:docMk/>
            <pc:sldMk cId="1888705505" sldId="263"/>
            <ac:grpSpMk id="66" creationId="{D4EC3799-3F52-48CE-85CC-83AED368EB42}"/>
          </ac:grpSpMkLst>
        </pc:grpChg>
        <pc:grpChg chg="add del">
          <ac:chgData name="Muir, Erik" userId="1a7e92c0-698c-47f4-9aad-d45b64d030fd" providerId="ADAL" clId="{748F649C-9BBB-4825-8B58-9B5FDEC090DF}" dt="2019-09-22T19:53:08.012" v="2313" actId="26606"/>
          <ac:grpSpMkLst>
            <pc:docMk/>
            <pc:sldMk cId="1888705505" sldId="263"/>
            <ac:grpSpMk id="70" creationId="{3086C462-37F4-494D-8292-CCB95221CC1A}"/>
          </ac:grpSpMkLst>
        </pc:grpChg>
        <pc:grpChg chg="add del">
          <ac:chgData name="Muir, Erik" userId="1a7e92c0-698c-47f4-9aad-d45b64d030fd" providerId="ADAL" clId="{748F649C-9BBB-4825-8B58-9B5FDEC090DF}" dt="2019-09-22T19:53:52.517" v="2315" actId="26606"/>
          <ac:grpSpMkLst>
            <pc:docMk/>
            <pc:sldMk cId="1888705505" sldId="263"/>
            <ac:grpSpMk id="73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3:52.517" v="2315" actId="26606"/>
          <ac:grpSpMkLst>
            <pc:docMk/>
            <pc:sldMk cId="1888705505" sldId="263"/>
            <ac:grpSpMk id="78" creationId="{3086C462-37F4-494D-8292-CCB95221CC1A}"/>
          </ac:grpSpMkLst>
        </pc:grpChg>
        <pc:grpChg chg="add del">
          <ac:chgData name="Muir, Erik" userId="1a7e92c0-698c-47f4-9aad-d45b64d030fd" providerId="ADAL" clId="{748F649C-9BBB-4825-8B58-9B5FDEC090DF}" dt="2019-09-22T20:19:37.892" v="2363" actId="26606"/>
          <ac:grpSpMkLst>
            <pc:docMk/>
            <pc:sldMk cId="1888705505" sldId="263"/>
            <ac:grpSpMk id="79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19:54:00.791" v="2317" actId="26606"/>
          <ac:grpSpMkLst>
            <pc:docMk/>
            <pc:sldMk cId="1888705505" sldId="263"/>
            <ac:grpSpMk id="82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20:19:37.892" v="2363" actId="26606"/>
          <ac:grpSpMkLst>
            <pc:docMk/>
            <pc:sldMk cId="1888705505" sldId="263"/>
            <ac:grpSpMk id="89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24T01:49:31.247" v="6372" actId="26606"/>
          <ac:grpSpMkLst>
            <pc:docMk/>
            <pc:sldMk cId="1888705505" sldId="263"/>
            <ac:grpSpMk id="94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4T01:49:24.199" v="6369" actId="26606"/>
          <ac:grpSpMkLst>
            <pc:docMk/>
            <pc:sldMk cId="1888705505" sldId="263"/>
            <ac:grpSpMk id="105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4T01:49:24.199" v="6369" actId="26606"/>
          <ac:grpSpMkLst>
            <pc:docMk/>
            <pc:sldMk cId="1888705505" sldId="263"/>
            <ac:grpSpMk id="115" creationId="{3086C462-37F4-494D-8292-CCB95221CC1A}"/>
          </ac:grpSpMkLst>
        </pc:grpChg>
        <pc:grpChg chg="add del">
          <ac:chgData name="Muir, Erik" userId="1a7e92c0-698c-47f4-9aad-d45b64d030fd" providerId="ADAL" clId="{748F649C-9BBB-4825-8B58-9B5FDEC090DF}" dt="2019-09-24T01:49:31.138" v="6371" actId="26606"/>
          <ac:grpSpMkLst>
            <pc:docMk/>
            <pc:sldMk cId="1888705505" sldId="263"/>
            <ac:grpSpMk id="119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4T01:49:31.138" v="6371" actId="26606"/>
          <ac:grpSpMkLst>
            <pc:docMk/>
            <pc:sldMk cId="1888705505" sldId="263"/>
            <ac:grpSpMk id="121" creationId="{F1ECA4FE-7D2F-4576-B767-3A5F5ABFE90F}"/>
          </ac:grpSpMkLst>
        </pc:grpChg>
        <pc:grpChg chg="add">
          <ac:chgData name="Muir, Erik" userId="1a7e92c0-698c-47f4-9aad-d45b64d030fd" providerId="ADAL" clId="{748F649C-9BBB-4825-8B58-9B5FDEC090DF}" dt="2019-09-24T01:49:31.247" v="6372" actId="26606"/>
          <ac:grpSpMkLst>
            <pc:docMk/>
            <pc:sldMk cId="1888705505" sldId="263"/>
            <ac:grpSpMk id="125" creationId="{93E10248-AF0E-477D-B4D2-47C02CE4E353}"/>
          </ac:grpSpMkLst>
        </pc:grpChg>
        <pc:grpChg chg="add">
          <ac:chgData name="Muir, Erik" userId="1a7e92c0-698c-47f4-9aad-d45b64d030fd" providerId="ADAL" clId="{748F649C-9BBB-4825-8B58-9B5FDEC090DF}" dt="2019-09-24T01:49:31.247" v="6372" actId="26606"/>
          <ac:grpSpMkLst>
            <pc:docMk/>
            <pc:sldMk cId="1888705505" sldId="263"/>
            <ac:grpSpMk id="127" creationId="{5F72ECA3-2A46-4A5A-8330-12F7E22105BD}"/>
          </ac:grpSpMkLst>
        </pc:grpChg>
        <pc:picChg chg="add del">
          <ac:chgData name="Muir, Erik" userId="1a7e92c0-698c-47f4-9aad-d45b64d030fd" providerId="ADAL" clId="{748F649C-9BBB-4825-8B58-9B5FDEC090DF}" dt="2019-09-22T19:52:57.592" v="2309" actId="26606"/>
          <ac:picMkLst>
            <pc:docMk/>
            <pc:sldMk cId="1888705505" sldId="263"/>
            <ac:picMk id="7" creationId="{70F82C55-6625-4471-B52B-10F05E2D9331}"/>
          </ac:picMkLst>
        </pc:picChg>
        <pc:picChg chg="add del">
          <ac:chgData name="Muir, Erik" userId="1a7e92c0-698c-47f4-9aad-d45b64d030fd" providerId="ADAL" clId="{748F649C-9BBB-4825-8B58-9B5FDEC090DF}" dt="2019-09-22T19:53:02" v="2311" actId="26606"/>
          <ac:picMkLst>
            <pc:docMk/>
            <pc:sldMk cId="1888705505" sldId="263"/>
            <ac:picMk id="63" creationId="{02A8B980-63E0-47CD-A551-5123795D506C}"/>
          </ac:picMkLst>
        </pc:picChg>
        <pc:cxnChg chg="add del">
          <ac:chgData name="Muir, Erik" userId="1a7e92c0-698c-47f4-9aad-d45b64d030fd" providerId="ADAL" clId="{748F649C-9BBB-4825-8B58-9B5FDEC090DF}" dt="2019-09-22T19:52:29.288" v="2297" actId="26606"/>
          <ac:cxnSpMkLst>
            <pc:docMk/>
            <pc:sldMk cId="1888705505" sldId="263"/>
            <ac:cxnSpMk id="18" creationId="{E81F53E2-F556-42FA-8D24-113839EE19F8}"/>
          </ac:cxnSpMkLst>
        </pc:cxnChg>
        <pc:cxnChg chg="add del">
          <ac:chgData name="Muir, Erik" userId="1a7e92c0-698c-47f4-9aad-d45b64d030fd" providerId="ADAL" clId="{748F649C-9BBB-4825-8B58-9B5FDEC090DF}" dt="2019-09-22T19:52:40.830" v="2301" actId="26606"/>
          <ac:cxnSpMkLst>
            <pc:docMk/>
            <pc:sldMk cId="1888705505" sldId="263"/>
            <ac:cxnSpMk id="30" creationId="{789E20C7-BB50-4317-93C7-90C8ED80B275}"/>
          </ac:cxnSpMkLst>
        </pc:cxnChg>
        <pc:cxnChg chg="add del">
          <ac:chgData name="Muir, Erik" userId="1a7e92c0-698c-47f4-9aad-d45b64d030fd" providerId="ADAL" clId="{748F649C-9BBB-4825-8B58-9B5FDEC090DF}" dt="2019-09-22T20:19:25.723" v="2361" actId="26606"/>
          <ac:cxnSpMkLst>
            <pc:docMk/>
            <pc:sldMk cId="1888705505" sldId="263"/>
            <ac:cxnSpMk id="74" creationId="{789E20C7-BB50-4317-93C7-90C8ED80B275}"/>
          </ac:cxnSpMkLst>
        </pc:cxnChg>
        <pc:cxnChg chg="add del">
          <ac:chgData name="Muir, Erik" userId="1a7e92c0-698c-47f4-9aad-d45b64d030fd" providerId="ADAL" clId="{748F649C-9BBB-4825-8B58-9B5FDEC090DF}" dt="2019-09-22T19:53:52.517" v="2315" actId="26606"/>
          <ac:cxnSpMkLst>
            <pc:docMk/>
            <pc:sldMk cId="1888705505" sldId="263"/>
            <ac:cxnSpMk id="80" creationId="{AD23B2CD-009B-425A-9616-1E1AD1D5AB46}"/>
          </ac:cxnSpMkLst>
        </pc:cxnChg>
        <pc:cxnChg chg="add del">
          <ac:chgData name="Muir, Erik" userId="1a7e92c0-698c-47f4-9aad-d45b64d030fd" providerId="ADAL" clId="{748F649C-9BBB-4825-8B58-9B5FDEC090DF}" dt="2019-09-22T20:19:37.892" v="2363" actId="26606"/>
          <ac:cxnSpMkLst>
            <pc:docMk/>
            <pc:sldMk cId="1888705505" sldId="263"/>
            <ac:cxnSpMk id="92" creationId="{E81F53E2-F556-42FA-8D24-113839EE19F8}"/>
          </ac:cxnSpMkLst>
        </pc:cxnChg>
        <pc:cxnChg chg="add del">
          <ac:chgData name="Muir, Erik" userId="1a7e92c0-698c-47f4-9aad-d45b64d030fd" providerId="ADAL" clId="{748F649C-9BBB-4825-8B58-9B5FDEC090DF}" dt="2019-09-24T01:49:31.138" v="6371" actId="26606"/>
          <ac:cxnSpMkLst>
            <pc:docMk/>
            <pc:sldMk cId="1888705505" sldId="263"/>
            <ac:cxnSpMk id="123" creationId="{E81F53E2-F556-42FA-8D24-113839EE19F8}"/>
          </ac:cxnSpMkLst>
        </pc:cxnChg>
      </pc:sldChg>
      <pc:sldChg chg="modSp add del">
        <pc:chgData name="Muir, Erik" userId="1a7e92c0-698c-47f4-9aad-d45b64d030fd" providerId="ADAL" clId="{748F649C-9BBB-4825-8B58-9B5FDEC090DF}" dt="2019-09-22T19:43:10.246" v="2255" actId="2696"/>
        <pc:sldMkLst>
          <pc:docMk/>
          <pc:sldMk cId="2260007002" sldId="263"/>
        </pc:sldMkLst>
        <pc:spChg chg="mod">
          <ac:chgData name="Muir, Erik" userId="1a7e92c0-698c-47f4-9aad-d45b64d030fd" providerId="ADAL" clId="{748F649C-9BBB-4825-8B58-9B5FDEC090DF}" dt="2019-09-22T19:39:10.323" v="2254" actId="20577"/>
          <ac:spMkLst>
            <pc:docMk/>
            <pc:sldMk cId="2260007002" sldId="263"/>
            <ac:spMk id="2" creationId="{7EC8D561-2400-4DB1-92E3-2719E0CF5E5E}"/>
          </ac:spMkLst>
        </pc:spChg>
      </pc:sldChg>
      <pc:sldChg chg="addSp delSp modSp add del mod setBg">
        <pc:chgData name="Muir, Erik" userId="1a7e92c0-698c-47f4-9aad-d45b64d030fd" providerId="ADAL" clId="{748F649C-9BBB-4825-8B58-9B5FDEC090DF}" dt="2019-09-24T01:53:12.309" v="6396" actId="47"/>
        <pc:sldMkLst>
          <pc:docMk/>
          <pc:sldMk cId="1017395029" sldId="264"/>
        </pc:sldMkLst>
        <pc:spChg chg="mod">
          <ac:chgData name="Muir, Erik" userId="1a7e92c0-698c-47f4-9aad-d45b64d030fd" providerId="ADAL" clId="{748F649C-9BBB-4825-8B58-9B5FDEC090DF}" dt="2019-09-24T01:49:59.294" v="6374" actId="6549"/>
          <ac:spMkLst>
            <pc:docMk/>
            <pc:sldMk cId="1017395029" sldId="264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3" creationId="{E0B806BA-B444-4211-9EBD-ECD7571A0B84}"/>
          </ac:spMkLst>
        </pc:spChg>
        <pc:spChg chg="del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96" creationId="{73C0A186-7444-4460-9C37-532E7671E99E}"/>
          </ac:spMkLst>
        </pc:spChg>
        <pc:spChg chg="del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97" creationId="{B219AE65-9B94-44EA-BEF3-EF4BFA169C81}"/>
          </ac:spMkLst>
        </pc:spChg>
        <pc:spChg chg="del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98" creationId="{1FD9464E-E5B9-40C0-B738-67C266F517C7}"/>
          </ac:spMkLst>
        </pc:spChg>
        <pc:spChg chg="del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99" creationId="{6CCD7EA2-2557-4E49-9B59-9C028EF18613}"/>
          </ac:spMkLst>
        </pc:spChg>
        <pc:spChg chg="del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100" creationId="{F0C81A57-9CD5-461B-8FFE-4A8CB6CFBE01}"/>
          </ac:spMkLst>
        </pc:spChg>
        <pc:spChg chg="add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109" creationId="{73C0A186-7444-4460-9C37-532E7671E99E}"/>
          </ac:spMkLst>
        </pc:spChg>
        <pc:spChg chg="add">
          <ac:chgData name="Muir, Erik" userId="1a7e92c0-698c-47f4-9aad-d45b64d030fd" providerId="ADAL" clId="{748F649C-9BBB-4825-8B58-9B5FDEC090DF}" dt="2019-09-24T01:49:56.660" v="6373" actId="26606"/>
          <ac:spMkLst>
            <pc:docMk/>
            <pc:sldMk cId="1017395029" sldId="264"/>
            <ac:spMk id="115" creationId="{029C0D00-401D-42B7-94D8-008C7DAA8E80}"/>
          </ac:spMkLst>
        </pc:spChg>
        <pc:grpChg chg="del">
          <ac:chgData name="Muir, Erik" userId="1a7e92c0-698c-47f4-9aad-d45b64d030fd" providerId="ADAL" clId="{748F649C-9BBB-4825-8B58-9B5FDEC090DF}" dt="2019-09-24T01:49:56.660" v="6373" actId="26606"/>
          <ac:grpSpMkLst>
            <pc:docMk/>
            <pc:sldMk cId="1017395029" sldId="264"/>
            <ac:grpSpMk id="94" creationId="{93E10248-AF0E-477D-B4D2-47C02CE4E353}"/>
          </ac:grpSpMkLst>
        </pc:grpChg>
        <pc:grpChg chg="add">
          <ac:chgData name="Muir, Erik" userId="1a7e92c0-698c-47f4-9aad-d45b64d030fd" providerId="ADAL" clId="{748F649C-9BBB-4825-8B58-9B5FDEC090DF}" dt="2019-09-24T01:49:56.660" v="6373" actId="26606"/>
          <ac:grpSpMkLst>
            <pc:docMk/>
            <pc:sldMk cId="1017395029" sldId="264"/>
            <ac:grpSpMk id="105" creationId="{93E10248-AF0E-477D-B4D2-47C02CE4E353}"/>
          </ac:grpSpMkLst>
        </pc:grpChg>
        <pc:grpChg chg="add">
          <ac:chgData name="Muir, Erik" userId="1a7e92c0-698c-47f4-9aad-d45b64d030fd" providerId="ADAL" clId="{748F649C-9BBB-4825-8B58-9B5FDEC090DF}" dt="2019-09-24T01:49:56.660" v="6373" actId="26606"/>
          <ac:grpSpMkLst>
            <pc:docMk/>
            <pc:sldMk cId="1017395029" sldId="264"/>
            <ac:grpSpMk id="111" creationId="{5F72ECA3-2A46-4A5A-8330-12F7E22105BD}"/>
          </ac:grpSpMkLst>
        </pc:grpChg>
      </pc:sldChg>
      <pc:sldChg chg="modSp add del">
        <pc:chgData name="Muir, Erik" userId="1a7e92c0-698c-47f4-9aad-d45b64d030fd" providerId="ADAL" clId="{748F649C-9BBB-4825-8B58-9B5FDEC090DF}" dt="2019-09-24T01:07:46.046" v="5894" actId="47"/>
        <pc:sldMkLst>
          <pc:docMk/>
          <pc:sldMk cId="3542250836" sldId="265"/>
        </pc:sldMkLst>
        <pc:spChg chg="mod">
          <ac:chgData name="Muir, Erik" userId="1a7e92c0-698c-47f4-9aad-d45b64d030fd" providerId="ADAL" clId="{748F649C-9BBB-4825-8B58-9B5FDEC090DF}" dt="2019-09-22T20:26:43.398" v="2540" actId="20577"/>
          <ac:spMkLst>
            <pc:docMk/>
            <pc:sldMk cId="3542250836" sldId="265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3T02:11:57.242" v="5323" actId="20577"/>
          <ac:spMkLst>
            <pc:docMk/>
            <pc:sldMk cId="3542250836" sldId="265"/>
            <ac:spMk id="3" creationId="{E0B806BA-B444-4211-9EBD-ECD7571A0B84}"/>
          </ac:spMkLst>
        </pc:spChg>
      </pc:sldChg>
      <pc:sldChg chg="addSp delSp modSp add mod setBg">
        <pc:chgData name="Muir, Erik" userId="1a7e92c0-698c-47f4-9aad-d45b64d030fd" providerId="ADAL" clId="{748F649C-9BBB-4825-8B58-9B5FDEC090DF}" dt="2019-09-22T20:34:33.536" v="2642" actId="478"/>
        <pc:sldMkLst>
          <pc:docMk/>
          <pc:sldMk cId="2744596482" sldId="266"/>
        </pc:sldMkLst>
        <pc:spChg chg="del">
          <ac:chgData name="Muir, Erik" userId="1a7e92c0-698c-47f4-9aad-d45b64d030fd" providerId="ADAL" clId="{748F649C-9BBB-4825-8B58-9B5FDEC090DF}" dt="2019-09-22T20:32:22.497" v="2629"/>
          <ac:spMkLst>
            <pc:docMk/>
            <pc:sldMk cId="2744596482" sldId="266"/>
            <ac:spMk id="2" creationId="{A4BF6CB1-8C2F-4EBD-9A56-C56FBFE03930}"/>
          </ac:spMkLst>
        </pc:spChg>
        <pc:spChg chg="del">
          <ac:chgData name="Muir, Erik" userId="1a7e92c0-698c-47f4-9aad-d45b64d030fd" providerId="ADAL" clId="{748F649C-9BBB-4825-8B58-9B5FDEC090DF}" dt="2019-09-22T20:32:22.497" v="2629"/>
          <ac:spMkLst>
            <pc:docMk/>
            <pc:sldMk cId="2744596482" sldId="266"/>
            <ac:spMk id="3" creationId="{DAF4EC02-8A31-4CE4-9329-111295D59D3A}"/>
          </ac:spMkLst>
        </pc:spChg>
        <pc:spChg chg="del">
          <ac:chgData name="Muir, Erik" userId="1a7e92c0-698c-47f4-9aad-d45b64d030fd" providerId="ADAL" clId="{748F649C-9BBB-4825-8B58-9B5FDEC090DF}" dt="2019-09-22T20:32:22.497" v="2629"/>
          <ac:spMkLst>
            <pc:docMk/>
            <pc:sldMk cId="2744596482" sldId="266"/>
            <ac:spMk id="4" creationId="{99193123-B5E8-490D-90F5-7721990B7753}"/>
          </ac:spMkLst>
        </pc:spChg>
        <pc:spChg chg="add del">
          <ac:chgData name="Muir, Erik" userId="1a7e92c0-698c-47f4-9aad-d45b64d030fd" providerId="ADAL" clId="{748F649C-9BBB-4825-8B58-9B5FDEC090DF}" dt="2019-09-22T20:32:52.940" v="2634" actId="26606"/>
          <ac:spMkLst>
            <pc:docMk/>
            <pc:sldMk cId="2744596482" sldId="266"/>
            <ac:spMk id="11" creationId="{4F78DAAE-B0C3-49A3-8AB1-AD2FF0E3686F}"/>
          </ac:spMkLst>
        </pc:spChg>
        <pc:spChg chg="add del">
          <ac:chgData name="Muir, Erik" userId="1a7e92c0-698c-47f4-9aad-d45b64d030fd" providerId="ADAL" clId="{748F649C-9BBB-4825-8B58-9B5FDEC090DF}" dt="2019-09-22T20:32:52.940" v="2634" actId="26606"/>
          <ac:spMkLst>
            <pc:docMk/>
            <pc:sldMk cId="2744596482" sldId="266"/>
            <ac:spMk id="13" creationId="{F6A8A81D-3338-4B0F-A26F-A3D259D27681}"/>
          </ac:spMkLst>
        </pc:spChg>
        <pc:spChg chg="add del">
          <ac:chgData name="Muir, Erik" userId="1a7e92c0-698c-47f4-9aad-d45b64d030fd" providerId="ADAL" clId="{748F649C-9BBB-4825-8B58-9B5FDEC090DF}" dt="2019-09-22T20:32:52.940" v="2634" actId="26606"/>
          <ac:spMkLst>
            <pc:docMk/>
            <pc:sldMk cId="2744596482" sldId="266"/>
            <ac:spMk id="15" creationId="{40155665-7CE2-4939-AE5E-020DC1D20753}"/>
          </ac:spMkLst>
        </pc:spChg>
        <pc:picChg chg="add mod">
          <ac:chgData name="Muir, Erik" userId="1a7e92c0-698c-47f4-9aad-d45b64d030fd" providerId="ADAL" clId="{748F649C-9BBB-4825-8B58-9B5FDEC090DF}" dt="2019-09-22T20:33:29.879" v="2637" actId="26606"/>
          <ac:picMkLst>
            <pc:docMk/>
            <pc:sldMk cId="2744596482" sldId="266"/>
            <ac:picMk id="6" creationId="{8F90F087-3845-4FDE-A17F-3235BBF673BB}"/>
          </ac:picMkLst>
        </pc:picChg>
        <pc:picChg chg="add del mod">
          <ac:chgData name="Muir, Erik" userId="1a7e92c0-698c-47f4-9aad-d45b64d030fd" providerId="ADAL" clId="{748F649C-9BBB-4825-8B58-9B5FDEC090DF}" dt="2019-09-22T20:34:33.536" v="2642" actId="478"/>
          <ac:picMkLst>
            <pc:docMk/>
            <pc:sldMk cId="2744596482" sldId="266"/>
            <ac:picMk id="8" creationId="{FBA4B243-5109-42DC-B03D-2DDE6CAE37D6}"/>
          </ac:picMkLst>
        </pc:picChg>
      </pc:sldChg>
      <pc:sldChg chg="addSp delSp modSp add del mod setBg setClrOvrMap">
        <pc:chgData name="Muir, Erik" userId="1a7e92c0-698c-47f4-9aad-d45b64d030fd" providerId="ADAL" clId="{748F649C-9BBB-4825-8B58-9B5FDEC090DF}" dt="2019-09-23T02:40:52.495" v="5537" actId="47"/>
        <pc:sldMkLst>
          <pc:docMk/>
          <pc:sldMk cId="1131548988" sldId="267"/>
        </pc:sldMkLst>
        <pc:spChg chg="mod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3" creationId="{E0B806BA-B444-4211-9EBD-ECD7571A0B84}"/>
          </ac:spMkLst>
        </pc:spChg>
        <pc:spChg chg="del">
          <ac:chgData name="Muir, Erik" userId="1a7e92c0-698c-47f4-9aad-d45b64d030fd" providerId="ADAL" clId="{748F649C-9BBB-4825-8B58-9B5FDEC090DF}" dt="2019-09-22T21:08:22.657" v="3171" actId="26606"/>
          <ac:spMkLst>
            <pc:docMk/>
            <pc:sldMk cId="1131548988" sldId="267"/>
            <ac:spMk id="96" creationId="{73C0A186-7444-4460-9C37-532E7671E99E}"/>
          </ac:spMkLst>
        </pc:spChg>
        <pc:spChg chg="del">
          <ac:chgData name="Muir, Erik" userId="1a7e92c0-698c-47f4-9aad-d45b64d030fd" providerId="ADAL" clId="{748F649C-9BBB-4825-8B58-9B5FDEC090DF}" dt="2019-09-22T21:08:22.657" v="3171" actId="26606"/>
          <ac:spMkLst>
            <pc:docMk/>
            <pc:sldMk cId="1131548988" sldId="267"/>
            <ac:spMk id="97" creationId="{B219AE65-9B94-44EA-BEF3-EF4BFA169C81}"/>
          </ac:spMkLst>
        </pc:spChg>
        <pc:spChg chg="del">
          <ac:chgData name="Muir, Erik" userId="1a7e92c0-698c-47f4-9aad-d45b64d030fd" providerId="ADAL" clId="{748F649C-9BBB-4825-8B58-9B5FDEC090DF}" dt="2019-09-22T21:08:22.657" v="3171" actId="26606"/>
          <ac:spMkLst>
            <pc:docMk/>
            <pc:sldMk cId="1131548988" sldId="267"/>
            <ac:spMk id="98" creationId="{1FD9464E-E5B9-40C0-B738-67C266F517C7}"/>
          </ac:spMkLst>
        </pc:spChg>
        <pc:spChg chg="del">
          <ac:chgData name="Muir, Erik" userId="1a7e92c0-698c-47f4-9aad-d45b64d030fd" providerId="ADAL" clId="{748F649C-9BBB-4825-8B58-9B5FDEC090DF}" dt="2019-09-22T21:08:22.657" v="3171" actId="26606"/>
          <ac:spMkLst>
            <pc:docMk/>
            <pc:sldMk cId="1131548988" sldId="267"/>
            <ac:spMk id="99" creationId="{6CCD7EA2-2557-4E49-9B59-9C028EF18613}"/>
          </ac:spMkLst>
        </pc:spChg>
        <pc:spChg chg="del">
          <ac:chgData name="Muir, Erik" userId="1a7e92c0-698c-47f4-9aad-d45b64d030fd" providerId="ADAL" clId="{748F649C-9BBB-4825-8B58-9B5FDEC090DF}" dt="2019-09-22T21:08:22.657" v="3171" actId="26606"/>
          <ac:spMkLst>
            <pc:docMk/>
            <pc:sldMk cId="1131548988" sldId="267"/>
            <ac:spMk id="100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09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11" creationId="{B219AE65-9B94-44EA-BEF3-EF4BFA169C81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13" creationId="{F0C81A57-9CD5-461B-8FFE-4A8CB6CFBE01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28" creationId="{80CAB4C1-E9FF-4C37-92FA-28BED3B8881B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30" creationId="{382B354A-B996-43CB-A267-CEAC6A11CF4E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32" creationId="{15399ABC-F232-4772-90AD-2AB9B33514F8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34" creationId="{587D3012-A50E-4F75-94B7-E2608D0196F0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36" creationId="{5DE0BB6B-707B-41F5-9412-AC8BB5358A2A}"/>
          </ac:spMkLst>
        </pc:spChg>
        <pc:spChg chg="add del">
          <ac:chgData name="Muir, Erik" userId="1a7e92c0-698c-47f4-9aad-d45b64d030fd" providerId="ADAL" clId="{748F649C-9BBB-4825-8B58-9B5FDEC090DF}" dt="2019-09-22T21:38:23.211" v="4646" actId="26606"/>
          <ac:spMkLst>
            <pc:docMk/>
            <pc:sldMk cId="1131548988" sldId="267"/>
            <ac:spMk id="138" creationId="{C0C1ADC5-0D91-417D-8586-6F8D3C77FBE5}"/>
          </ac:spMkLst>
        </pc:spChg>
        <pc:grpChg chg="del">
          <ac:chgData name="Muir, Erik" userId="1a7e92c0-698c-47f4-9aad-d45b64d030fd" providerId="ADAL" clId="{748F649C-9BBB-4825-8B58-9B5FDEC090DF}" dt="2019-09-22T21:08:22.657" v="3171" actId="26606"/>
          <ac:grpSpMkLst>
            <pc:docMk/>
            <pc:sldMk cId="1131548988" sldId="267"/>
            <ac:grpSpMk id="94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21:38:23.211" v="4646" actId="26606"/>
          <ac:grpSpMkLst>
            <pc:docMk/>
            <pc:sldMk cId="1131548988" sldId="267"/>
            <ac:grpSpMk id="105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2T21:38:23.211" v="4646" actId="26606"/>
          <ac:grpSpMkLst>
            <pc:docMk/>
            <pc:sldMk cId="1131548988" sldId="267"/>
            <ac:grpSpMk id="115" creationId="{3086C462-37F4-494D-8292-CCB95221CC1A}"/>
          </ac:grpSpMkLst>
        </pc:grpChg>
        <pc:grpChg chg="add del">
          <ac:chgData name="Muir, Erik" userId="1a7e92c0-698c-47f4-9aad-d45b64d030fd" providerId="ADAL" clId="{748F649C-9BBB-4825-8B58-9B5FDEC090DF}" dt="2019-09-22T21:38:23.211" v="4646" actId="26606"/>
          <ac:grpSpMkLst>
            <pc:docMk/>
            <pc:sldMk cId="1131548988" sldId="267"/>
            <ac:grpSpMk id="124" creationId="{EC030789-C525-4D1D-90A0-F48C14A76EB0}"/>
          </ac:grpSpMkLst>
        </pc:grpChg>
        <pc:picChg chg="add mod">
          <ac:chgData name="Muir, Erik" userId="1a7e92c0-698c-47f4-9aad-d45b64d030fd" providerId="ADAL" clId="{748F649C-9BBB-4825-8B58-9B5FDEC090DF}" dt="2019-09-22T21:38:23.211" v="4646" actId="26606"/>
          <ac:picMkLst>
            <pc:docMk/>
            <pc:sldMk cId="1131548988" sldId="267"/>
            <ac:picMk id="5" creationId="{8008BED0-2887-4F9F-B0AD-2F5773E0D602}"/>
          </ac:picMkLst>
        </pc:picChg>
        <pc:picChg chg="add mod">
          <ac:chgData name="Muir, Erik" userId="1a7e92c0-698c-47f4-9aad-d45b64d030fd" providerId="ADAL" clId="{748F649C-9BBB-4825-8B58-9B5FDEC090DF}" dt="2019-09-22T21:38:23.211" v="4646" actId="26606"/>
          <ac:picMkLst>
            <pc:docMk/>
            <pc:sldMk cId="1131548988" sldId="267"/>
            <ac:picMk id="7" creationId="{8292FA85-6EA2-4787-8DE9-6C0BAF2A7691}"/>
          </ac:picMkLst>
        </pc:picChg>
        <pc:picChg chg="add mod ord">
          <ac:chgData name="Muir, Erik" userId="1a7e92c0-698c-47f4-9aad-d45b64d030fd" providerId="ADAL" clId="{748F649C-9BBB-4825-8B58-9B5FDEC090DF}" dt="2019-09-22T21:38:23.211" v="4646" actId="26606"/>
          <ac:picMkLst>
            <pc:docMk/>
            <pc:sldMk cId="1131548988" sldId="267"/>
            <ac:picMk id="10" creationId="{015C4E53-7648-4C3B-BF0F-0FE59CF810FD}"/>
          </ac:picMkLst>
        </pc:picChg>
        <pc:picChg chg="add mod">
          <ac:chgData name="Muir, Erik" userId="1a7e92c0-698c-47f4-9aad-d45b64d030fd" providerId="ADAL" clId="{748F649C-9BBB-4825-8B58-9B5FDEC090DF}" dt="2019-09-23T02:31:49.724" v="5519" actId="1076"/>
          <ac:picMkLst>
            <pc:docMk/>
            <pc:sldMk cId="1131548988" sldId="267"/>
            <ac:picMk id="12" creationId="{174BE81C-F8E1-43D3-BA10-3ABDF3BBDB55}"/>
          </ac:picMkLst>
        </pc:picChg>
        <pc:picChg chg="add del mod">
          <ac:chgData name="Muir, Erik" userId="1a7e92c0-698c-47f4-9aad-d45b64d030fd" providerId="ADAL" clId="{748F649C-9BBB-4825-8B58-9B5FDEC090DF}" dt="2019-09-22T21:26:47.728" v="4146" actId="478"/>
          <ac:picMkLst>
            <pc:docMk/>
            <pc:sldMk cId="1131548988" sldId="267"/>
            <ac:picMk id="26" creationId="{1D375600-B99C-49E5-8E15-C6C144D7A71B}"/>
          </ac:picMkLst>
        </pc:picChg>
        <pc:cxnChg chg="add del">
          <ac:chgData name="Muir, Erik" userId="1a7e92c0-698c-47f4-9aad-d45b64d030fd" providerId="ADAL" clId="{748F649C-9BBB-4825-8B58-9B5FDEC090DF}" dt="2019-09-22T21:38:23.211" v="4646" actId="26606"/>
          <ac:cxnSpMkLst>
            <pc:docMk/>
            <pc:sldMk cId="1131548988" sldId="267"/>
            <ac:cxnSpMk id="119" creationId="{AD23B2CD-009B-425A-9616-1E1AD1D5AB46}"/>
          </ac:cxnSpMkLst>
        </pc:cxnChg>
      </pc:sldChg>
      <pc:sldChg chg="addSp modSp add del ord">
        <pc:chgData name="Muir, Erik" userId="1a7e92c0-698c-47f4-9aad-d45b64d030fd" providerId="ADAL" clId="{748F649C-9BBB-4825-8B58-9B5FDEC090DF}" dt="2019-09-23T02:24:09.785" v="5514" actId="47"/>
        <pc:sldMkLst>
          <pc:docMk/>
          <pc:sldMk cId="1710605228" sldId="268"/>
        </pc:sldMkLst>
        <pc:spChg chg="mod">
          <ac:chgData name="Muir, Erik" userId="1a7e92c0-698c-47f4-9aad-d45b64d030fd" providerId="ADAL" clId="{748F649C-9BBB-4825-8B58-9B5FDEC090DF}" dt="2019-09-23T02:03:38.792" v="5084" actId="27636"/>
          <ac:spMkLst>
            <pc:docMk/>
            <pc:sldMk cId="1710605228" sldId="268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3T02:07:59.574" v="5281" actId="20577"/>
          <ac:spMkLst>
            <pc:docMk/>
            <pc:sldMk cId="1710605228" sldId="268"/>
            <ac:spMk id="3" creationId="{E0B806BA-B444-4211-9EBD-ECD7571A0B84}"/>
          </ac:spMkLst>
        </pc:spChg>
        <pc:spChg chg="add mod">
          <ac:chgData name="Muir, Erik" userId="1a7e92c0-698c-47f4-9aad-d45b64d030fd" providerId="ADAL" clId="{748F649C-9BBB-4825-8B58-9B5FDEC090DF}" dt="2019-09-23T02:07:35.011" v="5228" actId="1076"/>
          <ac:spMkLst>
            <pc:docMk/>
            <pc:sldMk cId="1710605228" sldId="268"/>
            <ac:spMk id="4" creationId="{C3D700F9-6596-4E45-B478-B03C34ED13CE}"/>
          </ac:spMkLst>
        </pc:spChg>
        <pc:spChg chg="add mod">
          <ac:chgData name="Muir, Erik" userId="1a7e92c0-698c-47f4-9aad-d45b64d030fd" providerId="ADAL" clId="{748F649C-9BBB-4825-8B58-9B5FDEC090DF}" dt="2019-09-23T02:07:23.237" v="5227" actId="255"/>
          <ac:spMkLst>
            <pc:docMk/>
            <pc:sldMk cId="1710605228" sldId="268"/>
            <ac:spMk id="5" creationId="{26BB749A-4019-496F-9660-AF31B4985D70}"/>
          </ac:spMkLst>
        </pc:spChg>
      </pc:sldChg>
      <pc:sldChg chg="modSp add del">
        <pc:chgData name="Muir, Erik" userId="1a7e92c0-698c-47f4-9aad-d45b64d030fd" providerId="ADAL" clId="{748F649C-9BBB-4825-8B58-9B5FDEC090DF}" dt="2019-09-24T01:22:17.297" v="5934" actId="47"/>
        <pc:sldMkLst>
          <pc:docMk/>
          <pc:sldMk cId="1282992238" sldId="269"/>
        </pc:sldMkLst>
        <pc:spChg chg="mod">
          <ac:chgData name="Muir, Erik" userId="1a7e92c0-698c-47f4-9aad-d45b64d030fd" providerId="ADAL" clId="{748F649C-9BBB-4825-8B58-9B5FDEC090DF}" dt="2019-09-24T01:07:56.777" v="5901" actId="20577"/>
          <ac:spMkLst>
            <pc:docMk/>
            <pc:sldMk cId="1282992238" sldId="269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3T02:18:52.144" v="5513" actId="255"/>
          <ac:spMkLst>
            <pc:docMk/>
            <pc:sldMk cId="1282992238" sldId="269"/>
            <ac:spMk id="3" creationId="{E0B806BA-B444-4211-9EBD-ECD7571A0B84}"/>
          </ac:spMkLst>
        </pc:spChg>
      </pc:sldChg>
      <pc:sldChg chg="modSp add del">
        <pc:chgData name="Muir, Erik" userId="1a7e92c0-698c-47f4-9aad-d45b64d030fd" providerId="ADAL" clId="{748F649C-9BBB-4825-8B58-9B5FDEC090DF}" dt="2019-09-23T02:24:14.734" v="5515" actId="47"/>
        <pc:sldMkLst>
          <pc:docMk/>
          <pc:sldMk cId="495415169" sldId="270"/>
        </pc:sldMkLst>
        <pc:spChg chg="mod">
          <ac:chgData name="Muir, Erik" userId="1a7e92c0-698c-47f4-9aad-d45b64d030fd" providerId="ADAL" clId="{748F649C-9BBB-4825-8B58-9B5FDEC090DF}" dt="2019-09-22T21:46:22.803" v="4964" actId="20577"/>
          <ac:spMkLst>
            <pc:docMk/>
            <pc:sldMk cId="495415169" sldId="270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2T21:48:03.972" v="4996" actId="20577"/>
          <ac:spMkLst>
            <pc:docMk/>
            <pc:sldMk cId="495415169" sldId="270"/>
            <ac:spMk id="3" creationId="{E0B806BA-B444-4211-9EBD-ECD7571A0B84}"/>
          </ac:spMkLst>
        </pc:spChg>
      </pc:sldChg>
      <pc:sldChg chg="addSp modSp add ord">
        <pc:chgData name="Muir, Erik" userId="1a7e92c0-698c-47f4-9aad-d45b64d030fd" providerId="ADAL" clId="{748F649C-9BBB-4825-8B58-9B5FDEC090DF}" dt="2019-11-25T02:58:36.256" v="14695" actId="1036"/>
        <pc:sldMkLst>
          <pc:docMk/>
          <pc:sldMk cId="2586225844" sldId="270"/>
        </pc:sldMkLst>
        <pc:spChg chg="mod">
          <ac:chgData name="Muir, Erik" userId="1a7e92c0-698c-47f4-9aad-d45b64d030fd" providerId="ADAL" clId="{748F649C-9BBB-4825-8B58-9B5FDEC090DF}" dt="2019-09-23T02:40:17.720" v="5536" actId="20577"/>
          <ac:spMkLst>
            <pc:docMk/>
            <pc:sldMk cId="2586225844" sldId="270"/>
            <ac:spMk id="2" creationId="{7F7DD6C2-864D-4F73-B19F-DECA0FAA4316}"/>
          </ac:spMkLst>
        </pc:spChg>
        <pc:spChg chg="add mod">
          <ac:chgData name="Muir, Erik" userId="1a7e92c0-698c-47f4-9aad-d45b64d030fd" providerId="ADAL" clId="{748F649C-9BBB-4825-8B58-9B5FDEC090DF}" dt="2019-11-25T02:58:36.256" v="14695" actId="1036"/>
          <ac:spMkLst>
            <pc:docMk/>
            <pc:sldMk cId="2586225844" sldId="270"/>
            <ac:spMk id="18" creationId="{7D861A5F-422B-48E3-9232-86AE90AECDD8}"/>
          </ac:spMkLst>
        </pc:spChg>
        <pc:picChg chg="mod">
          <ac:chgData name="Muir, Erik" userId="1a7e92c0-698c-47f4-9aad-d45b64d030fd" providerId="ADAL" clId="{748F649C-9BBB-4825-8B58-9B5FDEC090DF}" dt="2019-09-23T02:39:47.345" v="5528" actId="29295"/>
          <ac:picMkLst>
            <pc:docMk/>
            <pc:sldMk cId="2586225844" sldId="270"/>
            <ac:picMk id="12" creationId="{174BE81C-F8E1-43D3-BA10-3ABDF3BBDB55}"/>
          </ac:picMkLst>
        </pc:picChg>
      </pc:sldChg>
      <pc:sldChg chg="addSp delSp modSp add">
        <pc:chgData name="Muir, Erik" userId="1a7e92c0-698c-47f4-9aad-d45b64d030fd" providerId="ADAL" clId="{748F649C-9BBB-4825-8B58-9B5FDEC090DF}" dt="2019-11-22T04:08:49.083" v="14422" actId="1036"/>
        <pc:sldMkLst>
          <pc:docMk/>
          <pc:sldMk cId="1033813466" sldId="271"/>
        </pc:sldMkLst>
        <pc:spChg chg="mod">
          <ac:chgData name="Muir, Erik" userId="1a7e92c0-698c-47f4-9aad-d45b64d030fd" providerId="ADAL" clId="{748F649C-9BBB-4825-8B58-9B5FDEC090DF}" dt="2019-09-23T03:45:58.668" v="5606" actId="20577"/>
          <ac:spMkLst>
            <pc:docMk/>
            <pc:sldMk cId="1033813466" sldId="271"/>
            <ac:spMk id="2" creationId="{915039D6-9DF1-4190-B2D6-3279704617E7}"/>
          </ac:spMkLst>
        </pc:spChg>
        <pc:spChg chg="mod">
          <ac:chgData name="Muir, Erik" userId="1a7e92c0-698c-47f4-9aad-d45b64d030fd" providerId="ADAL" clId="{748F649C-9BBB-4825-8B58-9B5FDEC090DF}" dt="2019-11-22T04:08:40.992" v="14314" actId="1036"/>
          <ac:spMkLst>
            <pc:docMk/>
            <pc:sldMk cId="1033813466" sldId="271"/>
            <ac:spMk id="3" creationId="{475D79CF-D364-4B12-B812-35B73D14C151}"/>
          </ac:spMkLst>
        </pc:spChg>
        <pc:spChg chg="mod">
          <ac:chgData name="Muir, Erik" userId="1a7e92c0-698c-47f4-9aad-d45b64d030fd" providerId="ADAL" clId="{748F649C-9BBB-4825-8B58-9B5FDEC090DF}" dt="2019-11-22T04:08:40.992" v="14314" actId="1036"/>
          <ac:spMkLst>
            <pc:docMk/>
            <pc:sldMk cId="1033813466" sldId="271"/>
            <ac:spMk id="4" creationId="{71FA4061-9937-4BD3-BE2D-80998F09AB90}"/>
          </ac:spMkLst>
        </pc:spChg>
        <pc:spChg chg="mod">
          <ac:chgData name="Muir, Erik" userId="1a7e92c0-698c-47f4-9aad-d45b64d030fd" providerId="ADAL" clId="{748F649C-9BBB-4825-8B58-9B5FDEC090DF}" dt="2019-09-23T03:46:33.223" v="5642" actId="20577"/>
          <ac:spMkLst>
            <pc:docMk/>
            <pc:sldMk cId="1033813466" sldId="271"/>
            <ac:spMk id="5" creationId="{53041AA8-4234-48A4-8EFD-F4F21951B4EE}"/>
          </ac:spMkLst>
        </pc:spChg>
        <pc:spChg chg="mod">
          <ac:chgData name="Muir, Erik" userId="1a7e92c0-698c-47f4-9aad-d45b64d030fd" providerId="ADAL" clId="{748F649C-9BBB-4825-8B58-9B5FDEC090DF}" dt="2019-11-18T03:26:52.562" v="12156" actId="20577"/>
          <ac:spMkLst>
            <pc:docMk/>
            <pc:sldMk cId="1033813466" sldId="271"/>
            <ac:spMk id="6" creationId="{6831B6FA-897F-44F6-95CA-B54C98041B0C}"/>
          </ac:spMkLst>
        </pc:spChg>
        <pc:spChg chg="add mod">
          <ac:chgData name="Muir, Erik" userId="1a7e92c0-698c-47f4-9aad-d45b64d030fd" providerId="ADAL" clId="{748F649C-9BBB-4825-8B58-9B5FDEC090DF}" dt="2019-11-14T14:40:21.479" v="11888" actId="207"/>
          <ac:spMkLst>
            <pc:docMk/>
            <pc:sldMk cId="1033813466" sldId="271"/>
            <ac:spMk id="7" creationId="{580E1C96-8EFC-4633-B379-ED300FCB0E6F}"/>
          </ac:spMkLst>
        </pc:spChg>
        <pc:picChg chg="add del mod modCrop">
          <ac:chgData name="Muir, Erik" userId="1a7e92c0-698c-47f4-9aad-d45b64d030fd" providerId="ADAL" clId="{748F649C-9BBB-4825-8B58-9B5FDEC090DF}" dt="2019-11-14T19:38:24.472" v="12085"/>
          <ac:picMkLst>
            <pc:docMk/>
            <pc:sldMk cId="1033813466" sldId="271"/>
            <ac:picMk id="8" creationId="{7E9610BB-9810-4767-888F-07072C66C3CC}"/>
          </ac:picMkLst>
        </pc:picChg>
        <pc:picChg chg="add del mod">
          <ac:chgData name="Muir, Erik" userId="1a7e92c0-698c-47f4-9aad-d45b64d030fd" providerId="ADAL" clId="{748F649C-9BBB-4825-8B58-9B5FDEC090DF}" dt="2019-11-21T05:53:09.914" v="12810" actId="478"/>
          <ac:picMkLst>
            <pc:docMk/>
            <pc:sldMk cId="1033813466" sldId="271"/>
            <ac:picMk id="4098" creationId="{D594698B-4206-409A-8784-BC89259939E2}"/>
          </ac:picMkLst>
        </pc:picChg>
        <pc:picChg chg="add mod">
          <ac:chgData name="Muir, Erik" userId="1a7e92c0-698c-47f4-9aad-d45b64d030fd" providerId="ADAL" clId="{748F649C-9BBB-4825-8B58-9B5FDEC090DF}" dt="2019-11-22T04:08:49.083" v="14422" actId="1036"/>
          <ac:picMkLst>
            <pc:docMk/>
            <pc:sldMk cId="1033813466" sldId="271"/>
            <ac:picMk id="4100" creationId="{44EFADC2-EE75-42B2-AF56-5122F712F967}"/>
          </ac:picMkLst>
        </pc:picChg>
      </pc:sldChg>
      <pc:sldChg chg="modSp add del">
        <pc:chgData name="Muir, Erik" userId="1a7e92c0-698c-47f4-9aad-d45b64d030fd" providerId="ADAL" clId="{748F649C-9BBB-4825-8B58-9B5FDEC090DF}" dt="2019-09-23T03:35:53.756" v="5558" actId="2696"/>
        <pc:sldMkLst>
          <pc:docMk/>
          <pc:sldMk cId="2486554506" sldId="271"/>
        </pc:sldMkLst>
        <pc:spChg chg="mod">
          <ac:chgData name="Muir, Erik" userId="1a7e92c0-698c-47f4-9aad-d45b64d030fd" providerId="ADAL" clId="{748F649C-9BBB-4825-8B58-9B5FDEC090DF}" dt="2019-09-23T03:31:32.573" v="5557" actId="20577"/>
          <ac:spMkLst>
            <pc:docMk/>
            <pc:sldMk cId="2486554506" sldId="271"/>
            <ac:spMk id="2" creationId="{D42932C9-86D2-41F9-9211-9EA32E2C7518}"/>
          </ac:spMkLst>
        </pc:spChg>
      </pc:sldChg>
      <pc:sldChg chg="add del">
        <pc:chgData name="Muir, Erik" userId="1a7e92c0-698c-47f4-9aad-d45b64d030fd" providerId="ADAL" clId="{748F649C-9BBB-4825-8B58-9B5FDEC090DF}" dt="2019-09-24T03:15:24.561" v="7368" actId="47"/>
        <pc:sldMkLst>
          <pc:docMk/>
          <pc:sldMk cId="951143083" sldId="272"/>
        </pc:sldMkLst>
      </pc:sldChg>
      <pc:sldChg chg="add del">
        <pc:chgData name="Muir, Erik" userId="1a7e92c0-698c-47f4-9aad-d45b64d030fd" providerId="ADAL" clId="{748F649C-9BBB-4825-8B58-9B5FDEC090DF}" dt="2019-09-23T03:59:56.333" v="5720" actId="2696"/>
        <pc:sldMkLst>
          <pc:docMk/>
          <pc:sldMk cId="3494401778" sldId="272"/>
        </pc:sldMkLst>
      </pc:sldChg>
      <pc:sldChg chg="modSp add del">
        <pc:chgData name="Muir, Erik" userId="1a7e92c0-698c-47f4-9aad-d45b64d030fd" providerId="ADAL" clId="{748F649C-9BBB-4825-8B58-9B5FDEC090DF}" dt="2019-09-24T02:35:49.683" v="6785" actId="47"/>
        <pc:sldMkLst>
          <pc:docMk/>
          <pc:sldMk cId="1750589426" sldId="273"/>
        </pc:sldMkLst>
        <pc:spChg chg="mod">
          <ac:chgData name="Muir, Erik" userId="1a7e92c0-698c-47f4-9aad-d45b64d030fd" providerId="ADAL" clId="{748F649C-9BBB-4825-8B58-9B5FDEC090DF}" dt="2019-09-24T01:41:28.367" v="6140" actId="20577"/>
          <ac:spMkLst>
            <pc:docMk/>
            <pc:sldMk cId="1750589426" sldId="273"/>
            <ac:spMk id="2" creationId="{7F7DD6C2-864D-4F73-B19F-DECA0FAA4316}"/>
          </ac:spMkLst>
        </pc:spChg>
        <pc:spChg chg="mod">
          <ac:chgData name="Muir, Erik" userId="1a7e92c0-698c-47f4-9aad-d45b64d030fd" providerId="ADAL" clId="{748F649C-9BBB-4825-8B58-9B5FDEC090DF}" dt="2019-09-24T01:41:38.065" v="6366" actId="20577"/>
          <ac:spMkLst>
            <pc:docMk/>
            <pc:sldMk cId="1750589426" sldId="273"/>
            <ac:spMk id="3" creationId="{E0B806BA-B444-4211-9EBD-ECD7571A0B84}"/>
          </ac:spMkLst>
        </pc:spChg>
      </pc:sldChg>
      <pc:sldChg chg="modSp add del">
        <pc:chgData name="Muir, Erik" userId="1a7e92c0-698c-47f4-9aad-d45b64d030fd" providerId="ADAL" clId="{748F649C-9BBB-4825-8B58-9B5FDEC090DF}" dt="2019-09-24T02:38:02.624" v="6810" actId="47"/>
        <pc:sldMkLst>
          <pc:docMk/>
          <pc:sldMk cId="4132094443" sldId="274"/>
        </pc:sldMkLst>
        <pc:spChg chg="mod">
          <ac:chgData name="Muir, Erik" userId="1a7e92c0-698c-47f4-9aad-d45b64d030fd" providerId="ADAL" clId="{748F649C-9BBB-4825-8B58-9B5FDEC090DF}" dt="2019-09-24T01:53:06.096" v="6395" actId="20577"/>
          <ac:spMkLst>
            <pc:docMk/>
            <pc:sldMk cId="4132094443" sldId="274"/>
            <ac:spMk id="2" creationId="{7F7DD6C2-864D-4F73-B19F-DECA0FAA4316}"/>
          </ac:spMkLst>
        </pc:spChg>
      </pc:sldChg>
      <pc:sldChg chg="addSp delSp modSp add del">
        <pc:chgData name="Muir, Erik" userId="1a7e92c0-698c-47f4-9aad-d45b64d030fd" providerId="ADAL" clId="{748F649C-9BBB-4825-8B58-9B5FDEC090DF}" dt="2019-09-24T03:04:18.205" v="7154" actId="47"/>
        <pc:sldMkLst>
          <pc:docMk/>
          <pc:sldMk cId="3774159891" sldId="275"/>
        </pc:sldMkLst>
        <pc:spChg chg="mod">
          <ac:chgData name="Muir, Erik" userId="1a7e92c0-698c-47f4-9aad-d45b64d030fd" providerId="ADAL" clId="{748F649C-9BBB-4825-8B58-9B5FDEC090DF}" dt="2019-09-24T01:53:28.205" v="6412" actId="20577"/>
          <ac:spMkLst>
            <pc:docMk/>
            <pc:sldMk cId="3774159891" sldId="275"/>
            <ac:spMk id="2" creationId="{7F7DD6C2-864D-4F73-B19F-DECA0FAA4316}"/>
          </ac:spMkLst>
        </pc:spChg>
        <pc:spChg chg="add del mod">
          <ac:chgData name="Muir, Erik" userId="1a7e92c0-698c-47f4-9aad-d45b64d030fd" providerId="ADAL" clId="{748F649C-9BBB-4825-8B58-9B5FDEC090DF}" dt="2019-09-24T02:18:47.017" v="6518" actId="478"/>
          <ac:spMkLst>
            <pc:docMk/>
            <pc:sldMk cId="3774159891" sldId="275"/>
            <ac:spMk id="3" creationId="{51AE77ED-399E-4F84-B4E9-36461C171D26}"/>
          </ac:spMkLst>
        </pc:spChg>
        <pc:spChg chg="add mod">
          <ac:chgData name="Muir, Erik" userId="1a7e92c0-698c-47f4-9aad-d45b64d030fd" providerId="ADAL" clId="{748F649C-9BBB-4825-8B58-9B5FDEC090DF}" dt="2019-09-24T02:24:42.374" v="6717" actId="20577"/>
          <ac:spMkLst>
            <pc:docMk/>
            <pc:sldMk cId="3774159891" sldId="275"/>
            <ac:spMk id="4" creationId="{D518A775-B505-42BC-9204-F9DB4C5B7034}"/>
          </ac:spMkLst>
        </pc:spChg>
        <pc:spChg chg="add del mod">
          <ac:chgData name="Muir, Erik" userId="1a7e92c0-698c-47f4-9aad-d45b64d030fd" providerId="ADAL" clId="{748F649C-9BBB-4825-8B58-9B5FDEC090DF}" dt="2019-09-24T02:18:49.721" v="6519" actId="478"/>
          <ac:spMkLst>
            <pc:docMk/>
            <pc:sldMk cId="3774159891" sldId="275"/>
            <ac:spMk id="12" creationId="{C2950203-448D-4FBA-AB92-7438C24C5715}"/>
          </ac:spMkLst>
        </pc:spChg>
        <pc:spChg chg="add mod">
          <ac:chgData name="Muir, Erik" userId="1a7e92c0-698c-47f4-9aad-d45b64d030fd" providerId="ADAL" clId="{748F649C-9BBB-4825-8B58-9B5FDEC090DF}" dt="2019-09-24T02:24:45.096" v="6718" actId="20577"/>
          <ac:spMkLst>
            <pc:docMk/>
            <pc:sldMk cId="3774159891" sldId="275"/>
            <ac:spMk id="14" creationId="{F117752D-0D0D-48A1-B65A-AA89B561D4E0}"/>
          </ac:spMkLst>
        </pc:spChg>
      </pc:sldChg>
      <pc:sldChg chg="addSp delSp modSp add ord">
        <pc:chgData name="Muir, Erik" userId="1a7e92c0-698c-47f4-9aad-d45b64d030fd" providerId="ADAL" clId="{748F649C-9BBB-4825-8B58-9B5FDEC090DF}" dt="2019-11-22T02:14:48.735" v="13620" actId="1038"/>
        <pc:sldMkLst>
          <pc:docMk/>
          <pc:sldMk cId="2726761944" sldId="276"/>
        </pc:sldMkLst>
        <pc:spChg chg="del">
          <ac:chgData name="Muir, Erik" userId="1a7e92c0-698c-47f4-9aad-d45b64d030fd" providerId="ADAL" clId="{748F649C-9BBB-4825-8B58-9B5FDEC090DF}" dt="2019-09-24T02:26:23.790" v="6720"/>
          <ac:spMkLst>
            <pc:docMk/>
            <pc:sldMk cId="2726761944" sldId="276"/>
            <ac:spMk id="2" creationId="{B0237E25-920F-45BC-9F48-D44145B0C96F}"/>
          </ac:spMkLst>
        </pc:spChg>
        <pc:spChg chg="del">
          <ac:chgData name="Muir, Erik" userId="1a7e92c0-698c-47f4-9aad-d45b64d030fd" providerId="ADAL" clId="{748F649C-9BBB-4825-8B58-9B5FDEC090DF}" dt="2019-09-24T02:26:23.790" v="6720"/>
          <ac:spMkLst>
            <pc:docMk/>
            <pc:sldMk cId="2726761944" sldId="276"/>
            <ac:spMk id="3" creationId="{4C19A2EE-C7AB-4C46-A894-36748535FFA1}"/>
          </ac:spMkLst>
        </pc:spChg>
        <pc:spChg chg="del">
          <ac:chgData name="Muir, Erik" userId="1a7e92c0-698c-47f4-9aad-d45b64d030fd" providerId="ADAL" clId="{748F649C-9BBB-4825-8B58-9B5FDEC090DF}" dt="2019-09-24T02:26:23.790" v="6720"/>
          <ac:spMkLst>
            <pc:docMk/>
            <pc:sldMk cId="2726761944" sldId="276"/>
            <ac:spMk id="4" creationId="{42F05A07-D33B-4E79-B042-06FD9066190B}"/>
          </ac:spMkLst>
        </pc:spChg>
        <pc:spChg chg="add mod">
          <ac:chgData name="Muir, Erik" userId="1a7e92c0-698c-47f4-9aad-d45b64d030fd" providerId="ADAL" clId="{748F649C-9BBB-4825-8B58-9B5FDEC090DF}" dt="2019-09-24T02:36:16.542" v="6808" actId="20577"/>
          <ac:spMkLst>
            <pc:docMk/>
            <pc:sldMk cId="2726761944" sldId="276"/>
            <ac:spMk id="5" creationId="{BEE6EB3E-2866-4F45-8A73-24A3C2420891}"/>
          </ac:spMkLst>
        </pc:spChg>
        <pc:spChg chg="add mod">
          <ac:chgData name="Muir, Erik" userId="1a7e92c0-698c-47f4-9aad-d45b64d030fd" providerId="ADAL" clId="{748F649C-9BBB-4825-8B58-9B5FDEC090DF}" dt="2019-11-22T02:12:37.255" v="13492" actId="1076"/>
          <ac:spMkLst>
            <pc:docMk/>
            <pc:sldMk cId="2726761944" sldId="276"/>
            <ac:spMk id="6" creationId="{0403BE41-258D-4B40-A775-BCCA7A798EFD}"/>
          </ac:spMkLst>
        </pc:spChg>
        <pc:spChg chg="add mod">
          <ac:chgData name="Muir, Erik" userId="1a7e92c0-698c-47f4-9aad-d45b64d030fd" providerId="ADAL" clId="{748F649C-9BBB-4825-8B58-9B5FDEC090DF}" dt="2019-11-22T02:12:33.871" v="13490" actId="14100"/>
          <ac:spMkLst>
            <pc:docMk/>
            <pc:sldMk cId="2726761944" sldId="276"/>
            <ac:spMk id="7" creationId="{8746384B-50DE-4F33-B12B-26EF0241AD1A}"/>
          </ac:spMkLst>
        </pc:spChg>
        <pc:spChg chg="add mod">
          <ac:chgData name="Muir, Erik" userId="1a7e92c0-698c-47f4-9aad-d45b64d030fd" providerId="ADAL" clId="{748F649C-9BBB-4825-8B58-9B5FDEC090DF}" dt="2019-11-22T02:12:49.789" v="13493" actId="1076"/>
          <ac:spMkLst>
            <pc:docMk/>
            <pc:sldMk cId="2726761944" sldId="276"/>
            <ac:spMk id="8" creationId="{DEB32884-0D68-43AC-91D5-0AEE8C90C3B1}"/>
          </ac:spMkLst>
        </pc:spChg>
        <pc:spChg chg="add mod">
          <ac:chgData name="Muir, Erik" userId="1a7e92c0-698c-47f4-9aad-d45b64d030fd" providerId="ADAL" clId="{748F649C-9BBB-4825-8B58-9B5FDEC090DF}" dt="2019-11-22T02:12:49.789" v="13493" actId="1076"/>
          <ac:spMkLst>
            <pc:docMk/>
            <pc:sldMk cId="2726761944" sldId="276"/>
            <ac:spMk id="9" creationId="{E7B5706F-467E-488A-9568-966687F2A9EB}"/>
          </ac:spMkLst>
        </pc:spChg>
        <pc:spChg chg="add">
          <ac:chgData name="Muir, Erik" userId="1a7e92c0-698c-47f4-9aad-d45b64d030fd" providerId="ADAL" clId="{748F649C-9BBB-4825-8B58-9B5FDEC090DF}" dt="2019-11-21T05:25:47.858" v="12160"/>
          <ac:spMkLst>
            <pc:docMk/>
            <pc:sldMk cId="2726761944" sldId="276"/>
            <ac:spMk id="10" creationId="{654B72BF-F46A-4143-AA93-34E7B7C6DC9A}"/>
          </ac:spMkLst>
        </pc:spChg>
        <pc:picChg chg="add mod">
          <ac:chgData name="Muir, Erik" userId="1a7e92c0-698c-47f4-9aad-d45b64d030fd" providerId="ADAL" clId="{748F649C-9BBB-4825-8B58-9B5FDEC090DF}" dt="2019-11-22T02:14:48.735" v="13620" actId="1038"/>
          <ac:picMkLst>
            <pc:docMk/>
            <pc:sldMk cId="2726761944" sldId="276"/>
            <ac:picMk id="1026" creationId="{A4527C83-431C-4BC7-8AC7-C5A17916F54A}"/>
          </ac:picMkLst>
        </pc:picChg>
      </pc:sldChg>
      <pc:sldChg chg="modSp add">
        <pc:chgData name="Muir, Erik" userId="1a7e92c0-698c-47f4-9aad-d45b64d030fd" providerId="ADAL" clId="{748F649C-9BBB-4825-8B58-9B5FDEC090DF}" dt="2019-11-22T04:17:40.035" v="14454" actId="20577"/>
        <pc:sldMkLst>
          <pc:docMk/>
          <pc:sldMk cId="2185127411" sldId="277"/>
        </pc:sldMkLst>
        <pc:spChg chg="mod">
          <ac:chgData name="Muir, Erik" userId="1a7e92c0-698c-47f4-9aad-d45b64d030fd" providerId="ADAL" clId="{748F649C-9BBB-4825-8B58-9B5FDEC090DF}" dt="2019-11-22T04:17:40.035" v="14454" actId="20577"/>
          <ac:spMkLst>
            <pc:docMk/>
            <pc:sldMk cId="2185127411" sldId="277"/>
            <ac:spMk id="2" creationId="{915039D6-9DF1-4190-B2D6-3279704617E7}"/>
          </ac:spMkLst>
        </pc:spChg>
        <pc:spChg chg="mod">
          <ac:chgData name="Muir, Erik" userId="1a7e92c0-698c-47f4-9aad-d45b64d030fd" providerId="ADAL" clId="{748F649C-9BBB-4825-8B58-9B5FDEC090DF}" dt="2019-09-24T03:06:41.862" v="7182" actId="20577"/>
          <ac:spMkLst>
            <pc:docMk/>
            <pc:sldMk cId="2185127411" sldId="277"/>
            <ac:spMk id="4" creationId="{71FA4061-9937-4BD3-BE2D-80998F09AB90}"/>
          </ac:spMkLst>
        </pc:spChg>
        <pc:spChg chg="mod">
          <ac:chgData name="Muir, Erik" userId="1a7e92c0-698c-47f4-9aad-d45b64d030fd" providerId="ADAL" clId="{748F649C-9BBB-4825-8B58-9B5FDEC090DF}" dt="2019-09-24T03:14:33.923" v="7367" actId="20577"/>
          <ac:spMkLst>
            <pc:docMk/>
            <pc:sldMk cId="2185127411" sldId="277"/>
            <ac:spMk id="6" creationId="{6831B6FA-897F-44F6-95CA-B54C98041B0C}"/>
          </ac:spMkLst>
        </pc:spChg>
      </pc:sldChg>
      <pc:sldChg chg="addSp delSp modSp add ord">
        <pc:chgData name="Muir, Erik" userId="1a7e92c0-698c-47f4-9aad-d45b64d030fd" providerId="ADAL" clId="{748F649C-9BBB-4825-8B58-9B5FDEC090DF}" dt="2019-11-22T04:03:45.785" v="13708"/>
        <pc:sldMkLst>
          <pc:docMk/>
          <pc:sldMk cId="2207458652" sldId="278"/>
        </pc:sldMkLst>
        <pc:spChg chg="mod">
          <ac:chgData name="Muir, Erik" userId="1a7e92c0-698c-47f4-9aad-d45b64d030fd" providerId="ADAL" clId="{748F649C-9BBB-4825-8B58-9B5FDEC090DF}" dt="2019-09-24T03:48:48.352" v="7747" actId="20577"/>
          <ac:spMkLst>
            <pc:docMk/>
            <pc:sldMk cId="2207458652" sldId="278"/>
            <ac:spMk id="2" creationId="{915039D6-9DF1-4190-B2D6-3279704617E7}"/>
          </ac:spMkLst>
        </pc:spChg>
        <pc:spChg chg="mod">
          <ac:chgData name="Muir, Erik" userId="1a7e92c0-698c-47f4-9aad-d45b64d030fd" providerId="ADAL" clId="{748F649C-9BBB-4825-8B58-9B5FDEC090DF}" dt="2019-11-22T02:10:50.745" v="13487" actId="1035"/>
          <ac:spMkLst>
            <pc:docMk/>
            <pc:sldMk cId="2207458652" sldId="278"/>
            <ac:spMk id="3" creationId="{475D79CF-D364-4B12-B812-35B73D14C151}"/>
          </ac:spMkLst>
        </pc:spChg>
        <pc:spChg chg="mod">
          <ac:chgData name="Muir, Erik" userId="1a7e92c0-698c-47f4-9aad-d45b64d030fd" providerId="ADAL" clId="{748F649C-9BBB-4825-8B58-9B5FDEC090DF}" dt="2019-11-22T02:10:50.745" v="13487" actId="1035"/>
          <ac:spMkLst>
            <pc:docMk/>
            <pc:sldMk cId="2207458652" sldId="278"/>
            <ac:spMk id="4" creationId="{71FA4061-9937-4BD3-BE2D-80998F09AB90}"/>
          </ac:spMkLst>
        </pc:spChg>
        <pc:spChg chg="mod">
          <ac:chgData name="Muir, Erik" userId="1a7e92c0-698c-47f4-9aad-d45b64d030fd" providerId="ADAL" clId="{748F649C-9BBB-4825-8B58-9B5FDEC090DF}" dt="2019-09-28T17:29:21.862" v="7862" actId="20577"/>
          <ac:spMkLst>
            <pc:docMk/>
            <pc:sldMk cId="2207458652" sldId="278"/>
            <ac:spMk id="6" creationId="{6831B6FA-897F-44F6-95CA-B54C98041B0C}"/>
          </ac:spMkLst>
        </pc:spChg>
        <pc:spChg chg="add">
          <ac:chgData name="Muir, Erik" userId="1a7e92c0-698c-47f4-9aad-d45b64d030fd" providerId="ADAL" clId="{748F649C-9BBB-4825-8B58-9B5FDEC090DF}" dt="2019-11-21T05:25:34.826" v="12159"/>
          <ac:spMkLst>
            <pc:docMk/>
            <pc:sldMk cId="2207458652" sldId="278"/>
            <ac:spMk id="7" creationId="{44349D0C-CAFA-441A-BEDB-D6E8D28AAF86}"/>
          </ac:spMkLst>
        </pc:spChg>
        <pc:spChg chg="add del">
          <ac:chgData name="Muir, Erik" userId="1a7e92c0-698c-47f4-9aad-d45b64d030fd" providerId="ADAL" clId="{748F649C-9BBB-4825-8B58-9B5FDEC090DF}" dt="2019-11-21T05:36:35.348" v="12441"/>
          <ac:spMkLst>
            <pc:docMk/>
            <pc:sldMk cId="2207458652" sldId="278"/>
            <ac:spMk id="8" creationId="{37C7A882-5AA7-470B-A1EE-A10E6D1F9DC2}"/>
          </ac:spMkLst>
        </pc:spChg>
        <pc:spChg chg="add del mod">
          <ac:chgData name="Muir, Erik" userId="1a7e92c0-698c-47f4-9aad-d45b64d030fd" providerId="ADAL" clId="{748F649C-9BBB-4825-8B58-9B5FDEC090DF}" dt="2019-11-21T05:36:47.487" v="12445"/>
          <ac:spMkLst>
            <pc:docMk/>
            <pc:sldMk cId="2207458652" sldId="278"/>
            <ac:spMk id="9" creationId="{03C26FB2-11B8-4BC9-9150-FBCFEDCF5B42}"/>
          </ac:spMkLst>
        </pc:spChg>
        <pc:spChg chg="add mod">
          <ac:chgData name="Muir, Erik" userId="1a7e92c0-698c-47f4-9aad-d45b64d030fd" providerId="ADAL" clId="{748F649C-9BBB-4825-8B58-9B5FDEC090DF}" dt="2019-11-21T05:38:54.919" v="12645" actId="14100"/>
          <ac:spMkLst>
            <pc:docMk/>
            <pc:sldMk cId="2207458652" sldId="278"/>
            <ac:spMk id="11" creationId="{51DF5E11-1D3C-41F2-95DD-BA7B274D2941}"/>
          </ac:spMkLst>
        </pc:spChg>
        <pc:picChg chg="add mod">
          <ac:chgData name="Muir, Erik" userId="1a7e92c0-698c-47f4-9aad-d45b64d030fd" providerId="ADAL" clId="{748F649C-9BBB-4825-8B58-9B5FDEC090DF}" dt="2019-11-22T04:03:45.785" v="13708"/>
          <ac:picMkLst>
            <pc:docMk/>
            <pc:sldMk cId="2207458652" sldId="278"/>
            <ac:picMk id="10" creationId="{8EFDEF2B-EC01-409E-8ECD-B4829F2EE8DC}"/>
          </ac:picMkLst>
        </pc:picChg>
      </pc:sldChg>
      <pc:sldChg chg="addSp modSp add">
        <pc:chgData name="Muir, Erik" userId="1a7e92c0-698c-47f4-9aad-d45b64d030fd" providerId="ADAL" clId="{748F649C-9BBB-4825-8B58-9B5FDEC090DF}" dt="2019-11-25T02:59:48.575" v="14698" actId="20577"/>
        <pc:sldMkLst>
          <pc:docMk/>
          <pc:sldMk cId="3500395874" sldId="279"/>
        </pc:sldMkLst>
        <pc:spChg chg="mod">
          <ac:chgData name="Muir, Erik" userId="1a7e92c0-698c-47f4-9aad-d45b64d030fd" providerId="ADAL" clId="{748F649C-9BBB-4825-8B58-9B5FDEC090DF}" dt="2019-09-28T17:33:03.435" v="7883" actId="20577"/>
          <ac:spMkLst>
            <pc:docMk/>
            <pc:sldMk cId="3500395874" sldId="279"/>
            <ac:spMk id="2" creationId="{915039D6-9DF1-4190-B2D6-3279704617E7}"/>
          </ac:spMkLst>
        </pc:spChg>
        <pc:spChg chg="mod">
          <ac:chgData name="Muir, Erik" userId="1a7e92c0-698c-47f4-9aad-d45b64d030fd" providerId="ADAL" clId="{748F649C-9BBB-4825-8B58-9B5FDEC090DF}" dt="2019-09-28T20:44:20.570" v="8958" actId="20577"/>
          <ac:spMkLst>
            <pc:docMk/>
            <pc:sldMk cId="3500395874" sldId="279"/>
            <ac:spMk id="4" creationId="{71FA4061-9937-4BD3-BE2D-80998F09AB90}"/>
          </ac:spMkLst>
        </pc:spChg>
        <pc:spChg chg="mod">
          <ac:chgData name="Muir, Erik" userId="1a7e92c0-698c-47f4-9aad-d45b64d030fd" providerId="ADAL" clId="{748F649C-9BBB-4825-8B58-9B5FDEC090DF}" dt="2019-11-25T02:59:48.575" v="14698" actId="20577"/>
          <ac:spMkLst>
            <pc:docMk/>
            <pc:sldMk cId="3500395874" sldId="279"/>
            <ac:spMk id="6" creationId="{6831B6FA-897F-44F6-95CA-B54C98041B0C}"/>
          </ac:spMkLst>
        </pc:spChg>
        <pc:spChg chg="add">
          <ac:chgData name="Muir, Erik" userId="1a7e92c0-698c-47f4-9aad-d45b64d030fd" providerId="ADAL" clId="{748F649C-9BBB-4825-8B58-9B5FDEC090DF}" dt="2019-11-25T02:59:31.727" v="14696"/>
          <ac:spMkLst>
            <pc:docMk/>
            <pc:sldMk cId="3500395874" sldId="279"/>
            <ac:spMk id="7" creationId="{8A3F78BA-C850-4BF4-BDE4-D03E66C34F9D}"/>
          </ac:spMkLst>
        </pc:spChg>
      </pc:sldChg>
      <pc:sldChg chg="addSp delSp modSp add mod ord setBg">
        <pc:chgData name="Muir, Erik" userId="1a7e92c0-698c-47f4-9aad-d45b64d030fd" providerId="ADAL" clId="{748F649C-9BBB-4825-8B58-9B5FDEC090DF}" dt="2019-09-28T17:58:02.918" v="8797"/>
        <pc:sldMkLst>
          <pc:docMk/>
          <pc:sldMk cId="2478832197" sldId="280"/>
        </pc:sldMkLst>
        <pc:spChg chg="add del mod">
          <ac:chgData name="Muir, Erik" userId="1a7e92c0-698c-47f4-9aad-d45b64d030fd" providerId="ADAL" clId="{748F649C-9BBB-4825-8B58-9B5FDEC090DF}" dt="2019-09-28T17:52:17.631" v="8230" actId="478"/>
          <ac:spMkLst>
            <pc:docMk/>
            <pc:sldMk cId="2478832197" sldId="280"/>
            <ac:spMk id="4" creationId="{2BC236C4-195B-46E6-8DC7-50327071909C}"/>
          </ac:spMkLst>
        </pc:spChg>
        <pc:spChg chg="add mod ord">
          <ac:chgData name="Muir, Erik" userId="1a7e92c0-698c-47f4-9aad-d45b64d030fd" providerId="ADAL" clId="{748F649C-9BBB-4825-8B58-9B5FDEC090DF}" dt="2019-09-28T17:57:25.900" v="8796" actId="255"/>
          <ac:spMkLst>
            <pc:docMk/>
            <pc:sldMk cId="2478832197" sldId="280"/>
            <ac:spMk id="7" creationId="{8C368AAF-DF8D-40E9-9A94-4D15E9198926}"/>
          </ac:spMkLst>
        </pc:spChg>
        <pc:spChg chg="add del">
          <ac:chgData name="Muir, Erik" userId="1a7e92c0-698c-47f4-9aad-d45b64d030fd" providerId="ADAL" clId="{748F649C-9BBB-4825-8B58-9B5FDEC090DF}" dt="2019-09-28T17:44:35.547" v="8109" actId="26606"/>
          <ac:spMkLst>
            <pc:docMk/>
            <pc:sldMk cId="2478832197" sldId="280"/>
            <ac:spMk id="8" creationId="{6A733EBD-820A-4FA2-9A24-E3259DA7EA15}"/>
          </ac:spMkLst>
        </pc:spChg>
        <pc:spChg chg="add del">
          <ac:chgData name="Muir, Erik" userId="1a7e92c0-698c-47f4-9aad-d45b64d030fd" providerId="ADAL" clId="{748F649C-9BBB-4825-8B58-9B5FDEC090DF}" dt="2019-09-28T17:44:35.547" v="8109" actId="26606"/>
          <ac:spMkLst>
            <pc:docMk/>
            <pc:sldMk cId="2478832197" sldId="280"/>
            <ac:spMk id="10" creationId="{6D4A187A-A5A0-48DF-94DB-432F7582DC83}"/>
          </ac:spMkLst>
        </pc:spChg>
        <pc:spChg chg="add del">
          <ac:chgData name="Muir, Erik" userId="1a7e92c0-698c-47f4-9aad-d45b64d030fd" providerId="ADAL" clId="{748F649C-9BBB-4825-8B58-9B5FDEC090DF}" dt="2019-09-28T17:44:50.512" v="8111" actId="26606"/>
          <ac:spMkLst>
            <pc:docMk/>
            <pc:sldMk cId="2478832197" sldId="280"/>
            <ac:spMk id="12" creationId="{40155665-7CE2-4939-AE5E-020DC1D20753}"/>
          </ac:spMkLst>
        </pc:spChg>
        <pc:spChg chg="add del">
          <ac:chgData name="Muir, Erik" userId="1a7e92c0-698c-47f4-9aad-d45b64d030fd" providerId="ADAL" clId="{748F649C-9BBB-4825-8B58-9B5FDEC090DF}" dt="2019-09-28T17:44:50.512" v="8111" actId="26606"/>
          <ac:spMkLst>
            <pc:docMk/>
            <pc:sldMk cId="2478832197" sldId="280"/>
            <ac:spMk id="13" creationId="{4F78DAAE-B0C3-49A3-8AB1-AD2FF0E3686F}"/>
          </ac:spMkLst>
        </pc:spChg>
        <pc:spChg chg="add del">
          <ac:chgData name="Muir, Erik" userId="1a7e92c0-698c-47f4-9aad-d45b64d030fd" providerId="ADAL" clId="{748F649C-9BBB-4825-8B58-9B5FDEC090DF}" dt="2019-09-28T17:44:50.512" v="8111" actId="26606"/>
          <ac:spMkLst>
            <pc:docMk/>
            <pc:sldMk cId="2478832197" sldId="280"/>
            <ac:spMk id="14" creationId="{F6A8A81D-3338-4B0F-A26F-A3D259D27681}"/>
          </ac:spMkLst>
        </pc:spChg>
        <pc:spChg chg="add del">
          <ac:chgData name="Muir, Erik" userId="1a7e92c0-698c-47f4-9aad-d45b64d030fd" providerId="ADAL" clId="{748F649C-9BBB-4825-8B58-9B5FDEC090DF}" dt="2019-09-28T17:55:12.450" v="8691" actId="26606"/>
          <ac:spMkLst>
            <pc:docMk/>
            <pc:sldMk cId="2478832197" sldId="280"/>
            <ac:spMk id="16" creationId="{3DB0ED7D-0741-41C8-9BCD-85B80680FB6C}"/>
          </ac:spMkLst>
        </pc:spChg>
        <pc:spChg chg="add del">
          <ac:chgData name="Muir, Erik" userId="1a7e92c0-698c-47f4-9aad-d45b64d030fd" providerId="ADAL" clId="{748F649C-9BBB-4825-8B58-9B5FDEC090DF}" dt="2019-09-28T17:55:05.090" v="8688" actId="26606"/>
          <ac:spMkLst>
            <pc:docMk/>
            <pc:sldMk cId="2478832197" sldId="280"/>
            <ac:spMk id="19" creationId="{F4C2B571-8160-4749-AB99-260E8052A97E}"/>
          </ac:spMkLst>
        </pc:spChg>
        <pc:spChg chg="add del">
          <ac:chgData name="Muir, Erik" userId="1a7e92c0-698c-47f4-9aad-d45b64d030fd" providerId="ADAL" clId="{748F649C-9BBB-4825-8B58-9B5FDEC090DF}" dt="2019-09-28T17:55:05.090" v="8688" actId="26606"/>
          <ac:spMkLst>
            <pc:docMk/>
            <pc:sldMk cId="2478832197" sldId="280"/>
            <ac:spMk id="20" creationId="{E4F17063-EDA4-417B-946F-BA357F3B390D}"/>
          </ac:spMkLst>
        </pc:spChg>
        <pc:spChg chg="add del">
          <ac:chgData name="Muir, Erik" userId="1a7e92c0-698c-47f4-9aad-d45b64d030fd" providerId="ADAL" clId="{748F649C-9BBB-4825-8B58-9B5FDEC090DF}" dt="2019-09-28T17:55:05.090" v="8688" actId="26606"/>
          <ac:spMkLst>
            <pc:docMk/>
            <pc:sldMk cId="2478832197" sldId="280"/>
            <ac:spMk id="24" creationId="{D36F3EEA-55D4-4677-80E7-92D00B8F343B}"/>
          </ac:spMkLst>
        </pc:spChg>
        <pc:spChg chg="add del">
          <ac:chgData name="Muir, Erik" userId="1a7e92c0-698c-47f4-9aad-d45b64d030fd" providerId="ADAL" clId="{748F649C-9BBB-4825-8B58-9B5FDEC090DF}" dt="2019-09-28T17:55:00.449" v="8686" actId="26606"/>
          <ac:spMkLst>
            <pc:docMk/>
            <pc:sldMk cId="2478832197" sldId="280"/>
            <ac:spMk id="25" creationId="{F7689D68-C339-4D5B-9DAA-E13F6BD4D575}"/>
          </ac:spMkLst>
        </pc:spChg>
        <pc:spChg chg="add del">
          <ac:chgData name="Muir, Erik" userId="1a7e92c0-698c-47f4-9aad-d45b64d030fd" providerId="ADAL" clId="{748F649C-9BBB-4825-8B58-9B5FDEC090DF}" dt="2019-09-28T17:55:05.090" v="8688" actId="26606"/>
          <ac:spMkLst>
            <pc:docMk/>
            <pc:sldMk cId="2478832197" sldId="280"/>
            <ac:spMk id="26" creationId="{C91E93A7-6C7F-4F77-9CB0-280D958EF4D2}"/>
          </ac:spMkLst>
        </pc:spChg>
        <pc:spChg chg="add del">
          <ac:chgData name="Muir, Erik" userId="1a7e92c0-698c-47f4-9aad-d45b64d030fd" providerId="ADAL" clId="{748F649C-9BBB-4825-8B58-9B5FDEC090DF}" dt="2019-09-28T17:55:00.449" v="8686" actId="26606"/>
          <ac:spMkLst>
            <pc:docMk/>
            <pc:sldMk cId="2478832197" sldId="280"/>
            <ac:spMk id="27" creationId="{1B9CC3E5-EA42-4393-A2C0-5192B91BD745}"/>
          </ac:spMkLst>
        </pc:spChg>
        <pc:spChg chg="add del">
          <ac:chgData name="Muir, Erik" userId="1a7e92c0-698c-47f4-9aad-d45b64d030fd" providerId="ADAL" clId="{748F649C-9BBB-4825-8B58-9B5FDEC090DF}" dt="2019-09-28T17:55:00.449" v="8686" actId="26606"/>
          <ac:spMkLst>
            <pc:docMk/>
            <pc:sldMk cId="2478832197" sldId="280"/>
            <ac:spMk id="29" creationId="{FB8DBC8E-FBA7-466C-8D97-75B15FBE9048}"/>
          </ac:spMkLst>
        </pc:spChg>
        <pc:spChg chg="add del">
          <ac:chgData name="Muir, Erik" userId="1a7e92c0-698c-47f4-9aad-d45b64d030fd" providerId="ADAL" clId="{748F649C-9BBB-4825-8B58-9B5FDEC090DF}" dt="2019-09-28T17:55:12.386" v="8690" actId="26606"/>
          <ac:spMkLst>
            <pc:docMk/>
            <pc:sldMk cId="2478832197" sldId="280"/>
            <ac:spMk id="30" creationId="{F7689D68-C339-4D5B-9DAA-E13F6BD4D575}"/>
          </ac:spMkLst>
        </pc:spChg>
        <pc:spChg chg="add del">
          <ac:chgData name="Muir, Erik" userId="1a7e92c0-698c-47f4-9aad-d45b64d030fd" providerId="ADAL" clId="{748F649C-9BBB-4825-8B58-9B5FDEC090DF}" dt="2019-09-28T17:55:00.449" v="8686" actId="26606"/>
          <ac:spMkLst>
            <pc:docMk/>
            <pc:sldMk cId="2478832197" sldId="280"/>
            <ac:spMk id="31" creationId="{E6FFF64E-1FE4-4AE0-9D62-567AA183C128}"/>
          </ac:spMkLst>
        </pc:spChg>
        <pc:spChg chg="add del">
          <ac:chgData name="Muir, Erik" userId="1a7e92c0-698c-47f4-9aad-d45b64d030fd" providerId="ADAL" clId="{748F649C-9BBB-4825-8B58-9B5FDEC090DF}" dt="2019-09-28T17:55:12.386" v="8690" actId="26606"/>
          <ac:spMkLst>
            <pc:docMk/>
            <pc:sldMk cId="2478832197" sldId="280"/>
            <ac:spMk id="32" creationId="{4D564D1C-BBBA-41AB-8D3D-65E6513686EA}"/>
          </ac:spMkLst>
        </pc:spChg>
        <pc:spChg chg="add del">
          <ac:chgData name="Muir, Erik" userId="1a7e92c0-698c-47f4-9aad-d45b64d030fd" providerId="ADAL" clId="{748F649C-9BBB-4825-8B58-9B5FDEC090DF}" dt="2019-09-28T17:55:00.449" v="8686" actId="26606"/>
          <ac:spMkLst>
            <pc:docMk/>
            <pc:sldMk cId="2478832197" sldId="280"/>
            <ac:spMk id="33" creationId="{9C80E52D-DE5C-4267-9C99-8741F2E42E36}"/>
          </ac:spMkLst>
        </pc:spChg>
        <pc:spChg chg="add del">
          <ac:chgData name="Muir, Erik" userId="1a7e92c0-698c-47f4-9aad-d45b64d030fd" providerId="ADAL" clId="{748F649C-9BBB-4825-8B58-9B5FDEC090DF}" dt="2019-09-28T17:55:12.386" v="8690" actId="26606"/>
          <ac:spMkLst>
            <pc:docMk/>
            <pc:sldMk cId="2478832197" sldId="280"/>
            <ac:spMk id="34" creationId="{4D63F519-D67F-403F-938E-102A5A37D900}"/>
          </ac:spMkLst>
        </pc:spChg>
        <pc:spChg chg="add del">
          <ac:chgData name="Muir, Erik" userId="1a7e92c0-698c-47f4-9aad-d45b64d030fd" providerId="ADAL" clId="{748F649C-9BBB-4825-8B58-9B5FDEC090DF}" dt="2019-09-28T17:55:12.386" v="8690" actId="26606"/>
          <ac:spMkLst>
            <pc:docMk/>
            <pc:sldMk cId="2478832197" sldId="280"/>
            <ac:spMk id="35" creationId="{0690B2E9-00B3-4554-8C5C-2D5134ADF40E}"/>
          </ac:spMkLst>
        </pc:spChg>
        <pc:spChg chg="add del">
          <ac:chgData name="Muir, Erik" userId="1a7e92c0-698c-47f4-9aad-d45b64d030fd" providerId="ADAL" clId="{748F649C-9BBB-4825-8B58-9B5FDEC090DF}" dt="2019-09-28T17:55:12.386" v="8690" actId="26606"/>
          <ac:spMkLst>
            <pc:docMk/>
            <pc:sldMk cId="2478832197" sldId="280"/>
            <ac:spMk id="36" creationId="{25225EF6-7666-40A5-813B-4BE52C749418}"/>
          </ac:spMkLst>
        </pc:spChg>
        <pc:spChg chg="add">
          <ac:chgData name="Muir, Erik" userId="1a7e92c0-698c-47f4-9aad-d45b64d030fd" providerId="ADAL" clId="{748F649C-9BBB-4825-8B58-9B5FDEC090DF}" dt="2019-09-28T17:55:12.450" v="8691" actId="26606"/>
          <ac:spMkLst>
            <pc:docMk/>
            <pc:sldMk cId="2478832197" sldId="280"/>
            <ac:spMk id="39" creationId="{F7689D68-C339-4D5B-9DAA-E13F6BD4D575}"/>
          </ac:spMkLst>
        </pc:spChg>
        <pc:grpChg chg="add del">
          <ac:chgData name="Muir, Erik" userId="1a7e92c0-698c-47f4-9aad-d45b64d030fd" providerId="ADAL" clId="{748F649C-9BBB-4825-8B58-9B5FDEC090DF}" dt="2019-09-28T17:55:05.090" v="8688" actId="26606"/>
          <ac:grpSpMkLst>
            <pc:docMk/>
            <pc:sldMk cId="2478832197" sldId="280"/>
            <ac:grpSpMk id="18" creationId="{AB8E3704-0CB2-48C2-A46B-EDB627185764}"/>
          </ac:grpSpMkLst>
        </pc:grpChg>
        <pc:grpChg chg="add del">
          <ac:chgData name="Muir, Erik" userId="1a7e92c0-698c-47f4-9aad-d45b64d030fd" providerId="ADAL" clId="{748F649C-9BBB-4825-8B58-9B5FDEC090DF}" dt="2019-09-28T17:55:00.449" v="8686" actId="26606"/>
          <ac:grpSpMkLst>
            <pc:docMk/>
            <pc:sldMk cId="2478832197" sldId="280"/>
            <ac:grpSpMk id="21" creationId="{EED2E2BB-3846-41EB-9F1E-92C33C4A8F46}"/>
          </ac:grpSpMkLst>
        </pc:grpChg>
        <pc:grpChg chg="add del">
          <ac:chgData name="Muir, Erik" userId="1a7e92c0-698c-47f4-9aad-d45b64d030fd" providerId="ADAL" clId="{748F649C-9BBB-4825-8B58-9B5FDEC090DF}" dt="2019-09-28T17:55:12.386" v="8690" actId="26606"/>
          <ac:grpSpMkLst>
            <pc:docMk/>
            <pc:sldMk cId="2478832197" sldId="280"/>
            <ac:grpSpMk id="28" creationId="{EED2E2BB-3846-41EB-9F1E-92C33C4A8F46}"/>
          </ac:grpSpMkLst>
        </pc:grpChg>
        <pc:grpChg chg="add">
          <ac:chgData name="Muir, Erik" userId="1a7e92c0-698c-47f4-9aad-d45b64d030fd" providerId="ADAL" clId="{748F649C-9BBB-4825-8B58-9B5FDEC090DF}" dt="2019-09-28T17:55:12.450" v="8691" actId="26606"/>
          <ac:grpSpMkLst>
            <pc:docMk/>
            <pc:sldMk cId="2478832197" sldId="280"/>
            <ac:grpSpMk id="38" creationId="{EED2E2BB-3846-41EB-9F1E-92C33C4A8F46}"/>
          </ac:grpSpMkLst>
        </pc:grpChg>
        <pc:grpChg chg="add">
          <ac:chgData name="Muir, Erik" userId="1a7e92c0-698c-47f4-9aad-d45b64d030fd" providerId="ADAL" clId="{748F649C-9BBB-4825-8B58-9B5FDEC090DF}" dt="2019-09-28T17:55:12.450" v="8691" actId="26606"/>
          <ac:grpSpMkLst>
            <pc:docMk/>
            <pc:sldMk cId="2478832197" sldId="280"/>
            <ac:grpSpMk id="40" creationId="{28F798B8-1C3B-4B89-8B9A-3F9613CD0775}"/>
          </ac:grpSpMkLst>
        </pc:grpChg>
        <pc:picChg chg="add mod ord">
          <ac:chgData name="Muir, Erik" userId="1a7e92c0-698c-47f4-9aad-d45b64d030fd" providerId="ADAL" clId="{748F649C-9BBB-4825-8B58-9B5FDEC090DF}" dt="2019-09-28T17:56:55.252" v="8795" actId="14100"/>
          <ac:picMkLst>
            <pc:docMk/>
            <pc:sldMk cId="2478832197" sldId="280"/>
            <ac:picMk id="3" creationId="{FA6EC34D-3101-4B1E-93AE-DF52DE8FD28D}"/>
          </ac:picMkLst>
        </pc:picChg>
        <pc:picChg chg="add mod ord">
          <ac:chgData name="Muir, Erik" userId="1a7e92c0-698c-47f4-9aad-d45b64d030fd" providerId="ADAL" clId="{748F649C-9BBB-4825-8B58-9B5FDEC090DF}" dt="2019-09-28T17:56:29.219" v="8793" actId="1035"/>
          <ac:picMkLst>
            <pc:docMk/>
            <pc:sldMk cId="2478832197" sldId="280"/>
            <ac:picMk id="6" creationId="{2915507B-4B29-4C8E-A584-3E6FD7B997F6}"/>
          </ac:picMkLst>
        </pc:picChg>
      </pc:sldChg>
      <pc:sldChg chg="addSp delSp modSp add">
        <pc:chgData name="Muir, Erik" userId="1a7e92c0-698c-47f4-9aad-d45b64d030fd" providerId="ADAL" clId="{748F649C-9BBB-4825-8B58-9B5FDEC090DF}" dt="2019-11-22T04:18:42.515" v="14548" actId="1035"/>
        <pc:sldMkLst>
          <pc:docMk/>
          <pc:sldMk cId="3548851086" sldId="281"/>
        </pc:sldMkLst>
        <pc:spChg chg="mod">
          <ac:chgData name="Muir, Erik" userId="1a7e92c0-698c-47f4-9aad-d45b64d030fd" providerId="ADAL" clId="{748F649C-9BBB-4825-8B58-9B5FDEC090DF}" dt="2019-09-28T20:37:12.696" v="8816" actId="20577"/>
          <ac:spMkLst>
            <pc:docMk/>
            <pc:sldMk cId="3548851086" sldId="281"/>
            <ac:spMk id="2" creationId="{915039D6-9DF1-4190-B2D6-3279704617E7}"/>
          </ac:spMkLst>
        </pc:spChg>
        <pc:spChg chg="mod">
          <ac:chgData name="Muir, Erik" userId="1a7e92c0-698c-47f4-9aad-d45b64d030fd" providerId="ADAL" clId="{748F649C-9BBB-4825-8B58-9B5FDEC090DF}" dt="2019-11-22T02:20:37.814" v="13644" actId="1035"/>
          <ac:spMkLst>
            <pc:docMk/>
            <pc:sldMk cId="3548851086" sldId="281"/>
            <ac:spMk id="3" creationId="{475D79CF-D364-4B12-B812-35B73D14C151}"/>
          </ac:spMkLst>
        </pc:spChg>
        <pc:spChg chg="mod">
          <ac:chgData name="Muir, Erik" userId="1a7e92c0-698c-47f4-9aad-d45b64d030fd" providerId="ADAL" clId="{748F649C-9BBB-4825-8B58-9B5FDEC090DF}" dt="2019-11-22T02:20:37.814" v="13644" actId="1035"/>
          <ac:spMkLst>
            <pc:docMk/>
            <pc:sldMk cId="3548851086" sldId="281"/>
            <ac:spMk id="4" creationId="{71FA4061-9937-4BD3-BE2D-80998F09AB90}"/>
          </ac:spMkLst>
        </pc:spChg>
        <pc:spChg chg="mod">
          <ac:chgData name="Muir, Erik" userId="1a7e92c0-698c-47f4-9aad-d45b64d030fd" providerId="ADAL" clId="{748F649C-9BBB-4825-8B58-9B5FDEC090DF}" dt="2019-11-22T02:20:54.615" v="13645" actId="1076"/>
          <ac:spMkLst>
            <pc:docMk/>
            <pc:sldMk cId="3548851086" sldId="281"/>
            <ac:spMk id="5" creationId="{53041AA8-4234-48A4-8EFD-F4F21951B4EE}"/>
          </ac:spMkLst>
        </pc:spChg>
        <pc:spChg chg="mod">
          <ac:chgData name="Muir, Erik" userId="1a7e92c0-698c-47f4-9aad-d45b64d030fd" providerId="ADAL" clId="{748F649C-9BBB-4825-8B58-9B5FDEC090DF}" dt="2019-11-22T02:20:54.615" v="13645" actId="1076"/>
          <ac:spMkLst>
            <pc:docMk/>
            <pc:sldMk cId="3548851086" sldId="281"/>
            <ac:spMk id="6" creationId="{6831B6FA-897F-44F6-95CA-B54C98041B0C}"/>
          </ac:spMkLst>
        </pc:spChg>
        <pc:picChg chg="add del mod">
          <ac:chgData name="Muir, Erik" userId="1a7e92c0-698c-47f4-9aad-d45b64d030fd" providerId="ADAL" clId="{748F649C-9BBB-4825-8B58-9B5FDEC090DF}" dt="2019-11-21T06:07:28.685" v="13243" actId="478"/>
          <ac:picMkLst>
            <pc:docMk/>
            <pc:sldMk cId="3548851086" sldId="281"/>
            <ac:picMk id="5122" creationId="{1EA55065-09F0-4B57-8865-D9DA81DA35F0}"/>
          </ac:picMkLst>
        </pc:picChg>
        <pc:picChg chg="add mod">
          <ac:chgData name="Muir, Erik" userId="1a7e92c0-698c-47f4-9aad-d45b64d030fd" providerId="ADAL" clId="{748F649C-9BBB-4825-8B58-9B5FDEC090DF}" dt="2019-11-22T04:18:42.515" v="14548" actId="1035"/>
          <ac:picMkLst>
            <pc:docMk/>
            <pc:sldMk cId="3548851086" sldId="281"/>
            <ac:picMk id="5124" creationId="{BCFBD6DA-8C10-4444-9EE0-CE4929FC3610}"/>
          </ac:picMkLst>
        </pc:picChg>
      </pc:sldChg>
      <pc:sldChg chg="addSp delSp modSp add ord">
        <pc:chgData name="Muir, Erik" userId="1a7e92c0-698c-47f4-9aad-d45b64d030fd" providerId="ADAL" clId="{748F649C-9BBB-4825-8B58-9B5FDEC090DF}" dt="2019-11-22T04:17:00.649" v="14447" actId="478"/>
        <pc:sldMkLst>
          <pc:docMk/>
          <pc:sldMk cId="1314638787" sldId="282"/>
        </pc:sldMkLst>
        <pc:spChg chg="mod">
          <ac:chgData name="Muir, Erik" userId="1a7e92c0-698c-47f4-9aad-d45b64d030fd" providerId="ADAL" clId="{748F649C-9BBB-4825-8B58-9B5FDEC090DF}" dt="2019-09-28T20:39:50.829" v="8837" actId="6549"/>
          <ac:spMkLst>
            <pc:docMk/>
            <pc:sldMk cId="1314638787" sldId="282"/>
            <ac:spMk id="5" creationId="{BEE6EB3E-2866-4F45-8A73-24A3C2420891}"/>
          </ac:spMkLst>
        </pc:spChg>
        <pc:spChg chg="mod">
          <ac:chgData name="Muir, Erik" userId="1a7e92c0-698c-47f4-9aad-d45b64d030fd" providerId="ADAL" clId="{748F649C-9BBB-4825-8B58-9B5FDEC090DF}" dt="2019-11-22T02:15:58.279" v="13623" actId="14100"/>
          <ac:spMkLst>
            <pc:docMk/>
            <pc:sldMk cId="1314638787" sldId="282"/>
            <ac:spMk id="7" creationId="{8746384B-50DE-4F33-B12B-26EF0241AD1A}"/>
          </ac:spMkLst>
        </pc:spChg>
        <pc:spChg chg="mod">
          <ac:chgData name="Muir, Erik" userId="1a7e92c0-698c-47f4-9aad-d45b64d030fd" providerId="ADAL" clId="{748F649C-9BBB-4825-8B58-9B5FDEC090DF}" dt="2019-11-22T02:16:10.551" v="13624" actId="1076"/>
          <ac:spMkLst>
            <pc:docMk/>
            <pc:sldMk cId="1314638787" sldId="282"/>
            <ac:spMk id="8" creationId="{DEB32884-0D68-43AC-91D5-0AEE8C90C3B1}"/>
          </ac:spMkLst>
        </pc:spChg>
        <pc:spChg chg="mod">
          <ac:chgData name="Muir, Erik" userId="1a7e92c0-698c-47f4-9aad-d45b64d030fd" providerId="ADAL" clId="{748F649C-9BBB-4825-8B58-9B5FDEC090DF}" dt="2019-11-22T02:16:10.551" v="13624" actId="1076"/>
          <ac:spMkLst>
            <pc:docMk/>
            <pc:sldMk cId="1314638787" sldId="282"/>
            <ac:spMk id="9" creationId="{E7B5706F-467E-488A-9568-966687F2A9EB}"/>
          </ac:spMkLst>
        </pc:spChg>
        <pc:spChg chg="add">
          <ac:chgData name="Muir, Erik" userId="1a7e92c0-698c-47f4-9aad-d45b64d030fd" providerId="ADAL" clId="{748F649C-9BBB-4825-8B58-9B5FDEC090DF}" dt="2019-11-21T05:27:38.688" v="12164"/>
          <ac:spMkLst>
            <pc:docMk/>
            <pc:sldMk cId="1314638787" sldId="282"/>
            <ac:spMk id="10" creationId="{4B972A08-6288-4276-8F68-0BE13F29E725}"/>
          </ac:spMkLst>
        </pc:spChg>
        <pc:picChg chg="add del mod">
          <ac:chgData name="Muir, Erik" userId="1a7e92c0-698c-47f4-9aad-d45b64d030fd" providerId="ADAL" clId="{748F649C-9BBB-4825-8B58-9B5FDEC090DF}" dt="2019-11-21T06:01:34.707" v="13048" actId="478"/>
          <ac:picMkLst>
            <pc:docMk/>
            <pc:sldMk cId="1314638787" sldId="282"/>
            <ac:picMk id="3074" creationId="{BB83C0DB-59B1-4CB7-99E7-88CCECC24335}"/>
          </ac:picMkLst>
        </pc:picChg>
        <pc:picChg chg="add del mod">
          <ac:chgData name="Muir, Erik" userId="1a7e92c0-698c-47f4-9aad-d45b64d030fd" providerId="ADAL" clId="{748F649C-9BBB-4825-8B58-9B5FDEC090DF}" dt="2019-11-22T04:17:00.649" v="14447" actId="478"/>
          <ac:picMkLst>
            <pc:docMk/>
            <pc:sldMk cId="1314638787" sldId="282"/>
            <ac:picMk id="3076" creationId="{79749926-F68A-4CBF-BE79-843B31194356}"/>
          </ac:picMkLst>
        </pc:picChg>
        <pc:picChg chg="add mod">
          <ac:chgData name="Muir, Erik" userId="1a7e92c0-698c-47f4-9aad-d45b64d030fd" providerId="ADAL" clId="{748F649C-9BBB-4825-8B58-9B5FDEC090DF}" dt="2019-11-22T04:16:57.121" v="14446" actId="171"/>
          <ac:picMkLst>
            <pc:docMk/>
            <pc:sldMk cId="1314638787" sldId="282"/>
            <ac:picMk id="3078" creationId="{36654D85-9A29-4FCB-9D58-F184040C5FCB}"/>
          </ac:picMkLst>
        </pc:picChg>
      </pc:sldChg>
      <pc:sldChg chg="addSp delSp modSp add mod ord setBg setClrOvrMap">
        <pc:chgData name="Muir, Erik" userId="1a7e92c0-698c-47f4-9aad-d45b64d030fd" providerId="ADAL" clId="{748F649C-9BBB-4825-8B58-9B5FDEC090DF}" dt="2019-09-29T02:14:01.044" v="8970"/>
        <pc:sldMkLst>
          <pc:docMk/>
          <pc:sldMk cId="3539462675" sldId="283"/>
        </pc:sldMkLst>
        <pc:spChg chg="mod">
          <ac:chgData name="Muir, Erik" userId="1a7e92c0-698c-47f4-9aad-d45b64d030fd" providerId="ADAL" clId="{748F649C-9BBB-4825-8B58-9B5FDEC090DF}" dt="2019-09-29T02:12:41.096" v="8969" actId="26606"/>
          <ac:spMkLst>
            <pc:docMk/>
            <pc:sldMk cId="3539462675" sldId="283"/>
            <ac:spMk id="2" creationId="{EC73868D-0FFB-40F1-830B-A63E235A2E12}"/>
          </ac:spMkLst>
        </pc:spChg>
        <pc:spChg chg="mod">
          <ac:chgData name="Muir, Erik" userId="1a7e92c0-698c-47f4-9aad-d45b64d030fd" providerId="ADAL" clId="{748F649C-9BBB-4825-8B58-9B5FDEC090DF}" dt="2019-09-29T02:12:41.096" v="8969" actId="26606"/>
          <ac:spMkLst>
            <pc:docMk/>
            <pc:sldMk cId="3539462675" sldId="283"/>
            <ac:spMk id="3" creationId="{F33A325D-692C-4295-94C7-F29A25A3C693}"/>
          </ac:spMkLst>
        </pc:spChg>
        <pc:spChg chg="add">
          <ac:chgData name="Muir, Erik" userId="1a7e92c0-698c-47f4-9aad-d45b64d030fd" providerId="ADAL" clId="{748F649C-9BBB-4825-8B58-9B5FDEC090DF}" dt="2019-09-29T02:12:41.096" v="8969" actId="26606"/>
          <ac:spMkLst>
            <pc:docMk/>
            <pc:sldMk cId="3539462675" sldId="283"/>
            <ac:spMk id="6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9T02:12:32.388" v="8966" actId="26606"/>
          <ac:spMkLst>
            <pc:docMk/>
            <pc:sldMk cId="3539462675" sldId="283"/>
            <ac:spMk id="1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9T02:12:38.424" v="8968" actId="26606"/>
          <ac:spMkLst>
            <pc:docMk/>
            <pc:sldMk cId="3539462675" sldId="283"/>
            <ac:spMk id="16" creationId="{7D0F3F6D-A49D-4406-8D61-1C4F8D792F04}"/>
          </ac:spMkLst>
        </pc:spChg>
        <pc:spChg chg="add del">
          <ac:chgData name="Muir, Erik" userId="1a7e92c0-698c-47f4-9aad-d45b64d030fd" providerId="ADAL" clId="{748F649C-9BBB-4825-8B58-9B5FDEC090DF}" dt="2019-09-29T02:12:38.424" v="8968" actId="26606"/>
          <ac:spMkLst>
            <pc:docMk/>
            <pc:sldMk cId="3539462675" sldId="283"/>
            <ac:spMk id="20" creationId="{9E382A3D-2F90-475C-8DF2-F666FEA3425B}"/>
          </ac:spMkLst>
        </pc:spChg>
        <pc:spChg chg="add del">
          <ac:chgData name="Muir, Erik" userId="1a7e92c0-698c-47f4-9aad-d45b64d030fd" providerId="ADAL" clId="{748F649C-9BBB-4825-8B58-9B5FDEC090DF}" dt="2019-09-29T02:12:38.424" v="8968" actId="26606"/>
          <ac:spMkLst>
            <pc:docMk/>
            <pc:sldMk cId="3539462675" sldId="283"/>
            <ac:spMk id="22" creationId="{73C0A186-7444-4460-9C37-532E7671E99E}"/>
          </ac:spMkLst>
        </pc:spChg>
        <pc:spChg chg="add del">
          <ac:chgData name="Muir, Erik" userId="1a7e92c0-698c-47f4-9aad-d45b64d030fd" providerId="ADAL" clId="{748F649C-9BBB-4825-8B58-9B5FDEC090DF}" dt="2019-09-29T02:12:38.424" v="8968" actId="26606"/>
          <ac:spMkLst>
            <pc:docMk/>
            <pc:sldMk cId="3539462675" sldId="283"/>
            <ac:spMk id="23" creationId="{D22D1B95-2B54-43E9-85D9-B489F6C5DD0F}"/>
          </ac:spMkLst>
        </pc:spChg>
        <pc:spChg chg="add del">
          <ac:chgData name="Muir, Erik" userId="1a7e92c0-698c-47f4-9aad-d45b64d030fd" providerId="ADAL" clId="{748F649C-9BBB-4825-8B58-9B5FDEC090DF}" dt="2019-09-29T02:12:38.424" v="8968" actId="26606"/>
          <ac:spMkLst>
            <pc:docMk/>
            <pc:sldMk cId="3539462675" sldId="283"/>
            <ac:spMk id="24" creationId="{D953A318-DA8D-4405-9536-D889E45C5E3E}"/>
          </ac:spMkLst>
        </pc:spChg>
        <pc:grpChg chg="add">
          <ac:chgData name="Muir, Erik" userId="1a7e92c0-698c-47f4-9aad-d45b64d030fd" providerId="ADAL" clId="{748F649C-9BBB-4825-8B58-9B5FDEC090DF}" dt="2019-09-29T02:12:41.096" v="8969" actId="26606"/>
          <ac:grpSpMkLst>
            <pc:docMk/>
            <pc:sldMk cId="3539462675" sldId="283"/>
            <ac:grpSpMk id="5" creationId="{93E10248-AF0E-477D-B4D2-47C02CE4E353}"/>
          </ac:grpSpMkLst>
        </pc:grpChg>
        <pc:grpChg chg="add">
          <ac:chgData name="Muir, Erik" userId="1a7e92c0-698c-47f4-9aad-d45b64d030fd" providerId="ADAL" clId="{748F649C-9BBB-4825-8B58-9B5FDEC090DF}" dt="2019-09-29T02:12:41.096" v="8969" actId="26606"/>
          <ac:grpSpMkLst>
            <pc:docMk/>
            <pc:sldMk cId="3539462675" sldId="283"/>
            <ac:grpSpMk id="7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29T02:12:32.388" v="8966" actId="26606"/>
          <ac:grpSpMkLst>
            <pc:docMk/>
            <pc:sldMk cId="3539462675" sldId="283"/>
            <ac:grpSpMk id="8" creationId="{93E10248-AF0E-477D-B4D2-47C02CE4E353}"/>
          </ac:grpSpMkLst>
        </pc:grpChg>
        <pc:grpChg chg="add del">
          <ac:chgData name="Muir, Erik" userId="1a7e92c0-698c-47f4-9aad-d45b64d030fd" providerId="ADAL" clId="{748F649C-9BBB-4825-8B58-9B5FDEC090DF}" dt="2019-09-29T02:12:32.388" v="8966" actId="26606"/>
          <ac:grpSpMkLst>
            <pc:docMk/>
            <pc:sldMk cId="3539462675" sldId="283"/>
            <ac:grpSpMk id="14" creationId="{F1ECA4FE-7D2F-4576-B767-3A5F5ABFE90F}"/>
          </ac:grpSpMkLst>
        </pc:grpChg>
        <pc:grpChg chg="add del">
          <ac:chgData name="Muir, Erik" userId="1a7e92c0-698c-47f4-9aad-d45b64d030fd" providerId="ADAL" clId="{748F649C-9BBB-4825-8B58-9B5FDEC090DF}" dt="2019-09-29T02:12:38.424" v="8968" actId="26606"/>
          <ac:grpSpMkLst>
            <pc:docMk/>
            <pc:sldMk cId="3539462675" sldId="283"/>
            <ac:grpSpMk id="21" creationId="{93E10248-AF0E-477D-B4D2-47C02CE4E353}"/>
          </ac:grpSpMkLst>
        </pc:grpChg>
        <pc:cxnChg chg="add">
          <ac:chgData name="Muir, Erik" userId="1a7e92c0-698c-47f4-9aad-d45b64d030fd" providerId="ADAL" clId="{748F649C-9BBB-4825-8B58-9B5FDEC090DF}" dt="2019-09-29T02:12:41.096" v="8969" actId="26606"/>
          <ac:cxnSpMkLst>
            <pc:docMk/>
            <pc:sldMk cId="3539462675" sldId="283"/>
            <ac:cxnSpMk id="13" creationId="{E81F53E2-F556-42FA-8D24-113839EE19F8}"/>
          </ac:cxnSpMkLst>
        </pc:cxnChg>
        <pc:cxnChg chg="add del">
          <ac:chgData name="Muir, Erik" userId="1a7e92c0-698c-47f4-9aad-d45b64d030fd" providerId="ADAL" clId="{748F649C-9BBB-4825-8B58-9B5FDEC090DF}" dt="2019-09-29T02:12:32.388" v="8966" actId="26606"/>
          <ac:cxnSpMkLst>
            <pc:docMk/>
            <pc:sldMk cId="3539462675" sldId="283"/>
            <ac:cxnSpMk id="18" creationId="{E81F53E2-F556-42FA-8D24-113839EE19F8}"/>
          </ac:cxnSpMkLst>
        </pc:cxnChg>
      </pc:sldChg>
      <pc:sldChg chg="addSp delSp modSp add mod setBg setClrOvrMap">
        <pc:chgData name="Muir, Erik" userId="1a7e92c0-698c-47f4-9aad-d45b64d030fd" providerId="ADAL" clId="{748F649C-9BBB-4825-8B58-9B5FDEC090DF}" dt="2019-10-06T20:14:41.670" v="10933" actId="26606"/>
        <pc:sldMkLst>
          <pc:docMk/>
          <pc:sldMk cId="3081723537" sldId="284"/>
        </pc:sldMkLst>
        <pc:spChg chg="add del mod">
          <ac:chgData name="Muir, Erik" userId="1a7e92c0-698c-47f4-9aad-d45b64d030fd" providerId="ADAL" clId="{748F649C-9BBB-4825-8B58-9B5FDEC090DF}" dt="2019-09-29T02:26:00.787" v="9020" actId="478"/>
          <ac:spMkLst>
            <pc:docMk/>
            <pc:sldMk cId="3081723537" sldId="284"/>
            <ac:spMk id="3" creationId="{26B4CB4F-7E57-42C0-8E3F-F2C1AC659DF0}"/>
          </ac:spMkLst>
        </pc:spChg>
        <pc:spChg chg="mod">
          <ac:chgData name="Muir, Erik" userId="1a7e92c0-698c-47f4-9aad-d45b64d030fd" providerId="ADAL" clId="{748F649C-9BBB-4825-8B58-9B5FDEC090DF}" dt="2019-09-29T02:28:43.318" v="9089" actId="26606"/>
          <ac:spMkLst>
            <pc:docMk/>
            <pc:sldMk cId="3081723537" sldId="284"/>
            <ac:spMk id="5" creationId="{BEE6EB3E-2866-4F45-8A73-24A3C2420891}"/>
          </ac:spMkLst>
        </pc:spChg>
        <pc:spChg chg="del">
          <ac:chgData name="Muir, Erik" userId="1a7e92c0-698c-47f4-9aad-d45b64d030fd" providerId="ADAL" clId="{748F649C-9BBB-4825-8B58-9B5FDEC090DF}" dt="2019-09-29T02:25:51.117" v="9018" actId="478"/>
          <ac:spMkLst>
            <pc:docMk/>
            <pc:sldMk cId="3081723537" sldId="284"/>
            <ac:spMk id="6" creationId="{0403BE41-258D-4B40-A775-BCCA7A798EFD}"/>
          </ac:spMkLst>
        </pc:spChg>
        <pc:spChg chg="add del mod">
          <ac:chgData name="Muir, Erik" userId="1a7e92c0-698c-47f4-9aad-d45b64d030fd" providerId="ADAL" clId="{748F649C-9BBB-4825-8B58-9B5FDEC090DF}" dt="2019-09-29T02:28:43.318" v="9089" actId="26606"/>
          <ac:spMkLst>
            <pc:docMk/>
            <pc:sldMk cId="3081723537" sldId="284"/>
            <ac:spMk id="7" creationId="{8746384B-50DE-4F33-B12B-26EF0241AD1A}"/>
          </ac:spMkLst>
        </pc:spChg>
        <pc:spChg chg="del">
          <ac:chgData name="Muir, Erik" userId="1a7e92c0-698c-47f4-9aad-d45b64d030fd" providerId="ADAL" clId="{748F649C-9BBB-4825-8B58-9B5FDEC090DF}" dt="2019-09-29T02:25:41.518" v="9016" actId="478"/>
          <ac:spMkLst>
            <pc:docMk/>
            <pc:sldMk cId="3081723537" sldId="284"/>
            <ac:spMk id="8" creationId="{DEB32884-0D68-43AC-91D5-0AEE8C90C3B1}"/>
          </ac:spMkLst>
        </pc:spChg>
        <pc:spChg chg="del mod">
          <ac:chgData name="Muir, Erik" userId="1a7e92c0-698c-47f4-9aad-d45b64d030fd" providerId="ADAL" clId="{748F649C-9BBB-4825-8B58-9B5FDEC090DF}" dt="2019-09-29T02:28:11.348" v="9084" actId="478"/>
          <ac:spMkLst>
            <pc:docMk/>
            <pc:sldMk cId="3081723537" sldId="284"/>
            <ac:spMk id="9" creationId="{E7B5706F-467E-488A-9568-966687F2A9EB}"/>
          </ac:spMkLst>
        </pc:spChg>
        <pc:spChg chg="add del mod">
          <ac:chgData name="Muir, Erik" userId="1a7e92c0-698c-47f4-9aad-d45b64d030fd" providerId="ADAL" clId="{748F649C-9BBB-4825-8B58-9B5FDEC090DF}" dt="2019-09-29T02:25:57.521" v="9019" actId="478"/>
          <ac:spMkLst>
            <pc:docMk/>
            <pc:sldMk cId="3081723537" sldId="284"/>
            <ac:spMk id="10" creationId="{BCD635FA-8B66-43CC-9A83-C804AAEFADDC}"/>
          </ac:spMkLst>
        </pc:spChg>
        <pc:spChg chg="add del">
          <ac:chgData name="Muir, Erik" userId="1a7e92c0-698c-47f4-9aad-d45b64d030fd" providerId="ADAL" clId="{748F649C-9BBB-4825-8B58-9B5FDEC090DF}" dt="2019-09-29T02:26:12.394" v="9026"/>
          <ac:spMkLst>
            <pc:docMk/>
            <pc:sldMk cId="3081723537" sldId="284"/>
            <ac:spMk id="11" creationId="{202F1806-F42D-413B-A89D-8DA5F6EAD00E}"/>
          </ac:spMkLst>
        </pc:spChg>
        <pc:spChg chg="add del">
          <ac:chgData name="Muir, Erik" userId="1a7e92c0-698c-47f4-9aad-d45b64d030fd" providerId="ADAL" clId="{748F649C-9BBB-4825-8B58-9B5FDEC090DF}" dt="2019-09-29T02:28:32.975" v="9086" actId="26606"/>
          <ac:spMkLst>
            <pc:docMk/>
            <pc:sldMk cId="3081723537" sldId="284"/>
            <ac:spMk id="25" creationId="{6288FC2F-B192-42B2-90BE-517E1039BE0B}"/>
          </ac:spMkLst>
        </pc:spChg>
        <pc:spChg chg="add del">
          <ac:chgData name="Muir, Erik" userId="1a7e92c0-698c-47f4-9aad-d45b64d030fd" providerId="ADAL" clId="{748F649C-9BBB-4825-8B58-9B5FDEC090DF}" dt="2019-09-29T02:28:32.975" v="9086" actId="26606"/>
          <ac:spMkLst>
            <pc:docMk/>
            <pc:sldMk cId="3081723537" sldId="284"/>
            <ac:spMk id="31" creationId="{F9ED434F-8767-46CC-B26B-5AF62FF01E66}"/>
          </ac:spMkLst>
        </pc:spChg>
        <pc:spChg chg="add del">
          <ac:chgData name="Muir, Erik" userId="1a7e92c0-698c-47f4-9aad-d45b64d030fd" providerId="ADAL" clId="{748F649C-9BBB-4825-8B58-9B5FDEC090DF}" dt="2019-09-29T02:28:43.182" v="9088" actId="26606"/>
          <ac:spMkLst>
            <pc:docMk/>
            <pc:sldMk cId="3081723537" sldId="284"/>
            <ac:spMk id="36" creationId="{CC28BCC9-4093-4FD5-83EB-7EC297F51396}"/>
          </ac:spMkLst>
        </pc:spChg>
        <pc:spChg chg="add del">
          <ac:chgData name="Muir, Erik" userId="1a7e92c0-698c-47f4-9aad-d45b64d030fd" providerId="ADAL" clId="{748F649C-9BBB-4825-8B58-9B5FDEC090DF}" dt="2019-09-29T02:28:43.182" v="9088" actId="26606"/>
          <ac:spMkLst>
            <pc:docMk/>
            <pc:sldMk cId="3081723537" sldId="284"/>
            <ac:spMk id="37" creationId="{6288FC2F-B192-42B2-90BE-517E1039BE0B}"/>
          </ac:spMkLst>
        </pc:spChg>
        <pc:spChg chg="add del">
          <ac:chgData name="Muir, Erik" userId="1a7e92c0-698c-47f4-9aad-d45b64d030fd" providerId="ADAL" clId="{748F649C-9BBB-4825-8B58-9B5FDEC090DF}" dt="2019-10-06T20:14:41.670" v="10933" actId="26606"/>
          <ac:spMkLst>
            <pc:docMk/>
            <pc:sldMk cId="3081723537" sldId="284"/>
            <ac:spMk id="43" creationId="{6288FC2F-B192-42B2-90BE-517E1039BE0B}"/>
          </ac:spMkLst>
        </pc:spChg>
        <pc:spChg chg="add del">
          <ac:chgData name="Muir, Erik" userId="1a7e92c0-698c-47f4-9aad-d45b64d030fd" providerId="ADAL" clId="{748F649C-9BBB-4825-8B58-9B5FDEC090DF}" dt="2019-10-06T20:14:41.670" v="10933" actId="26606"/>
          <ac:spMkLst>
            <pc:docMk/>
            <pc:sldMk cId="3081723537" sldId="284"/>
            <ac:spMk id="45" creationId="{F9ED434F-8767-46CC-B26B-5AF62FF01E66}"/>
          </ac:spMkLst>
        </pc:spChg>
        <pc:spChg chg="add del">
          <ac:chgData name="Muir, Erik" userId="1a7e92c0-698c-47f4-9aad-d45b64d030fd" providerId="ADAL" clId="{748F649C-9BBB-4825-8B58-9B5FDEC090DF}" dt="2019-10-06T20:14:41.670" v="10933" actId="26606"/>
          <ac:spMkLst>
            <pc:docMk/>
            <pc:sldMk cId="3081723537" sldId="284"/>
            <ac:spMk id="62" creationId="{6288FC2F-B192-42B2-90BE-517E1039BE0B}"/>
          </ac:spMkLst>
        </pc:spChg>
        <pc:spChg chg="add del">
          <ac:chgData name="Muir, Erik" userId="1a7e92c0-698c-47f4-9aad-d45b64d030fd" providerId="ADAL" clId="{748F649C-9BBB-4825-8B58-9B5FDEC090DF}" dt="2019-10-06T20:14:41.670" v="10933" actId="26606"/>
          <ac:spMkLst>
            <pc:docMk/>
            <pc:sldMk cId="3081723537" sldId="284"/>
            <ac:spMk id="68" creationId="{F9ED434F-8767-46CC-B26B-5AF62FF01E66}"/>
          </ac:spMkLst>
        </pc:spChg>
        <pc:grpChg chg="add del">
          <ac:chgData name="Muir, Erik" userId="1a7e92c0-698c-47f4-9aad-d45b64d030fd" providerId="ADAL" clId="{748F649C-9BBB-4825-8B58-9B5FDEC090DF}" dt="2019-09-29T02:28:32.975" v="9086" actId="26606"/>
          <ac:grpSpMkLst>
            <pc:docMk/>
            <pc:sldMk cId="3081723537" sldId="284"/>
            <ac:grpSpMk id="14" creationId="{E5D4A15D-C852-47D7-A7E3-7F8FEE9FCA9D}"/>
          </ac:grpSpMkLst>
        </pc:grpChg>
        <pc:grpChg chg="add del">
          <ac:chgData name="Muir, Erik" userId="1a7e92c0-698c-47f4-9aad-d45b64d030fd" providerId="ADAL" clId="{748F649C-9BBB-4825-8B58-9B5FDEC090DF}" dt="2019-09-29T02:28:32.975" v="9086" actId="26606"/>
          <ac:grpSpMkLst>
            <pc:docMk/>
            <pc:sldMk cId="3081723537" sldId="284"/>
            <ac:grpSpMk id="27" creationId="{2F448CB3-7B4F-45D7-B7C0-DF553DF61453}"/>
          </ac:grpSpMkLst>
        </pc:grpChg>
        <pc:grpChg chg="add del">
          <ac:chgData name="Muir, Erik" userId="1a7e92c0-698c-47f4-9aad-d45b64d030fd" providerId="ADAL" clId="{748F649C-9BBB-4825-8B58-9B5FDEC090DF}" dt="2019-09-29T02:28:43.182" v="9088" actId="26606"/>
          <ac:grpSpMkLst>
            <pc:docMk/>
            <pc:sldMk cId="3081723537" sldId="284"/>
            <ac:grpSpMk id="35" creationId="{E5D4A15D-C852-47D7-A7E3-7F8FEE9FCA9D}"/>
          </ac:grpSpMkLst>
        </pc:grpChg>
        <pc:grpChg chg="add del">
          <ac:chgData name="Muir, Erik" userId="1a7e92c0-698c-47f4-9aad-d45b64d030fd" providerId="ADAL" clId="{748F649C-9BBB-4825-8B58-9B5FDEC090DF}" dt="2019-09-29T02:28:43.182" v="9088" actId="26606"/>
          <ac:grpSpMkLst>
            <pc:docMk/>
            <pc:sldMk cId="3081723537" sldId="284"/>
            <ac:grpSpMk id="38" creationId="{08BCF048-8940-4354-B9EC-5AD74E283CE3}"/>
          </ac:grpSpMkLst>
        </pc:grpChg>
        <pc:grpChg chg="add del">
          <ac:chgData name="Muir, Erik" userId="1a7e92c0-698c-47f4-9aad-d45b64d030fd" providerId="ADAL" clId="{748F649C-9BBB-4825-8B58-9B5FDEC090DF}" dt="2019-10-06T20:14:41.670" v="10933" actId="26606"/>
          <ac:grpSpMkLst>
            <pc:docMk/>
            <pc:sldMk cId="3081723537" sldId="284"/>
            <ac:grpSpMk id="42" creationId="{E5D4A15D-C852-47D7-A7E3-7F8FEE9FCA9D}"/>
          </ac:grpSpMkLst>
        </pc:grpChg>
        <pc:grpChg chg="add del">
          <ac:chgData name="Muir, Erik" userId="1a7e92c0-698c-47f4-9aad-d45b64d030fd" providerId="ADAL" clId="{748F649C-9BBB-4825-8B58-9B5FDEC090DF}" dt="2019-10-06T20:14:41.670" v="10933" actId="26606"/>
          <ac:grpSpMkLst>
            <pc:docMk/>
            <pc:sldMk cId="3081723537" sldId="284"/>
            <ac:grpSpMk id="44" creationId="{2F448CB3-7B4F-45D7-B7C0-DF553DF61453}"/>
          </ac:grpSpMkLst>
        </pc:grpChg>
        <pc:grpChg chg="add del">
          <ac:chgData name="Muir, Erik" userId="1a7e92c0-698c-47f4-9aad-d45b64d030fd" providerId="ADAL" clId="{748F649C-9BBB-4825-8B58-9B5FDEC090DF}" dt="2019-10-06T20:14:41.670" v="10933" actId="26606"/>
          <ac:grpSpMkLst>
            <pc:docMk/>
            <pc:sldMk cId="3081723537" sldId="284"/>
            <ac:grpSpMk id="51" creationId="{E5D4A15D-C852-47D7-A7E3-7F8FEE9FCA9D}"/>
          </ac:grpSpMkLst>
        </pc:grpChg>
        <pc:grpChg chg="add del">
          <ac:chgData name="Muir, Erik" userId="1a7e92c0-698c-47f4-9aad-d45b64d030fd" providerId="ADAL" clId="{748F649C-9BBB-4825-8B58-9B5FDEC090DF}" dt="2019-10-06T20:14:41.670" v="10933" actId="26606"/>
          <ac:grpSpMkLst>
            <pc:docMk/>
            <pc:sldMk cId="3081723537" sldId="284"/>
            <ac:grpSpMk id="64" creationId="{2F448CB3-7B4F-45D7-B7C0-DF553DF61453}"/>
          </ac:grpSpMkLst>
        </pc:grpChg>
        <pc:graphicFrameChg chg="add del">
          <ac:chgData name="Muir, Erik" userId="1a7e92c0-698c-47f4-9aad-d45b64d030fd" providerId="ADAL" clId="{748F649C-9BBB-4825-8B58-9B5FDEC090DF}" dt="2019-09-29T02:28:32.975" v="9086" actId="26606"/>
          <ac:graphicFrameMkLst>
            <pc:docMk/>
            <pc:sldMk cId="3081723537" sldId="284"/>
            <ac:graphicFrameMk id="12" creationId="{92300D93-0BCC-4C7D-A322-C5465D719A05}"/>
          </ac:graphicFrameMkLst>
        </pc:graphicFrameChg>
        <pc:graphicFrameChg chg="add del">
          <ac:chgData name="Muir, Erik" userId="1a7e92c0-698c-47f4-9aad-d45b64d030fd" providerId="ADAL" clId="{748F649C-9BBB-4825-8B58-9B5FDEC090DF}" dt="2019-09-29T02:28:43.182" v="9088" actId="26606"/>
          <ac:graphicFrameMkLst>
            <pc:docMk/>
            <pc:sldMk cId="3081723537" sldId="284"/>
            <ac:graphicFrameMk id="40" creationId="{07E2EAB9-615D-4E9A-9BCB-CABF159DB8FB}"/>
          </ac:graphicFrameMkLst>
        </pc:graphicFrameChg>
        <pc:graphicFrameChg chg="add mod modGraphic">
          <ac:chgData name="Muir, Erik" userId="1a7e92c0-698c-47f4-9aad-d45b64d030fd" providerId="ADAL" clId="{748F649C-9BBB-4825-8B58-9B5FDEC090DF}" dt="2019-10-06T20:14:41.670" v="10933" actId="26606"/>
          <ac:graphicFrameMkLst>
            <pc:docMk/>
            <pc:sldMk cId="3081723537" sldId="284"/>
            <ac:graphicFrameMk id="46" creationId="{92300D93-0BCC-4C7D-A322-C5465D719A05}"/>
          </ac:graphicFrameMkLst>
        </pc:graphicFrameChg>
      </pc:sldChg>
      <pc:sldChg chg="addSp delSp modSp add del modTransition">
        <pc:chgData name="Muir, Erik" userId="1a7e92c0-698c-47f4-9aad-d45b64d030fd" providerId="ADAL" clId="{748F649C-9BBB-4825-8B58-9B5FDEC090DF}" dt="2019-11-21T05:27:05.911" v="12162" actId="2696"/>
        <pc:sldMkLst>
          <pc:docMk/>
          <pc:sldMk cId="1730353352" sldId="285"/>
        </pc:sldMkLst>
        <pc:spChg chg="mod">
          <ac:chgData name="Muir, Erik" userId="1a7e92c0-698c-47f4-9aad-d45b64d030fd" providerId="ADAL" clId="{748F649C-9BBB-4825-8B58-9B5FDEC090DF}" dt="2019-09-29T02:41:33.051" v="9173" actId="20577"/>
          <ac:spMkLst>
            <pc:docMk/>
            <pc:sldMk cId="1730353352" sldId="285"/>
            <ac:spMk id="2" creationId="{309337A6-F8FD-43B3-8268-98E7EB67ABF6}"/>
          </ac:spMkLst>
        </pc:spChg>
        <pc:spChg chg="add mod">
          <ac:chgData name="Muir, Erik" userId="1a7e92c0-698c-47f4-9aad-d45b64d030fd" providerId="ADAL" clId="{748F649C-9BBB-4825-8B58-9B5FDEC090DF}" dt="2019-09-29T03:37:26.010" v="10466" actId="20577"/>
          <ac:spMkLst>
            <pc:docMk/>
            <pc:sldMk cId="1730353352" sldId="285"/>
            <ac:spMk id="3" creationId="{A9D2F72A-A1FC-4AD9-9051-391237142187}"/>
          </ac:spMkLst>
        </pc:spChg>
        <pc:spChg chg="add mod">
          <ac:chgData name="Muir, Erik" userId="1a7e92c0-698c-47f4-9aad-d45b64d030fd" providerId="ADAL" clId="{748F649C-9BBB-4825-8B58-9B5FDEC090DF}" dt="2019-09-29T03:54:30.896" v="10931" actId="20577"/>
          <ac:spMkLst>
            <pc:docMk/>
            <pc:sldMk cId="1730353352" sldId="285"/>
            <ac:spMk id="4" creationId="{6B267E3E-25A7-4ED2-8526-1B6B21D82805}"/>
          </ac:spMkLst>
        </pc:spChg>
        <pc:spChg chg="add del">
          <ac:chgData name="Muir, Erik" userId="1a7e92c0-698c-47f4-9aad-d45b64d030fd" providerId="ADAL" clId="{748F649C-9BBB-4825-8B58-9B5FDEC090DF}" dt="2019-09-29T02:45:22.256" v="9260"/>
          <ac:spMkLst>
            <pc:docMk/>
            <pc:sldMk cId="1730353352" sldId="285"/>
            <ac:spMk id="5" creationId="{43711200-28FC-40F0-A4AE-67CBCAC07412}"/>
          </ac:spMkLst>
        </pc:spChg>
        <pc:spChg chg="add del">
          <ac:chgData name="Muir, Erik" userId="1a7e92c0-698c-47f4-9aad-d45b64d030fd" providerId="ADAL" clId="{748F649C-9BBB-4825-8B58-9B5FDEC090DF}" dt="2019-09-29T02:45:32.785" v="9266"/>
          <ac:spMkLst>
            <pc:docMk/>
            <pc:sldMk cId="1730353352" sldId="285"/>
            <ac:spMk id="6" creationId="{BAFAEC52-BD7A-4D29-985D-70732C377B24}"/>
          </ac:spMkLst>
        </pc:spChg>
      </pc:sldChg>
      <pc:sldChg chg="addSp delSp modSp add del">
        <pc:chgData name="Muir, Erik" userId="1a7e92c0-698c-47f4-9aad-d45b64d030fd" providerId="ADAL" clId="{748F649C-9BBB-4825-8B58-9B5FDEC090DF}" dt="2019-09-29T03:53:58.837" v="10909" actId="2696"/>
        <pc:sldMkLst>
          <pc:docMk/>
          <pc:sldMk cId="219719199" sldId="286"/>
        </pc:sldMkLst>
        <pc:spChg chg="mod">
          <ac:chgData name="Muir, Erik" userId="1a7e92c0-698c-47f4-9aad-d45b64d030fd" providerId="ADAL" clId="{748F649C-9BBB-4825-8B58-9B5FDEC090DF}" dt="2019-09-29T03:21:16.957" v="10315" actId="20577"/>
          <ac:spMkLst>
            <pc:docMk/>
            <pc:sldMk cId="219719199" sldId="286"/>
            <ac:spMk id="3" creationId="{A9D2F72A-A1FC-4AD9-9051-391237142187}"/>
          </ac:spMkLst>
        </pc:spChg>
        <pc:spChg chg="mod">
          <ac:chgData name="Muir, Erik" userId="1a7e92c0-698c-47f4-9aad-d45b64d030fd" providerId="ADAL" clId="{748F649C-9BBB-4825-8B58-9B5FDEC090DF}" dt="2019-09-29T03:24:17.147" v="10369"/>
          <ac:spMkLst>
            <pc:docMk/>
            <pc:sldMk cId="219719199" sldId="286"/>
            <ac:spMk id="4" creationId="{6B267E3E-25A7-4ED2-8526-1B6B21D82805}"/>
          </ac:spMkLst>
        </pc:spChg>
        <pc:spChg chg="add del">
          <ac:chgData name="Muir, Erik" userId="1a7e92c0-698c-47f4-9aad-d45b64d030fd" providerId="ADAL" clId="{748F649C-9BBB-4825-8B58-9B5FDEC090DF}" dt="2019-09-29T03:21:55.393" v="10338"/>
          <ac:spMkLst>
            <pc:docMk/>
            <pc:sldMk cId="219719199" sldId="286"/>
            <ac:spMk id="5" creationId="{F7FDFAFA-1C0F-48EC-A8C6-2F77AE32CBFF}"/>
          </ac:spMkLst>
        </pc:spChg>
        <pc:spChg chg="add del">
          <ac:chgData name="Muir, Erik" userId="1a7e92c0-698c-47f4-9aad-d45b64d030fd" providerId="ADAL" clId="{748F649C-9BBB-4825-8B58-9B5FDEC090DF}" dt="2019-09-29T03:24:17.139" v="10368"/>
          <ac:spMkLst>
            <pc:docMk/>
            <pc:sldMk cId="219719199" sldId="286"/>
            <ac:spMk id="6" creationId="{7970A6FC-2E7E-430C-BD7A-F4B555032958}"/>
          </ac:spMkLst>
        </pc:spChg>
      </pc:sldChg>
      <pc:sldChg chg="addSp delSp modSp add">
        <pc:chgData name="Muir, Erik" userId="1a7e92c0-698c-47f4-9aad-d45b64d030fd" providerId="ADAL" clId="{748F649C-9BBB-4825-8B58-9B5FDEC090DF}" dt="2019-11-05T03:13:08.503" v="11681" actId="1035"/>
        <pc:sldMkLst>
          <pc:docMk/>
          <pc:sldMk cId="3774839053" sldId="286"/>
        </pc:sldMkLst>
        <pc:spChg chg="mod">
          <ac:chgData name="Muir, Erik" userId="1a7e92c0-698c-47f4-9aad-d45b64d030fd" providerId="ADAL" clId="{748F649C-9BBB-4825-8B58-9B5FDEC090DF}" dt="2019-11-05T03:13:08.503" v="11681" actId="1035"/>
          <ac:spMkLst>
            <pc:docMk/>
            <pc:sldMk cId="3774839053" sldId="286"/>
            <ac:spMk id="2" creationId="{DB9B1330-0502-4F65-A9A8-203F5AB51293}"/>
          </ac:spMkLst>
        </pc:spChg>
        <pc:spChg chg="mod">
          <ac:chgData name="Muir, Erik" userId="1a7e92c0-698c-47f4-9aad-d45b64d030fd" providerId="ADAL" clId="{748F649C-9BBB-4825-8B58-9B5FDEC090DF}" dt="2019-11-05T03:09:51.169" v="11649" actId="1036"/>
          <ac:spMkLst>
            <pc:docMk/>
            <pc:sldMk cId="3774839053" sldId="286"/>
            <ac:spMk id="3" creationId="{13749CAF-9C0E-47D0-A035-B6A3A9FA6B17}"/>
          </ac:spMkLst>
        </pc:spChg>
        <pc:spChg chg="add del mod">
          <ac:chgData name="Muir, Erik" userId="1a7e92c0-698c-47f4-9aad-d45b64d030fd" providerId="ADAL" clId="{748F649C-9BBB-4825-8B58-9B5FDEC090DF}" dt="2019-11-05T02:55:45.942" v="11538" actId="478"/>
          <ac:spMkLst>
            <pc:docMk/>
            <pc:sldMk cId="3774839053" sldId="286"/>
            <ac:spMk id="4" creationId="{31564E95-A97A-4E6E-AA60-775B2497B2F5}"/>
          </ac:spMkLst>
        </pc:spChg>
        <pc:spChg chg="add del mod">
          <ac:chgData name="Muir, Erik" userId="1a7e92c0-698c-47f4-9aad-d45b64d030fd" providerId="ADAL" clId="{748F649C-9BBB-4825-8B58-9B5FDEC090DF}" dt="2019-10-06T21:20:51.103" v="11288"/>
          <ac:spMkLst>
            <pc:docMk/>
            <pc:sldMk cId="3774839053" sldId="286"/>
            <ac:spMk id="4" creationId="{8A1F7195-4C60-4291-AAE6-BB225D9E33FD}"/>
          </ac:spMkLst>
        </pc:spChg>
      </pc:sldChg>
      <pc:sldChg chg="add del">
        <pc:chgData name="Muir, Erik" userId="1a7e92c0-698c-47f4-9aad-d45b64d030fd" providerId="ADAL" clId="{748F649C-9BBB-4825-8B58-9B5FDEC090DF}" dt="2019-11-14T15:19:21.724" v="11890"/>
        <pc:sldMkLst>
          <pc:docMk/>
          <pc:sldMk cId="2466175614" sldId="287"/>
        </pc:sldMkLst>
      </pc:sldChg>
      <pc:sldChg chg="addSp modSp add">
        <pc:chgData name="Muir, Erik" userId="1a7e92c0-698c-47f4-9aad-d45b64d030fd" providerId="ADAL" clId="{748F649C-9BBB-4825-8B58-9B5FDEC090DF}" dt="2019-11-25T22:08:45.937" v="15662" actId="403"/>
        <pc:sldMkLst>
          <pc:docMk/>
          <pc:sldMk cId="3779854999" sldId="287"/>
        </pc:sldMkLst>
        <pc:spChg chg="mod">
          <ac:chgData name="Muir, Erik" userId="1a7e92c0-698c-47f4-9aad-d45b64d030fd" providerId="ADAL" clId="{748F649C-9BBB-4825-8B58-9B5FDEC090DF}" dt="2019-11-25T21:03:27.149" v="14734" actId="20577"/>
          <ac:spMkLst>
            <pc:docMk/>
            <pc:sldMk cId="3779854999" sldId="287"/>
            <ac:spMk id="2" creationId="{3BB12663-B38E-438F-8BE8-22BE249446E3}"/>
          </ac:spMkLst>
        </pc:spChg>
        <pc:spChg chg="add mod">
          <ac:chgData name="Muir, Erik" userId="1a7e92c0-698c-47f4-9aad-d45b64d030fd" providerId="ADAL" clId="{748F649C-9BBB-4825-8B58-9B5FDEC090DF}" dt="2019-11-25T22:08:39.053" v="15660" actId="403"/>
          <ac:spMkLst>
            <pc:docMk/>
            <pc:sldMk cId="3779854999" sldId="287"/>
            <ac:spMk id="3" creationId="{5A77DB98-1AEC-47C3-AACE-77F39F5319DB}"/>
          </ac:spMkLst>
        </pc:spChg>
        <pc:spChg chg="add mod">
          <ac:chgData name="Muir, Erik" userId="1a7e92c0-698c-47f4-9aad-d45b64d030fd" providerId="ADAL" clId="{748F649C-9BBB-4825-8B58-9B5FDEC090DF}" dt="2019-11-25T22:08:45.937" v="15662" actId="403"/>
          <ac:spMkLst>
            <pc:docMk/>
            <pc:sldMk cId="3779854999" sldId="287"/>
            <ac:spMk id="4" creationId="{FE675811-5B78-4948-9557-64800C74FC2D}"/>
          </ac:spMkLst>
        </pc:spChg>
      </pc:sldChg>
      <pc:sldMasterChg chg="modTransition modSldLayout">
        <pc:chgData name="Muir, Erik" userId="1a7e92c0-698c-47f4-9aad-d45b64d030fd" providerId="ADAL" clId="{748F649C-9BBB-4825-8B58-9B5FDEC090DF}" dt="2019-09-16T05:36:21.156" v="1553"/>
        <pc:sldMasterMkLst>
          <pc:docMk/>
          <pc:sldMasterMk cId="103431069" sldId="2147483763"/>
        </pc:sldMasterMkLst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2299487322" sldId="2147483764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424815393" sldId="2147483765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339638540" sldId="2147483766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876750434" sldId="2147483767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492082750" sldId="2147483768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2371478238" sldId="2147483769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3797390961" sldId="2147483770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3320018313" sldId="2147483771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4073230903" sldId="2147483772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808637456" sldId="2147483773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978394712" sldId="2147483774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636674797" sldId="2147483775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231567724" sldId="2147483776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799676374" sldId="2147483777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494384404" sldId="2147483778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1898589279" sldId="2147483779"/>
          </pc:sldLayoutMkLst>
        </pc:sldLayoutChg>
        <pc:sldLayoutChg chg="modTransition">
          <pc:chgData name="Muir, Erik" userId="1a7e92c0-698c-47f4-9aad-d45b64d030fd" providerId="ADAL" clId="{748F649C-9BBB-4825-8B58-9B5FDEC090DF}" dt="2019-09-16T05:36:21.156" v="1553"/>
          <pc:sldLayoutMkLst>
            <pc:docMk/>
            <pc:sldMasterMk cId="103431069" sldId="2147483763"/>
            <pc:sldLayoutMk cId="3904327030" sldId="214748378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3E380-46F9-4C15-9134-301D404A7AD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A0C80B-008B-4551-A661-D55D79F40CF7}">
      <dgm:prSet/>
      <dgm:spPr/>
      <dgm:t>
        <a:bodyPr/>
        <a:lstStyle/>
        <a:p>
          <a:r>
            <a:rPr lang="en-US"/>
            <a:t>PolicyRegistry provides a dictionary-like registry for storing configured policy instances and retrieving them later for use.</a:t>
          </a:r>
        </a:p>
      </dgm:t>
    </dgm:pt>
    <dgm:pt modelId="{63279D42-2E3D-4556-90B4-87C8707AFCCB}" type="parTrans" cxnId="{A2410125-88F6-454E-A115-8F899F940517}">
      <dgm:prSet/>
      <dgm:spPr/>
      <dgm:t>
        <a:bodyPr/>
        <a:lstStyle/>
        <a:p>
          <a:endParaRPr lang="en-US"/>
        </a:p>
      </dgm:t>
    </dgm:pt>
    <dgm:pt modelId="{B90EC4FF-3253-4ABF-8B6A-D7A82AA46621}" type="sibTrans" cxnId="{A2410125-88F6-454E-A115-8F899F940517}">
      <dgm:prSet/>
      <dgm:spPr/>
      <dgm:t>
        <a:bodyPr/>
        <a:lstStyle/>
        <a:p>
          <a:endParaRPr lang="en-US"/>
        </a:p>
      </dgm:t>
    </dgm:pt>
    <dgm:pt modelId="{9ACC9EBF-9514-4306-8652-CE5B30AEE3DE}">
      <dgm:prSet/>
      <dgm:spPr/>
      <dgm:t>
        <a:bodyPr/>
        <a:lstStyle/>
        <a:p>
          <a:r>
            <a:rPr lang="en-US"/>
            <a:t>This promotes separation of policy definition and usage, enabling common patterns such as defining policies centrally on start-up, and accessing them at point-of-use as an injected dependency.</a:t>
          </a:r>
        </a:p>
      </dgm:t>
    </dgm:pt>
    <dgm:pt modelId="{5F44211A-D8B6-4640-B712-451B6418AA9E}" type="parTrans" cxnId="{8F5E4DC5-BD03-46BE-9AA0-17D473EE77AD}">
      <dgm:prSet/>
      <dgm:spPr/>
      <dgm:t>
        <a:bodyPr/>
        <a:lstStyle/>
        <a:p>
          <a:endParaRPr lang="en-US"/>
        </a:p>
      </dgm:t>
    </dgm:pt>
    <dgm:pt modelId="{C7877FB5-1061-44AB-A7D4-2B64D3238773}" type="sibTrans" cxnId="{8F5E4DC5-BD03-46BE-9AA0-17D473EE77AD}">
      <dgm:prSet/>
      <dgm:spPr/>
      <dgm:t>
        <a:bodyPr/>
        <a:lstStyle/>
        <a:p>
          <a:endParaRPr lang="en-US"/>
        </a:p>
      </dgm:t>
    </dgm:pt>
    <dgm:pt modelId="{0CC5DE84-FCC1-4990-9FAD-165A9EA965D6}" type="pres">
      <dgm:prSet presAssocID="{76E3E380-46F9-4C15-9134-301D404A7A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19F49B-86E7-46E3-B349-2C7C1074E6EB}" type="pres">
      <dgm:prSet presAssocID="{46A0C80B-008B-4551-A661-D55D79F40CF7}" presName="hierRoot1" presStyleCnt="0"/>
      <dgm:spPr/>
    </dgm:pt>
    <dgm:pt modelId="{FDB48577-05A8-42A9-AC86-601842E9FC5E}" type="pres">
      <dgm:prSet presAssocID="{46A0C80B-008B-4551-A661-D55D79F40CF7}" presName="composite" presStyleCnt="0"/>
      <dgm:spPr/>
    </dgm:pt>
    <dgm:pt modelId="{D307B7EB-E7D7-4630-B83D-C6BE4B9FE74F}" type="pres">
      <dgm:prSet presAssocID="{46A0C80B-008B-4551-A661-D55D79F40CF7}" presName="background" presStyleLbl="node0" presStyleIdx="0" presStyleCnt="2"/>
      <dgm:spPr/>
    </dgm:pt>
    <dgm:pt modelId="{B4E71D5D-8055-4153-86F2-0BE94D205886}" type="pres">
      <dgm:prSet presAssocID="{46A0C80B-008B-4551-A661-D55D79F40CF7}" presName="text" presStyleLbl="fgAcc0" presStyleIdx="0" presStyleCnt="2">
        <dgm:presLayoutVars>
          <dgm:chPref val="3"/>
        </dgm:presLayoutVars>
      </dgm:prSet>
      <dgm:spPr/>
    </dgm:pt>
    <dgm:pt modelId="{08B18D51-0DCB-4707-A34F-D23BBEDF1B0E}" type="pres">
      <dgm:prSet presAssocID="{46A0C80B-008B-4551-A661-D55D79F40CF7}" presName="hierChild2" presStyleCnt="0"/>
      <dgm:spPr/>
    </dgm:pt>
    <dgm:pt modelId="{FEB44B40-21F0-4295-9D67-B7278362C6BD}" type="pres">
      <dgm:prSet presAssocID="{9ACC9EBF-9514-4306-8652-CE5B30AEE3DE}" presName="hierRoot1" presStyleCnt="0"/>
      <dgm:spPr/>
    </dgm:pt>
    <dgm:pt modelId="{7672573B-A2BC-41B6-BCEC-5C8ACC21E1BB}" type="pres">
      <dgm:prSet presAssocID="{9ACC9EBF-9514-4306-8652-CE5B30AEE3DE}" presName="composite" presStyleCnt="0"/>
      <dgm:spPr/>
    </dgm:pt>
    <dgm:pt modelId="{33880848-C2B9-4F1D-9F60-514BD1B65764}" type="pres">
      <dgm:prSet presAssocID="{9ACC9EBF-9514-4306-8652-CE5B30AEE3DE}" presName="background" presStyleLbl="node0" presStyleIdx="1" presStyleCnt="2"/>
      <dgm:spPr/>
    </dgm:pt>
    <dgm:pt modelId="{6257EB91-26E7-47A7-B130-CCD976213F76}" type="pres">
      <dgm:prSet presAssocID="{9ACC9EBF-9514-4306-8652-CE5B30AEE3DE}" presName="text" presStyleLbl="fgAcc0" presStyleIdx="1" presStyleCnt="2">
        <dgm:presLayoutVars>
          <dgm:chPref val="3"/>
        </dgm:presLayoutVars>
      </dgm:prSet>
      <dgm:spPr/>
    </dgm:pt>
    <dgm:pt modelId="{3B65F182-778B-4A93-9FD3-61A5DF72D5F5}" type="pres">
      <dgm:prSet presAssocID="{9ACC9EBF-9514-4306-8652-CE5B30AEE3DE}" presName="hierChild2" presStyleCnt="0"/>
      <dgm:spPr/>
    </dgm:pt>
  </dgm:ptLst>
  <dgm:cxnLst>
    <dgm:cxn modelId="{A2410125-88F6-454E-A115-8F899F940517}" srcId="{76E3E380-46F9-4C15-9134-301D404A7AD4}" destId="{46A0C80B-008B-4551-A661-D55D79F40CF7}" srcOrd="0" destOrd="0" parTransId="{63279D42-2E3D-4556-90B4-87C8707AFCCB}" sibTransId="{B90EC4FF-3253-4ABF-8B6A-D7A82AA46621}"/>
    <dgm:cxn modelId="{B704F025-EA4B-4373-B711-51AF048629A0}" type="presOf" srcId="{76E3E380-46F9-4C15-9134-301D404A7AD4}" destId="{0CC5DE84-FCC1-4990-9FAD-165A9EA965D6}" srcOrd="0" destOrd="0" presId="urn:microsoft.com/office/officeart/2005/8/layout/hierarchy1"/>
    <dgm:cxn modelId="{E92AD050-C15E-42E8-AA69-F83439EBC6DB}" type="presOf" srcId="{46A0C80B-008B-4551-A661-D55D79F40CF7}" destId="{B4E71D5D-8055-4153-86F2-0BE94D205886}" srcOrd="0" destOrd="0" presId="urn:microsoft.com/office/officeart/2005/8/layout/hierarchy1"/>
    <dgm:cxn modelId="{4F3AEB7F-8FBB-4F77-A9C5-438D4529EAE7}" type="presOf" srcId="{9ACC9EBF-9514-4306-8652-CE5B30AEE3DE}" destId="{6257EB91-26E7-47A7-B130-CCD976213F76}" srcOrd="0" destOrd="0" presId="urn:microsoft.com/office/officeart/2005/8/layout/hierarchy1"/>
    <dgm:cxn modelId="{8F5E4DC5-BD03-46BE-9AA0-17D473EE77AD}" srcId="{76E3E380-46F9-4C15-9134-301D404A7AD4}" destId="{9ACC9EBF-9514-4306-8652-CE5B30AEE3DE}" srcOrd="1" destOrd="0" parTransId="{5F44211A-D8B6-4640-B712-451B6418AA9E}" sibTransId="{C7877FB5-1061-44AB-A7D4-2B64D3238773}"/>
    <dgm:cxn modelId="{16FBAB99-9B6C-4E65-9A6A-68B65C58E6F5}" type="presParOf" srcId="{0CC5DE84-FCC1-4990-9FAD-165A9EA965D6}" destId="{7219F49B-86E7-46E3-B349-2C7C1074E6EB}" srcOrd="0" destOrd="0" presId="urn:microsoft.com/office/officeart/2005/8/layout/hierarchy1"/>
    <dgm:cxn modelId="{A3A996A1-8BA4-47A8-B02D-922A76E26E56}" type="presParOf" srcId="{7219F49B-86E7-46E3-B349-2C7C1074E6EB}" destId="{FDB48577-05A8-42A9-AC86-601842E9FC5E}" srcOrd="0" destOrd="0" presId="urn:microsoft.com/office/officeart/2005/8/layout/hierarchy1"/>
    <dgm:cxn modelId="{7ED661D7-3B85-4F19-81AE-1011BF22B084}" type="presParOf" srcId="{FDB48577-05A8-42A9-AC86-601842E9FC5E}" destId="{D307B7EB-E7D7-4630-B83D-C6BE4B9FE74F}" srcOrd="0" destOrd="0" presId="urn:microsoft.com/office/officeart/2005/8/layout/hierarchy1"/>
    <dgm:cxn modelId="{A85E7A3B-380D-475F-B08A-5F819D1D9922}" type="presParOf" srcId="{FDB48577-05A8-42A9-AC86-601842E9FC5E}" destId="{B4E71D5D-8055-4153-86F2-0BE94D205886}" srcOrd="1" destOrd="0" presId="urn:microsoft.com/office/officeart/2005/8/layout/hierarchy1"/>
    <dgm:cxn modelId="{701FE3DA-3D70-46E3-A318-ACEE4AA3FB49}" type="presParOf" srcId="{7219F49B-86E7-46E3-B349-2C7C1074E6EB}" destId="{08B18D51-0DCB-4707-A34F-D23BBEDF1B0E}" srcOrd="1" destOrd="0" presId="urn:microsoft.com/office/officeart/2005/8/layout/hierarchy1"/>
    <dgm:cxn modelId="{686E17EE-86E4-436C-9272-65E6BCD71852}" type="presParOf" srcId="{0CC5DE84-FCC1-4990-9FAD-165A9EA965D6}" destId="{FEB44B40-21F0-4295-9D67-B7278362C6BD}" srcOrd="1" destOrd="0" presId="urn:microsoft.com/office/officeart/2005/8/layout/hierarchy1"/>
    <dgm:cxn modelId="{F3B16A9A-A21B-407F-98A0-08B33636F280}" type="presParOf" srcId="{FEB44B40-21F0-4295-9D67-B7278362C6BD}" destId="{7672573B-A2BC-41B6-BCEC-5C8ACC21E1BB}" srcOrd="0" destOrd="0" presId="urn:microsoft.com/office/officeart/2005/8/layout/hierarchy1"/>
    <dgm:cxn modelId="{AF2BC325-DE07-4AC7-9E37-9B51E5E9FAB7}" type="presParOf" srcId="{7672573B-A2BC-41B6-BCEC-5C8ACC21E1BB}" destId="{33880848-C2B9-4F1D-9F60-514BD1B65764}" srcOrd="0" destOrd="0" presId="urn:microsoft.com/office/officeart/2005/8/layout/hierarchy1"/>
    <dgm:cxn modelId="{E3C05F37-5536-482B-8B2A-106A3932897C}" type="presParOf" srcId="{7672573B-A2BC-41B6-BCEC-5C8ACC21E1BB}" destId="{6257EB91-26E7-47A7-B130-CCD976213F76}" srcOrd="1" destOrd="0" presId="urn:microsoft.com/office/officeart/2005/8/layout/hierarchy1"/>
    <dgm:cxn modelId="{686DC760-6FB2-4A25-82A2-C028BB2F7E83}" type="presParOf" srcId="{FEB44B40-21F0-4295-9D67-B7278362C6BD}" destId="{3B65F182-778B-4A93-9FD3-61A5DF72D5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7B7EB-E7D7-4630-B83D-C6BE4B9FE74F}">
      <dsp:nvSpPr>
        <dsp:cNvPr id="0" name=""/>
        <dsp:cNvSpPr/>
      </dsp:nvSpPr>
      <dsp:spPr>
        <a:xfrm>
          <a:off x="1174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E71D5D-8055-4153-86F2-0BE94D205886}">
      <dsp:nvSpPr>
        <dsp:cNvPr id="0" name=""/>
        <dsp:cNvSpPr/>
      </dsp:nvSpPr>
      <dsp:spPr>
        <a:xfrm>
          <a:off x="459414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PolicyRegistry provides a dictionary-like registry for storing configured policy instances and retrieving them later for use.</a:t>
          </a:r>
        </a:p>
      </dsp:txBody>
      <dsp:txXfrm>
        <a:off x="536117" y="696288"/>
        <a:ext cx="3970751" cy="2465433"/>
      </dsp:txXfrm>
    </dsp:sp>
    <dsp:sp modelId="{33880848-C2B9-4F1D-9F60-514BD1B65764}">
      <dsp:nvSpPr>
        <dsp:cNvPr id="0" name=""/>
        <dsp:cNvSpPr/>
      </dsp:nvSpPr>
      <dsp:spPr>
        <a:xfrm>
          <a:off x="5041811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57EB91-26E7-47A7-B130-CCD976213F76}">
      <dsp:nvSpPr>
        <dsp:cNvPr id="0" name=""/>
        <dsp:cNvSpPr/>
      </dsp:nvSpPr>
      <dsp:spPr>
        <a:xfrm>
          <a:off x="5500051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promotes separation of policy definition and usage, enabling common patterns such as defining policies centrally on start-up, and accessing them at point-of-use as an injected dependency.</a:t>
          </a:r>
        </a:p>
      </dsp:txBody>
      <dsp:txXfrm>
        <a:off x="5576754" y="696288"/>
        <a:ext cx="3970751" cy="246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6T01:27:37.526"/>
    </inkml:context>
    <inkml:brush xml:id="br0">
      <inkml:brushProperty name="width" value="0.35" units="cm"/>
      <inkml:brushProperty name="height" value="0.35" units="cm"/>
      <inkml:brushProperty name="color" value="#B31166"/>
      <inkml:brushProperty name="ignorePressure" value="1"/>
    </inkml:brush>
  </inkml:definitions>
  <inkml:trace contextRef="#ctx0" brushRef="#br0">1496 1478,'-3'-1,"1"0,-1 0,0 0,1 0,-1-1,1 1,-1-1,1 1,-1-1,1 0,-1-1,-5-4,-41-29,-13-11,-3 3,-9-2,58 38,-1 0,0 2,-1 0,0 1,0 0,0 2,0 0,0 1,-1 1,1 0,-1 2,1 0,0 1,-4 2,-9 2,1 1,0 1,0 2,1 1,0 1,1 2,1 1,-2 1,-5 8,0 1,2 2,1 1,1 1,1 2,2 1,1 1,-15 27,-23 45,4 3,-10 37,-28 70,72-151,4 2,-5 27,20-66,2 0,1 1,2 0,0-1,2 1,0 0,3 0,0-1,2 5,0-11,1 1,0-1,2-1,0 1,1-1,2-1,0 0,0 0,2-1,0-1,12 11,-5-6,2-2,0-1,1 0,1-2,1 0,1-2,0-1,0-1,2-1,-1-2,1 0,1-2,28 4,-14-5,1-1,0-3,14-1,-31-3,0-1,0-1,-1-1,0-1,0-2,4-1,20-11,-2-2,0-2,-1-2,-1-2,19-17,39-32,62-63,-84 62,29-24,-107 97,-2 2,0 1,0-1,-1 1,1 0,0-1,0 1,0 0,1 0,-2 1,-1 1</inkml:trace>
  <inkml:trace contextRef="#ctx0" brushRef="#br0" timeOffset="1396.16">2530 1057,'-1'1,"-1"-1,1 1,0-1,-1 1,1 0,0-1,0 1,-1 0,1 0,0 0,0 0,0 0,0 0,0 1,0-1,0 0,-3 4,-32 38,2 2,1 1,-18 37,8-15,11-16,2 1,-6 19,22-38,1 0,1 1,2 0,-2 19,3 3,3-1,2 1,2 0,4 0,1-1,3 1,3-1,2 0,3-1,2 3,-8-34,1 0,1 0,1-1,1 0,1-1,8 9,-13-19,1-1,1 0,0-1,0 0,1-1,0 0,1 0,0-2,0 1,1-1,0-1,3 1,13 3,0-2,1 0,0-2,0-1,1-2,30 0,-15-4,1-1,0-3,-1-2,11-4,-41 8,0-1,-1-1,1 0,-1-2,0 1,0-2,-1 0,0 0,0-2,-1 0,0 0,-1-1,0 0,-1-1,0-1,1-3,9-13,-2-1,-2-2,-1 1,-1-2,-1 0,-2-1,-2 0,0-3,15-79,6-91,-25 160,46-293,-49 320,-1-1,-1 0,0 0,-3-17,1 29,0 0,-1 0,0 0,-1 0,0 0,0 1,-1-1,0 1,0 0,-1 0,0 1,-2-3,-8-7,-2-1,0 2,-1 0,0 2,-1 0,-1 0,0 2,-1 1,-1 0,-8-2,-10-2,-2 1,1 2,-2 2,1 1,-10 2,-9 2,-42 2,100 3,-1 0,0-1,0 1,0-1,0 1,1-1,-1 0,0-1,1 1,-1-1,1 1,-1-1,1 0,-2-2,1 1,0-1,1 0,0 0,-1 0,1 0,1-1,-1 1,0-1,1 1,0-3,-6-13,1 2</inkml:trace>
  <inkml:trace contextRef="#ctx0" brushRef="#br0" timeOffset="2146.6">3832 638,'42'86,"-3"2,-4 2,0 17,71 281,-62-190,-9 2,-1 70,-12-124,-2-18,-19-123</inkml:trace>
  <inkml:trace contextRef="#ctx0" brushRef="#br0" timeOffset="2917.92">4032 604,'0'4,"1"0,-1 0,1 0,0 0,0 0,1-1,-1 1,1 0,0-1,0 1,1 1,4 5,0 0,9 8,-7-9,0-1,0 0,0-1,1 0,0 0,1-1,-1-1,10 4,18 6,40 9,-33-11,2 3,10 8,0 1,-2 4,-2 1,0 3,-3 2,0 3,-3 1,-1 3,-2 1,-2 3,14 21,-39-44,-1 1,-1 0,-1 0,-2 2,0 0,-2 0,0 1,-2 0,-1 1,-2-1,0 1,-1 18,-1-9,-2 1,-2 0,-1-1,-2 1,-7 26,4-34,-1-1,-2 0,-1 0,-1-1,-1-1,-1 0,-8 8,-6 6,-1-2,-2-1,-2-1,-2-2,0-2,-4 0,5-6,-1-1,-2-2,0-1,-2-2,0-2,-37 12,66-27,-18 6,-18 3,38-11,0-1,0 1,1-2,-1 1,0-1,0 0,0-1,-4 0,9 0,0 0,1 0,-1 0,0 0,1 0,0 0,-1-1,1 0,0 1,-1-1,1 0,0 0,0 0,1 0,-1 0,0 0,1-1,-1 1,1-1,0 1,-1-2,-3-10</inkml:trace>
  <inkml:trace contextRef="#ctx0" brushRef="#br0" timeOffset="3729.5">5490 438,'17'37,"-2"0,-1 1,2 14,24 117,6 100,-9 31,1 9,17-5,-53-292,22 93,4-1,8 8,-34-105,0 0,1-1,-1 0,2 1,-1-1,1-1,0 1,0 0,0-1,1 0,0 0,0 0,2 1,-6-5,1 0,-1-1,0 1,1-1,-1 1,0-1,1 0,-1 1,1-1,-1 0,0 0,1 0,-1 0,1 0,-1-1,1 1,0 0,25-10,-21 7,65-29,77-30,155-45,171-66,-408 146,40-15,-2-4,34-25,-112 55</inkml:trace>
  <inkml:trace contextRef="#ctx0" brushRef="#br0" timeOffset="4331">5968 1300,'-2'0,"1"1,-1-1,1 1,-1-1,1 1,-1 0,1-1,-1 1,1 0,0 0,-1 0,1 0,0 0,-18 17,15-14,2-1,0-1,-1 0,1 1,-1-1,1 1,0 0,0-1,0 1,1 0,-1 0,1 0,-1 1,8-6,175-77,36-2,191-52,-405 133,113-39,-97 31,0 0,-1-1,0-1,15-11,-28 17,1-1,-1 0,0 0,2-2,2-5</inkml:trace>
  <inkml:trace contextRef="#ctx0" brushRef="#br0" timeOffset="5017.92">5635 450,'56'-25,"-21"10,228-97,165-43,-387 142,354-101,-383 112,47-10,-53 11,0 1,0-1,0 1,-1 1,1-1,0 1,0 0,4 1,-8-1,-3 0,-1-1,2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B6E1-1D7D-471C-95CE-E83175587725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249C-7FA7-4750-A443-6BD5280F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5249C-7FA7-4750-A443-6BD5280F8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e6c0b78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e6c0b78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dger Works" type="title">
  <p:cSld name="Ledger Works">
    <p:bg>
      <p:bgPr>
        <a:solidFill>
          <a:srgbClr val="04106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400267"/>
            <a:ext cx="1987200" cy="3457600"/>
          </a:xfrm>
          <a:prstGeom prst="rtTriangle">
            <a:avLst/>
          </a:prstGeom>
          <a:solidFill>
            <a:srgbClr val="025B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10204804" y="-16"/>
            <a:ext cx="1987200" cy="3477600"/>
          </a:xfrm>
          <a:prstGeom prst="rtTriangle">
            <a:avLst/>
          </a:prstGeom>
          <a:solidFill>
            <a:srgbClr val="1A1A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86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4106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3400267"/>
            <a:ext cx="1987200" cy="3457600"/>
          </a:xfrm>
          <a:prstGeom prst="rtTriangle">
            <a:avLst/>
          </a:prstGeom>
          <a:solidFill>
            <a:srgbClr val="025B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rot="10800000">
            <a:off x="10204804" y="-16"/>
            <a:ext cx="1987200" cy="3477600"/>
          </a:xfrm>
          <a:prstGeom prst="rtTriangle">
            <a:avLst/>
          </a:prstGeom>
          <a:solidFill>
            <a:srgbClr val="1A1A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041064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71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3400267"/>
            <a:ext cx="1987200" cy="3457600"/>
          </a:xfrm>
          <a:prstGeom prst="rtTriangle">
            <a:avLst/>
          </a:prstGeom>
          <a:solidFill>
            <a:srgbClr val="025B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 rot="10800000">
            <a:off x="10204804" y="-16"/>
            <a:ext cx="1987200" cy="3477600"/>
          </a:xfrm>
          <a:prstGeom prst="rtTriangle">
            <a:avLst/>
          </a:prstGeom>
          <a:solidFill>
            <a:srgbClr val="1A1A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6303264"/>
            <a:ext cx="1475232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92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">
  <p:cSld name="Blank Dark bkg">
    <p:bg>
      <p:bgPr>
        <a:solidFill>
          <a:srgbClr val="04106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" name="Google Shape;35;p5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76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 1">
  <p:cSld name="Blank Dark bkg 1">
    <p:bg>
      <p:bgPr>
        <a:solidFill>
          <a:srgbClr val="292889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6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49E0"/>
              </a:gs>
              <a:gs pos="100000">
                <a:srgbClr val="0133A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84214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 bkg 1 1">
  <p:cSld name="Blank Dark bkg 1 1">
    <p:bg>
      <p:bgPr>
        <a:solidFill>
          <a:srgbClr val="292889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44;p7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33A1"/>
              </a:gs>
              <a:gs pos="100000">
                <a:srgbClr val="04106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7834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0" y="6681536"/>
            <a:ext cx="12192000" cy="176736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78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0" y="5988672"/>
            <a:ext cx="12192000" cy="869601"/>
            <a:chOff x="0" y="3903669"/>
            <a:chExt cx="9144000" cy="1239925"/>
          </a:xfrm>
        </p:grpSpPr>
        <p:sp>
          <p:nvSpPr>
            <p:cNvPr id="54" name="Google Shape;54;p9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88D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043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15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041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2" name="Google Shape;62;p9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24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10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0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54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3" name="Google Shape;73;p11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21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Side Dark">
  <p:cSld name="Left Side Dar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236733" y="546667"/>
            <a:ext cx="7539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268128"/>
            <a:ext cx="1475232" cy="3714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0" y="-233"/>
            <a:ext cx="3946000" cy="68580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1" y="6303264"/>
            <a:ext cx="1475233" cy="36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52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6" name="Google Shape;86;p13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90" name="Google Shape;90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6976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9" name="Google Shape;99;p15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4" name="Google Shape;104;p15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rgbClr val="0410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23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26000" y="54032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9" name="Google Shape;109;p16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6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46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29288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880" y="6303264"/>
            <a:ext cx="1475232" cy="371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541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bkg" type="blank">
  <p:cSld name="Blank White bkg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3400400"/>
            <a:ext cx="1987200" cy="34576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171450" dist="47625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9" name="Google Shape;119;p18"/>
          <p:cNvSpPr/>
          <p:nvPr/>
        </p:nvSpPr>
        <p:spPr>
          <a:xfrm rot="10800000">
            <a:off x="10204800" y="0"/>
            <a:ext cx="1987200" cy="34576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171450" dist="47625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29" y="6302267"/>
            <a:ext cx="1472568" cy="3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0" y="6681536"/>
            <a:ext cx="12192000" cy="17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8"/>
          <p:cNvSpPr txBox="1"/>
          <p:nvPr/>
        </p:nvSpPr>
        <p:spPr>
          <a:xfrm>
            <a:off x="626983" y="6586650"/>
            <a:ext cx="1504000" cy="53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Company Confidential</a:t>
            </a:r>
            <a:endParaRPr sz="133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674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">
  <p:cSld name="Partn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6234" y="2381267"/>
            <a:ext cx="3581132" cy="232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572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8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029539-434F-48F5-A0C5-C4C38672932E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6F5E6A-D492-4B03-A1BB-EB306EF5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1064"/>
              </a:buClr>
              <a:buSzPts val="2600"/>
              <a:buFont typeface="Raleway"/>
              <a:buNone/>
              <a:defRPr sz="2600" b="1">
                <a:solidFill>
                  <a:srgbClr val="04106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Medium"/>
              <a:buChar char="●"/>
              <a:defRPr sz="1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85229" y="6303265"/>
            <a:ext cx="1472568" cy="37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852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2C8C1A5-BA17-4296-9F39-4A425E02B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0" y="780089"/>
            <a:ext cx="3580172" cy="3580172"/>
          </a:xfrm>
          <a:prstGeom prst="rect">
            <a:avLst/>
          </a:prstGeom>
          <a:noFill/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5574F6-6B38-40B2-8656-23F27A12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11454"/>
            <a:ext cx="8825658" cy="2677648"/>
          </a:xfrm>
        </p:spPr>
        <p:txBody>
          <a:bodyPr/>
          <a:lstStyle/>
          <a:p>
            <a:r>
              <a:rPr lang="en-US" dirty="0"/>
              <a:t>Using           to Build Resilient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C3BC6-2E7A-4273-BF74-80A909835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89101"/>
            <a:ext cx="8825658" cy="861420"/>
          </a:xfrm>
        </p:spPr>
        <p:txBody>
          <a:bodyPr/>
          <a:lstStyle/>
          <a:p>
            <a:r>
              <a:rPr lang="en-US" dirty="0"/>
              <a:t>With Erik Muir</a:t>
            </a:r>
          </a:p>
        </p:txBody>
      </p:sp>
    </p:spTree>
    <p:extLst>
      <p:ext uri="{BB962C8B-B14F-4D97-AF65-F5344CB8AC3E}">
        <p14:creationId xmlns:p14="http://schemas.microsoft.com/office/powerpoint/2010/main" val="28082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3868D-0FFB-40F1-830B-A63E235A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>
                <a:solidFill>
                  <a:schemeClr val="tx1"/>
                </a:solidFill>
              </a:rPr>
              <a:t>All Polly policies are fully thread-safe. You can safely re-use policies at multiple call sites and execute through them concurrently on different threads.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325D-692C-4295-94C7-F29A25A3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if delegates you execute through the policy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are not thread-safe, they remain not thread-safe.</a:t>
            </a: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6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39D6-9DF1-4190-B2D6-3279704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Policy Family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9CF-D364-4B12-B812-35B73D14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68" y="2614192"/>
            <a:ext cx="4825157" cy="576262"/>
          </a:xfrm>
        </p:spPr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4061-9937-4BD3-BE2D-80998F09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8368" y="3190454"/>
            <a:ext cx="4825158" cy="109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faults are transient and may self-correct after a short delay.</a:t>
            </a:r>
          </a:p>
          <a:p>
            <a:pPr marL="0" indent="0">
              <a:buNone/>
            </a:pPr>
            <a:r>
              <a:rPr lang="en-US" dirty="0"/>
              <a:t>“Maybe it’s just a blip”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1AA8-4234-48A4-8EFD-F4F21951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1B6FA-897F-44F6-95CA-B54C98041B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Allows configuring automatic retries.</a:t>
            </a:r>
          </a:p>
          <a:p>
            <a:pPr lvl="1"/>
            <a:r>
              <a:rPr lang="en-US" dirty="0"/>
              <a:t>Retry n times</a:t>
            </a:r>
          </a:p>
          <a:p>
            <a:pPr lvl="1"/>
            <a:r>
              <a:rPr lang="en-US" dirty="0"/>
              <a:t>Retry forever (until success)</a:t>
            </a:r>
          </a:p>
          <a:p>
            <a:pPr lvl="1"/>
            <a:r>
              <a:rPr lang="en-US" dirty="0"/>
              <a:t>Wait and retry</a:t>
            </a:r>
          </a:p>
          <a:p>
            <a:pPr lvl="1"/>
            <a:r>
              <a:rPr lang="en-US" dirty="0"/>
              <a:t>Wait and retry forever (until success)</a:t>
            </a:r>
          </a:p>
          <a:p>
            <a:pPr lvl="1"/>
            <a:r>
              <a:rPr lang="en-US" dirty="0" err="1"/>
              <a:t>onRetry</a:t>
            </a:r>
            <a:r>
              <a:rPr lang="en-US" dirty="0"/>
              <a:t> delegate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E1C96-8EFC-4633-B379-ED300FCB0E6F}"/>
              </a:ext>
            </a:extLst>
          </p:cNvPr>
          <p:cNvSpPr txBox="1"/>
          <p:nvPr/>
        </p:nvSpPr>
        <p:spPr>
          <a:xfrm>
            <a:off x="10722707" y="6019801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4EFADC2-EE75-42B2-AF56-5122F712F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E33D6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b="20952"/>
          <a:stretch/>
        </p:blipFill>
        <p:spPr bwMode="auto">
          <a:xfrm>
            <a:off x="1504439" y="4301054"/>
            <a:ext cx="3901528" cy="165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39D6-9DF1-4190-B2D6-3279704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9CF-D364-4B12-B812-35B73D14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455336"/>
            <a:ext cx="4825157" cy="576262"/>
          </a:xfrm>
        </p:spPr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4061-9937-4BD3-BE2D-80998F09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031599"/>
            <a:ext cx="4825158" cy="70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Beyond a certain wait, a success result is unlikely.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1AA8-4234-48A4-8EFD-F4F21951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1B6FA-897F-44F6-95CA-B54C98041B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Guarantees the caller won't have to wait beyond a custom defined timeout.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49D0C-CAFA-441A-BEDB-D6E8D28AAF86}"/>
              </a:ext>
            </a:extLst>
          </p:cNvPr>
          <p:cNvSpPr txBox="1"/>
          <p:nvPr/>
        </p:nvSpPr>
        <p:spPr>
          <a:xfrm>
            <a:off x="10722707" y="6019801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DEF2B-EC01-409E-8ECD-B4829F2E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2" y="3807406"/>
            <a:ext cx="3894009" cy="2596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DF5E11-1D3C-41F2-95DD-BA7B274D2941}"/>
              </a:ext>
            </a:extLst>
          </p:cNvPr>
          <p:cNvSpPr txBox="1">
            <a:spLocks/>
          </p:cNvSpPr>
          <p:nvPr/>
        </p:nvSpPr>
        <p:spPr>
          <a:xfrm>
            <a:off x="6208713" y="4262967"/>
            <a:ext cx="4825158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Fun Fact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The default timeout of the .NET </a:t>
            </a:r>
            <a:r>
              <a:rPr lang="en-US" dirty="0" err="1"/>
              <a:t>HttpClient</a:t>
            </a:r>
            <a:r>
              <a:rPr lang="en-US" dirty="0"/>
              <a:t> is 100,000 milliseconds (100 seconds).</a:t>
            </a:r>
          </a:p>
        </p:txBody>
      </p:sp>
    </p:spTree>
    <p:extLst>
      <p:ext uri="{BB962C8B-B14F-4D97-AF65-F5344CB8AC3E}">
        <p14:creationId xmlns:p14="http://schemas.microsoft.com/office/powerpoint/2010/main" val="22074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E6EB3E-2866-4F45-8A73-24A3C242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Policy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3BE41-258D-4B40-A775-BCCA7A798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46384B-50DE-4F33-B12B-26EF0241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753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Things will still fail - plan what you will do when it happens.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B32884-0D68-43AC-91D5-0AEE8C90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4952" y="4309533"/>
            <a:ext cx="4825159" cy="576262"/>
          </a:xfrm>
        </p:spPr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B5706F-467E-488A-9568-966687F2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4952" y="4885795"/>
            <a:ext cx="4825159" cy="956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Defines an alternative value to be returned (or action to be executed) on failure.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B72BF-F46A-4143-AA93-34E7B7C6DC9A}"/>
              </a:ext>
            </a:extLst>
          </p:cNvPr>
          <p:cNvSpPr txBox="1"/>
          <p:nvPr/>
        </p:nvSpPr>
        <p:spPr>
          <a:xfrm>
            <a:off x="10722707" y="6019801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27C83-431C-4BC7-8AC7-C5A17916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7" y="2737566"/>
            <a:ext cx="4914890" cy="2835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67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E6EB3E-2866-4F45-8A73-24A3C242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Wrap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3BE41-258D-4B40-A775-BCCA7A798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46384B-50DE-4F33-B12B-26EF0241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3"/>
            <a:ext cx="4825158" cy="74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faults require different strategies – resilience means using a combination.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B32884-0D68-43AC-91D5-0AEE8C90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4954" y="4356100"/>
            <a:ext cx="4825159" cy="576262"/>
          </a:xfrm>
        </p:spPr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B5706F-467E-488A-9568-966687F2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4954" y="4932362"/>
            <a:ext cx="4825159" cy="7106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any of the previous policies to be combined flexibly.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72A08-6288-4276-8F68-0BE13F29E725}"/>
              </a:ext>
            </a:extLst>
          </p:cNvPr>
          <p:cNvSpPr txBox="1"/>
          <p:nvPr/>
        </p:nvSpPr>
        <p:spPr>
          <a:xfrm>
            <a:off x="10722707" y="6019801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6654D85-9A29-4FCB-9D58-F184040C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908299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39D6-9DF1-4190-B2D6-3279704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9CF-D364-4B12-B812-35B73D14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4061-9937-4BD3-BE2D-80998F09AB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a system is seriously struggling, failing fast is better than making users/callers wait.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Protecting a faulting system from overload can help it recover faster.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1AA8-4234-48A4-8EFD-F4F21951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1B6FA-897F-44F6-95CA-B54C98041B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Breaks the circuit (blocks executions) for a period, when faults exceed some pre-configured threshold.</a:t>
            </a:r>
          </a:p>
          <a:p>
            <a:pPr lvl="1"/>
            <a:r>
              <a:rPr lang="en-US" dirty="0"/>
              <a:t>Normal – triggered by a specific count of consecutive failures</a:t>
            </a:r>
          </a:p>
          <a:p>
            <a:pPr lvl="1"/>
            <a:r>
              <a:rPr lang="en-US" dirty="0"/>
              <a:t>Advanced – triggered by a percentage of failures over time</a:t>
            </a:r>
          </a:p>
        </p:txBody>
      </p:sp>
    </p:spTree>
    <p:extLst>
      <p:ext uri="{BB962C8B-B14F-4D97-AF65-F5344CB8AC3E}">
        <p14:creationId xmlns:p14="http://schemas.microsoft.com/office/powerpoint/2010/main" val="21851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1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DD6C2-864D-4F73-B19F-DECA0FAA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221260"/>
            <a:ext cx="5454121" cy="441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Circuit Breaker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06BA-B444-4211-9EBD-ECD7571A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377298"/>
            <a:ext cx="2869971" cy="4259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chemeClr val="tx2"/>
              </a:solidFill>
            </a:endParaRPr>
          </a:p>
          <a:p>
            <a:pPr algn="ctr"/>
            <a:endParaRPr lang="en-US" cap="none">
              <a:solidFill>
                <a:schemeClr val="tx2"/>
              </a:solidFill>
            </a:endParaRPr>
          </a:p>
          <a:p>
            <a:pPr algn="ctr"/>
            <a:r>
              <a:rPr lang="en-US" cap="none">
                <a:solidFill>
                  <a:schemeClr val="tx2"/>
                </a:solidFill>
              </a:rPr>
              <a:t>closed</a:t>
            </a:r>
          </a:p>
          <a:p>
            <a:pPr algn="ctr"/>
            <a:endParaRPr lang="en-US" cap="none">
              <a:solidFill>
                <a:schemeClr val="tx2"/>
              </a:solidFill>
            </a:endParaRPr>
          </a:p>
          <a:p>
            <a:pPr algn="ctr"/>
            <a:endParaRPr lang="en-US" cap="none">
              <a:solidFill>
                <a:schemeClr val="tx2"/>
              </a:solidFill>
            </a:endParaRPr>
          </a:p>
          <a:p>
            <a:pPr algn="ctr"/>
            <a:r>
              <a:rPr lang="en-US" cap="none">
                <a:solidFill>
                  <a:schemeClr val="tx2"/>
                </a:solidFill>
              </a:rPr>
              <a:t>open</a:t>
            </a:r>
          </a:p>
          <a:p>
            <a:pPr algn="ctr"/>
            <a:endParaRPr lang="en-US" cap="none">
              <a:solidFill>
                <a:schemeClr val="tx2"/>
              </a:solidFill>
            </a:endParaRPr>
          </a:p>
          <a:p>
            <a:pPr algn="ctr"/>
            <a:endParaRPr lang="en-US" cap="none">
              <a:solidFill>
                <a:schemeClr val="tx2"/>
              </a:solidFill>
            </a:endParaRPr>
          </a:p>
          <a:p>
            <a:pPr algn="ctr"/>
            <a:r>
              <a:rPr lang="en-US" cap="none">
                <a:solidFill>
                  <a:schemeClr val="tx2"/>
                </a:solidFill>
              </a:rPr>
              <a:t>half-open</a:t>
            </a:r>
          </a:p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8008BED0-2887-4F9F-B0AD-2F5773E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12" y="1363928"/>
            <a:ext cx="1625397" cy="1625397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8292FA85-6EA2-4787-8DE9-6C0BAF2A7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43" y="2703291"/>
            <a:ext cx="1625397" cy="1625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C4E53-7648-4C3B-BF0F-0FE59CF81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78" y="3909465"/>
            <a:ext cx="1627632" cy="1627632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174BE81C-F8E1-43D3-BA10-3ABDF3BBDB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60" y="1221259"/>
            <a:ext cx="4273315" cy="42733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861A5F-422B-48E3-9232-86AE90AECDD8}"/>
              </a:ext>
            </a:extLst>
          </p:cNvPr>
          <p:cNvSpPr txBox="1"/>
          <p:nvPr/>
        </p:nvSpPr>
        <p:spPr>
          <a:xfrm>
            <a:off x="10121567" y="5926665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622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2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68AAF-DF8D-40E9-9A94-4D15E9198926}"/>
              </a:ext>
            </a:extLst>
          </p:cNvPr>
          <p:cNvSpPr txBox="1"/>
          <p:nvPr/>
        </p:nvSpPr>
        <p:spPr>
          <a:xfrm>
            <a:off x="7007145" y="1241266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is a bulkhead?</a:t>
            </a:r>
          </a:p>
        </p:txBody>
      </p:sp>
      <p:grpSp>
        <p:nvGrpSpPr>
          <p:cNvPr id="40" name="Group 26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6EC34D-3101-4B1E-93AE-DF52DE8F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0" y="3060182"/>
            <a:ext cx="5911300" cy="360589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15507B-4B29-4C8E-A584-3E6FD7B99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6" y="415569"/>
            <a:ext cx="5403463" cy="29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39D6-9DF1-4190-B2D6-3279704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Bulkhead Isolation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9CF-D364-4B12-B812-35B73D14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4061-9937-4BD3-BE2D-80998F09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18778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Multiple failing calls backing up can easily swamp host resources (e.g. threads/</a:t>
            </a:r>
            <a:r>
              <a:rPr lang="en-US"/>
              <a:t>CPU), </a:t>
            </a:r>
            <a:r>
              <a:rPr lang="en-US" dirty="0"/>
              <a:t>bringing down a wider system.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“One fault shouldn’t sink the whole ship.”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1AA8-4234-48A4-8EFD-F4F21951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1B6FA-897F-44F6-95CA-B54C98041B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Constrains the governed actions to a fixed-size resource pool, isolating their potential to affect others.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78BA-C850-4BF4-BDE4-D03E66C34F9D}"/>
              </a:ext>
            </a:extLst>
          </p:cNvPr>
          <p:cNvSpPr txBox="1"/>
          <p:nvPr/>
        </p:nvSpPr>
        <p:spPr>
          <a:xfrm>
            <a:off x="10722707" y="6019801"/>
            <a:ext cx="89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03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39D6-9DF1-4190-B2D6-3279704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9CF-D364-4B12-B812-35B73D14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2523073"/>
            <a:ext cx="4825157" cy="576262"/>
          </a:xfrm>
        </p:spPr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4061-9937-4BD3-BE2D-80998F09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099335"/>
            <a:ext cx="4825158" cy="12356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Some proportion of requests may be similar.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"You've asked that one before"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1AA8-4234-48A4-8EFD-F4F21951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610522"/>
            <a:ext cx="4825159" cy="576262"/>
          </a:xfrm>
        </p:spPr>
        <p:txBody>
          <a:bodyPr/>
          <a:lstStyle/>
          <a:p>
            <a:r>
              <a:rPr lang="en-US" dirty="0"/>
              <a:t>How does the policy mitigate?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1B6FA-897F-44F6-95CA-B54C980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5186785"/>
            <a:ext cx="4825159" cy="1298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Provides a response from cache if known.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Stores responses automatically in cache, when first retrieved.</a:t>
            </a:r>
          </a:p>
        </p:txBody>
      </p:sp>
      <p:pic>
        <p:nvPicPr>
          <p:cNvPr id="5124" name="Picture 4" descr="Image result for asked and answered">
            <a:extLst>
              <a:ext uri="{FF2B5EF4-FFF2-40B4-BE49-F238E27FC236}">
                <a16:creationId xmlns:a16="http://schemas.microsoft.com/office/drawing/2014/main" id="{BCFBD6DA-8C10-4444-9EE0-CE4929FC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6" y="2887130"/>
            <a:ext cx="4293346" cy="291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52D885-1C5A-F145-D3A6-81EA7890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3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24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E6EB3E-2866-4F45-8A73-24A3C242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Policy Registry</a:t>
            </a: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6" name="Content Placeholder 6">
            <a:extLst>
              <a:ext uri="{FF2B5EF4-FFF2-40B4-BE49-F238E27FC236}">
                <a16:creationId xmlns:a16="http://schemas.microsoft.com/office/drawing/2014/main" id="{92300D93-0BCC-4C7D-A322-C5465D719A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013473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72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663-B38E-438F-8BE8-22BE2494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7DB98-1AEC-47C3-AACE-77F39F5319DB}"/>
              </a:ext>
            </a:extLst>
          </p:cNvPr>
          <p:cNvSpPr txBox="1"/>
          <p:nvPr/>
        </p:nvSpPr>
        <p:spPr>
          <a:xfrm>
            <a:off x="3001422" y="2823635"/>
            <a:ext cx="4873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erikdmuir@gmail.com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@erikdmuir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muirdev.com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github.com/ErikMuir/PollyDemo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75811-5B78-4948-9557-64800C74FC2D}"/>
              </a:ext>
            </a:extLst>
          </p:cNvPr>
          <p:cNvSpPr txBox="1"/>
          <p:nvPr/>
        </p:nvSpPr>
        <p:spPr>
          <a:xfrm>
            <a:off x="1757886" y="2823636"/>
            <a:ext cx="10792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B31166"/>
                </a:solidFill>
              </a:rPr>
              <a:t>email</a:t>
            </a:r>
          </a:p>
          <a:p>
            <a:pPr algn="r"/>
            <a:endParaRPr lang="en-US" sz="2400" b="1" dirty="0">
              <a:solidFill>
                <a:srgbClr val="B31166"/>
              </a:solidFill>
            </a:endParaRPr>
          </a:p>
          <a:p>
            <a:pPr algn="r"/>
            <a:r>
              <a:rPr lang="en-US" sz="2400" b="1" dirty="0">
                <a:solidFill>
                  <a:srgbClr val="B31166"/>
                </a:solidFill>
              </a:rPr>
              <a:t>twitter</a:t>
            </a:r>
          </a:p>
          <a:p>
            <a:pPr algn="r"/>
            <a:endParaRPr lang="en-US" sz="2400" b="1" dirty="0">
              <a:solidFill>
                <a:srgbClr val="B31166"/>
              </a:solidFill>
            </a:endParaRPr>
          </a:p>
          <a:p>
            <a:pPr algn="r"/>
            <a:r>
              <a:rPr lang="en-US" sz="2400" b="1" dirty="0">
                <a:solidFill>
                  <a:srgbClr val="B31166"/>
                </a:solidFill>
              </a:rPr>
              <a:t>blog</a:t>
            </a:r>
          </a:p>
          <a:p>
            <a:pPr algn="r"/>
            <a:endParaRPr lang="en-US" sz="2400" b="1" dirty="0">
              <a:solidFill>
                <a:srgbClr val="B31166"/>
              </a:solidFill>
            </a:endParaRPr>
          </a:p>
          <a:p>
            <a:pPr algn="r"/>
            <a:r>
              <a:rPr lang="en-US" sz="2400" b="1" dirty="0">
                <a:solidFill>
                  <a:srgbClr val="B31166"/>
                </a:solidFill>
              </a:rPr>
              <a:t>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969F-55C4-611F-7707-79577814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17" y="3206822"/>
            <a:ext cx="2857500" cy="2857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6C155-356A-C85C-6AD0-59506D2B4F80}"/>
              </a:ext>
            </a:extLst>
          </p:cNvPr>
          <p:cNvCxnSpPr/>
          <p:nvPr/>
        </p:nvCxnSpPr>
        <p:spPr>
          <a:xfrm>
            <a:off x="7874872" y="5274733"/>
            <a:ext cx="617195" cy="0"/>
          </a:xfrm>
          <a:prstGeom prst="straightConnector1">
            <a:avLst/>
          </a:prstGeom>
          <a:ln w="38100">
            <a:solidFill>
              <a:srgbClr val="515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11B1912A-DAE8-C101-FFD7-C5E514E4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6"/>
          <a:stretch/>
        </p:blipFill>
        <p:spPr>
          <a:xfrm>
            <a:off x="60952" y="355600"/>
            <a:ext cx="12070096" cy="6129030"/>
          </a:xfrm>
        </p:spPr>
      </p:pic>
    </p:spTree>
    <p:extLst>
      <p:ext uri="{BB962C8B-B14F-4D97-AF65-F5344CB8AC3E}">
        <p14:creationId xmlns:p14="http://schemas.microsoft.com/office/powerpoint/2010/main" val="976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6D3845-2F4A-C50C-55D2-19452CBB15B7}"/>
              </a:ext>
            </a:extLst>
          </p:cNvPr>
          <p:cNvGrpSpPr/>
          <p:nvPr/>
        </p:nvGrpSpPr>
        <p:grpSpPr>
          <a:xfrm>
            <a:off x="1715100" y="574125"/>
            <a:ext cx="9583041" cy="2081785"/>
            <a:chOff x="1715100" y="1239605"/>
            <a:chExt cx="9583041" cy="2081785"/>
          </a:xfrm>
        </p:grpSpPr>
        <p:sp>
          <p:nvSpPr>
            <p:cNvPr id="129" name="Google Shape;129;p20"/>
            <p:cNvSpPr txBox="1"/>
            <p:nvPr/>
          </p:nvSpPr>
          <p:spPr>
            <a:xfrm>
              <a:off x="4207341" y="2726331"/>
              <a:ext cx="7090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26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 pitchFamily="2" charset="0"/>
                  <a:ea typeface="Roboto"/>
                  <a:cs typeface="Roboto"/>
                  <a:sym typeface="Roboto"/>
                </a:rPr>
                <a:t>A Web3 Managed Service Provider</a:t>
              </a:r>
              <a:endParaRPr kumimoji="0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0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1" name="Google Shape;13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5100" y="1239605"/>
              <a:ext cx="7697365" cy="1936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AF1CF3-089D-4477-5923-535FCF5CE4F8}"/>
              </a:ext>
            </a:extLst>
          </p:cNvPr>
          <p:cNvSpPr/>
          <p:nvPr/>
        </p:nvSpPr>
        <p:spPr>
          <a:xfrm>
            <a:off x="706438" y="6683375"/>
            <a:ext cx="1071562" cy="155575"/>
          </a:xfrm>
          <a:prstGeom prst="rect">
            <a:avLst/>
          </a:prstGeom>
          <a:solidFill>
            <a:srgbClr val="025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EC166F-4C66-AE51-370E-44A807EAEAEF}"/>
              </a:ext>
            </a:extLst>
          </p:cNvPr>
          <p:cNvGrpSpPr/>
          <p:nvPr/>
        </p:nvGrpSpPr>
        <p:grpSpPr>
          <a:xfrm>
            <a:off x="2299513" y="3459292"/>
            <a:ext cx="7592973" cy="1579827"/>
            <a:chOff x="2297980" y="3449636"/>
            <a:chExt cx="7592973" cy="1579827"/>
          </a:xfrm>
        </p:grpSpPr>
        <p:sp>
          <p:nvSpPr>
            <p:cNvPr id="10" name="Google Shape;230;p25">
              <a:extLst>
                <a:ext uri="{FF2B5EF4-FFF2-40B4-BE49-F238E27FC236}">
                  <a16:creationId xmlns:a16="http://schemas.microsoft.com/office/drawing/2014/main" id="{3F69C2F1-F357-F9A7-C4C7-6C6E89A7F6E1}"/>
                </a:ext>
              </a:extLst>
            </p:cNvPr>
            <p:cNvSpPr txBox="1"/>
            <p:nvPr/>
          </p:nvSpPr>
          <p:spPr>
            <a:xfrm>
              <a:off x="2297980" y="4413940"/>
              <a:ext cx="877721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Inquire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Search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2" name="Google Shape;232;p25">
              <a:extLst>
                <a:ext uri="{FF2B5EF4-FFF2-40B4-BE49-F238E27FC236}">
                  <a16:creationId xmlns:a16="http://schemas.microsoft.com/office/drawing/2014/main" id="{CB444B72-2295-A3F0-B9D8-E984F9E28C3B}"/>
                </a:ext>
              </a:extLst>
            </p:cNvPr>
            <p:cNvSpPr txBox="1"/>
            <p:nvPr/>
          </p:nvSpPr>
          <p:spPr>
            <a:xfrm>
              <a:off x="3552704" y="4413939"/>
              <a:ext cx="101632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Sentinel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Notify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4" name="Google Shape;234;p25">
              <a:extLst>
                <a:ext uri="{FF2B5EF4-FFF2-40B4-BE49-F238E27FC236}">
                  <a16:creationId xmlns:a16="http://schemas.microsoft.com/office/drawing/2014/main" id="{6FB2C3DD-1520-328B-63EC-D4C4565D0828}"/>
                </a:ext>
              </a:extLst>
            </p:cNvPr>
            <p:cNvSpPr txBox="1"/>
            <p:nvPr/>
          </p:nvSpPr>
          <p:spPr>
            <a:xfrm>
              <a:off x="6228873" y="4413938"/>
              <a:ext cx="95697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Replay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Develop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6" name="Google Shape;236;p25">
              <a:extLst>
                <a:ext uri="{FF2B5EF4-FFF2-40B4-BE49-F238E27FC236}">
                  <a16:creationId xmlns:a16="http://schemas.microsoft.com/office/drawing/2014/main" id="{3901DC98-1ABC-6041-E0F6-0DEB2AD5E8A6}"/>
                </a:ext>
              </a:extLst>
            </p:cNvPr>
            <p:cNvSpPr txBox="1"/>
            <p:nvPr/>
          </p:nvSpPr>
          <p:spPr>
            <a:xfrm>
              <a:off x="4905626" y="4413938"/>
              <a:ext cx="956976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Deduce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Analytics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8" name="Google Shape;238;p25">
              <a:extLst>
                <a:ext uri="{FF2B5EF4-FFF2-40B4-BE49-F238E27FC236}">
                  <a16:creationId xmlns:a16="http://schemas.microsoft.com/office/drawing/2014/main" id="{1B33EAA0-35A3-561B-05E6-37ABC8300BD4}"/>
                </a:ext>
              </a:extLst>
            </p:cNvPr>
            <p:cNvSpPr txBox="1"/>
            <p:nvPr/>
          </p:nvSpPr>
          <p:spPr>
            <a:xfrm>
              <a:off x="7478719" y="4413938"/>
              <a:ext cx="1103778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Perceive </a:t>
              </a:r>
              <a:r>
                <a:rPr kumimoji="0" lang="e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 Medium"/>
                  <a:ea typeface="Raleway Medium"/>
                  <a:cs typeface="Raleway Medium"/>
                  <a:sym typeface="Raleway Medium"/>
                </a:rPr>
                <a:t>Metrics</a:t>
              </a:r>
              <a:endPara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  <p:sp>
          <p:nvSpPr>
            <p:cNvPr id="19" name="Google Shape;240;p25">
              <a:extLst>
                <a:ext uri="{FF2B5EF4-FFF2-40B4-BE49-F238E27FC236}">
                  <a16:creationId xmlns:a16="http://schemas.microsoft.com/office/drawing/2014/main" id="{98B29E53-B94C-9782-75F0-BE74E3582953}"/>
                </a:ext>
              </a:extLst>
            </p:cNvPr>
            <p:cNvSpPr txBox="1"/>
            <p:nvPr/>
          </p:nvSpPr>
          <p:spPr>
            <a:xfrm>
              <a:off x="8933977" y="4413938"/>
              <a:ext cx="95697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aleway"/>
                  <a:ea typeface="Raleway"/>
                  <a:cs typeface="Raleway"/>
                  <a:sym typeface="Raleway"/>
                </a:rPr>
                <a:t>Explore</a:t>
              </a:r>
              <a:endPara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91CFEF-F676-4AC6-B692-B7A3AC367977}"/>
                </a:ext>
              </a:extLst>
            </p:cNvPr>
            <p:cNvGrpSpPr/>
            <p:nvPr/>
          </p:nvGrpSpPr>
          <p:grpSpPr>
            <a:xfrm>
              <a:off x="2350916" y="3449636"/>
              <a:ext cx="7490169" cy="806320"/>
              <a:chOff x="2596490" y="3449636"/>
              <a:chExt cx="7490169" cy="806320"/>
            </a:xfrm>
          </p:grpSpPr>
          <p:pic>
            <p:nvPicPr>
              <p:cNvPr id="9" name="Google Shape;229;p25">
                <a:extLst>
                  <a:ext uri="{FF2B5EF4-FFF2-40B4-BE49-F238E27FC236}">
                    <a16:creationId xmlns:a16="http://schemas.microsoft.com/office/drawing/2014/main" id="{FC0E9E87-A9A6-8631-E50A-01D814D700CE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6490" y="3449648"/>
                <a:ext cx="771850" cy="8062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231;p25">
                <a:extLst>
                  <a:ext uri="{FF2B5EF4-FFF2-40B4-BE49-F238E27FC236}">
                    <a16:creationId xmlns:a16="http://schemas.microsoft.com/office/drawing/2014/main" id="{EE0CCD80-1E57-1A70-487B-A85B127AAE32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20516" y="3449636"/>
                <a:ext cx="771850" cy="8063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233;p25">
                <a:extLst>
                  <a:ext uri="{FF2B5EF4-FFF2-40B4-BE49-F238E27FC236}">
                    <a16:creationId xmlns:a16="http://schemas.microsoft.com/office/drawing/2014/main" id="{F36A54D9-EF3D-E3EE-FBA1-739CB8E1579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67010" y="3449647"/>
                <a:ext cx="771850" cy="806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235;p25">
                <a:extLst>
                  <a:ext uri="{FF2B5EF4-FFF2-40B4-BE49-F238E27FC236}">
                    <a16:creationId xmlns:a16="http://schemas.microsoft.com/office/drawing/2014/main" id="{15AE8D06-FD38-5E77-6862-72CD692CD0A8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244542" y="3450460"/>
                <a:ext cx="770292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237;p25">
                <a:extLst>
                  <a:ext uri="{FF2B5EF4-FFF2-40B4-BE49-F238E27FC236}">
                    <a16:creationId xmlns:a16="http://schemas.microsoft.com/office/drawing/2014/main" id="{CBE3F599-346F-B42B-7A92-42C74A7C3F1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91036" y="3450460"/>
                <a:ext cx="770292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41;p25">
                <a:extLst>
                  <a:ext uri="{FF2B5EF4-FFF2-40B4-BE49-F238E27FC236}">
                    <a16:creationId xmlns:a16="http://schemas.microsoft.com/office/drawing/2014/main" id="{F4FE97AA-02FC-3D1C-26E1-14053507156C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9">
                <a:alphaModFix/>
              </a:blip>
              <a:srcRect l="40263" t="6865" r="38974" b="24415"/>
              <a:stretch/>
            </p:blipFill>
            <p:spPr>
              <a:xfrm>
                <a:off x="9213504" y="3450460"/>
                <a:ext cx="873155" cy="804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164;p22">
            <a:extLst>
              <a:ext uri="{FF2B5EF4-FFF2-40B4-BE49-F238E27FC236}">
                <a16:creationId xmlns:a16="http://schemas.microsoft.com/office/drawing/2014/main" id="{326BE9FA-9152-16FD-9CDF-480329B4115B}"/>
              </a:ext>
            </a:extLst>
          </p:cNvPr>
          <p:cNvSpPr txBox="1"/>
          <p:nvPr/>
        </p:nvSpPr>
        <p:spPr>
          <a:xfrm>
            <a:off x="1915323" y="5451102"/>
            <a:ext cx="8058443" cy="73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" sz="2400" b="0" i="1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Accelerating enterprise adoption of public ledgers</a:t>
            </a:r>
            <a:endParaRPr kumimoji="0" sz="2400" b="0" i="1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A82088-FF24-7477-6047-D444D3562E4A}"/>
              </a:ext>
            </a:extLst>
          </p:cNvPr>
          <p:cNvGrpSpPr>
            <a:grpSpLocks noChangeAspect="1"/>
          </p:cNvGrpSpPr>
          <p:nvPr/>
        </p:nvGrpSpPr>
        <p:grpSpPr>
          <a:xfrm>
            <a:off x="9973766" y="6037044"/>
            <a:ext cx="2134856" cy="646331"/>
            <a:chOff x="9252406" y="5890161"/>
            <a:chExt cx="2134856" cy="646331"/>
          </a:xfrm>
        </p:grpSpPr>
        <p:pic>
          <p:nvPicPr>
            <p:cNvPr id="31" name="Google Shape;273;p27">
              <a:extLst>
                <a:ext uri="{FF2B5EF4-FFF2-40B4-BE49-F238E27FC236}">
                  <a16:creationId xmlns:a16="http://schemas.microsoft.com/office/drawing/2014/main" id="{82CD2F3E-A0EC-3A5F-F97A-24D7C708A87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9252406" y="5896412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B9945-58C3-FE22-8AD6-7B57B6AF8DDD}"/>
                </a:ext>
              </a:extLst>
            </p:cNvPr>
            <p:cNvSpPr txBox="1"/>
            <p:nvPr/>
          </p:nvSpPr>
          <p:spPr>
            <a:xfrm>
              <a:off x="9977902" y="5890161"/>
              <a:ext cx="1409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Hedera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HelveticaNeue-CondensedBold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Hashgraph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2D1FF-04F1-1C5C-7B10-4FA9B8C1B736}"/>
                </a:ext>
              </a:extLst>
            </p:cNvPr>
            <p:cNvSpPr txBox="1"/>
            <p:nvPr/>
          </p:nvSpPr>
          <p:spPr>
            <a:xfrm>
              <a:off x="10815320" y="5890161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HelveticaNeue-CondensedBold"/>
                  <a:ea typeface="+mn-ea"/>
                  <a:cs typeface="+mn-cs"/>
                </a:rPr>
                <a:t>™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C3FCAD58-BE99-447E-9EFA-80FAB29E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97" y="633465"/>
            <a:ext cx="5724169" cy="5724169"/>
          </a:xfr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64871-C5D5-421D-9E5C-6CF722FE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</a:rPr>
              <a:t>My code is perfect!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5F6D16-08F9-42C8-85E1-B1EA1A7527D0}"/>
                  </a:ext>
                </a:extLst>
              </p14:cNvPr>
              <p14:cNvContentPartPr/>
              <p14:nvPr/>
            </p14:nvContentPartPr>
            <p14:xfrm>
              <a:off x="7453931" y="3154549"/>
              <a:ext cx="2666880" cy="1143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5F6D16-08F9-42C8-85E1-B1EA1A752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1291" y="3091569"/>
                <a:ext cx="2792520" cy="1268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8A946C8-FD01-4143-99C4-3E035B94EE34}"/>
              </a:ext>
            </a:extLst>
          </p:cNvPr>
          <p:cNvSpPr/>
          <p:nvPr/>
        </p:nvSpPr>
        <p:spPr>
          <a:xfrm>
            <a:off x="666820" y="2344302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Readable</a:t>
            </a: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Maintainable</a:t>
            </a: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SOLID</a:t>
            </a: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DRY</a:t>
            </a:r>
            <a:endParaRPr lang="en-US" sz="2000" dirty="0">
              <a:solidFill>
                <a:schemeClr val="tx1"/>
              </a:solidFill>
            </a:endParaRP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TDD / Code coverage</a:t>
            </a: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Appropriate logging</a:t>
            </a:r>
            <a:endParaRPr lang="en-US" sz="2000" dirty="0">
              <a:solidFill>
                <a:schemeClr val="tx1"/>
              </a:solidFill>
            </a:endParaRPr>
          </a:p>
          <a:p>
            <a:pPr marL="347472" indent="-34747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000" dirty="0"/>
              <a:t>Observability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9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2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23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BCE92B-4F76-4874-8A25-18270479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So what’s the problem?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503B8C2D-3733-4636-8C29-FAC644B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5883"/>
          <a:stretch/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810808-9077-43FB-8752-9F58CBDD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62057" y="2603500"/>
            <a:ext cx="4530876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Networks aren’t perfect</a:t>
            </a:r>
          </a:p>
          <a:p>
            <a:pPr marL="342900" lvl="0" indent="-342900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 Party APIs aren’t perfect</a:t>
            </a:r>
          </a:p>
          <a:p>
            <a:pPr marL="342900" lvl="0" indent="-342900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Databases aren’t perfect</a:t>
            </a:r>
          </a:p>
          <a:p>
            <a:pPr marL="342900" lvl="0" indent="-342900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Microservices aren’t perfect</a:t>
            </a:r>
          </a:p>
          <a:p>
            <a:pPr marL="342900" lvl="0" indent="-342900"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Clouds aren’t perfect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8F90F087-3845-4FDE-A17F-3235BBF67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2599815-A0FC-4DA5-AA86-1B97A7D673A1}"/>
              </a:ext>
            </a:extLst>
          </p:cNvPr>
          <p:cNvSpPr/>
          <p:nvPr/>
        </p:nvSpPr>
        <p:spPr>
          <a:xfrm>
            <a:off x="6670963" y="3429000"/>
            <a:ext cx="4872107" cy="2281844"/>
          </a:xfrm>
          <a:prstGeom prst="rect">
            <a:avLst/>
          </a:prstGeom>
          <a:solidFill>
            <a:schemeClr val="bg1">
              <a:lumMod val="85000"/>
              <a:lumOff val="1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8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60C56-65B2-4AD5-92A2-CF933004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7"/>
            <a:ext cx="4798142" cy="2038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Polly?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4B02-34CC-485F-8C0B-DEB55A300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077" y="3578407"/>
            <a:ext cx="5915994" cy="2352947"/>
          </a:xfrm>
          <a:solidFill>
            <a:srgbClr val="000000">
              <a:alpha val="25000"/>
            </a:srgbClr>
          </a:solidFill>
        </p:spPr>
        <p:txBody>
          <a:bodyPr vert="horz" lIns="274320" tIns="182880" rIns="91440" bIns="45720" rtlCol="0" anchor="t">
            <a:normAutofit lnSpcReduction="10000"/>
          </a:bodyPr>
          <a:lstStyle/>
          <a:p>
            <a:r>
              <a:rPr lang="en-US" sz="2800" b="0" i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Polly is a .NET resilience and transient-fault-handling library that allows developers to express policies in a fluent and thread-safe manner.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Graphic 6" descr="Disconnected">
            <a:extLst>
              <a:ext uri="{FF2B5EF4-FFF2-40B4-BE49-F238E27FC236}">
                <a16:creationId xmlns:a16="http://schemas.microsoft.com/office/drawing/2014/main" id="{D1D37CBC-C84B-423E-8502-599CECB94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1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38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115F-AD86-4BEA-B02D-30BFB6AD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Policy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46FA-FEEC-4E5A-AFB3-69DCE21F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218688" cy="576262"/>
          </a:xfrm>
        </p:spPr>
        <p:txBody>
          <a:bodyPr/>
          <a:lstStyle/>
          <a:p>
            <a:r>
              <a:rPr lang="en-US" sz="2800" dirty="0"/>
              <a:t>Reactive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A796-437F-4511-A777-9E0634A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3218688" cy="2136227"/>
          </a:xfrm>
        </p:spPr>
        <p:txBody>
          <a:bodyPr>
            <a:normAutofit/>
          </a:bodyPr>
          <a:lstStyle/>
          <a:p>
            <a:r>
              <a:rPr lang="en-US" sz="2000" dirty="0"/>
              <a:t>Retry</a:t>
            </a:r>
            <a:endParaRPr lang="en-US" sz="1800" dirty="0"/>
          </a:p>
          <a:p>
            <a:r>
              <a:rPr lang="en-US" sz="2000" dirty="0"/>
              <a:t>Circuit Breaker</a:t>
            </a:r>
          </a:p>
          <a:p>
            <a:r>
              <a:rPr lang="en-US" sz="2000" dirty="0"/>
              <a:t>Fallback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CC4C-8FF0-4D2C-A09B-88BC56B2A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6656" y="2603500"/>
            <a:ext cx="3218688" cy="576262"/>
          </a:xfrm>
        </p:spPr>
        <p:txBody>
          <a:bodyPr/>
          <a:lstStyle/>
          <a:p>
            <a:r>
              <a:rPr lang="en-US" sz="2800" dirty="0"/>
              <a:t>Proactive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D402-6872-4319-A2EB-C3315431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6656" y="3179762"/>
            <a:ext cx="3218688" cy="2136227"/>
          </a:xfrm>
        </p:spPr>
        <p:txBody>
          <a:bodyPr>
            <a:normAutofit/>
          </a:bodyPr>
          <a:lstStyle/>
          <a:p>
            <a:r>
              <a:rPr lang="en-US" sz="2000" dirty="0"/>
              <a:t>Timeout</a:t>
            </a:r>
          </a:p>
          <a:p>
            <a:r>
              <a:rPr lang="en-US" sz="2000" dirty="0"/>
              <a:t>Bulkhead Isolation</a:t>
            </a:r>
          </a:p>
          <a:p>
            <a:r>
              <a:rPr lang="en-US" sz="2000" dirty="0"/>
              <a:t>Caching</a:t>
            </a:r>
          </a:p>
          <a:p>
            <a:r>
              <a:rPr lang="en-US" sz="2000" dirty="0"/>
              <a:t>Policy Wrap</a:t>
            </a:r>
          </a:p>
          <a:p>
            <a:r>
              <a:rPr lang="en-US" sz="2000" dirty="0"/>
              <a:t>Policy Registry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DC30991-6E2B-4A6D-B44C-7D684787241B}"/>
              </a:ext>
            </a:extLst>
          </p:cNvPr>
          <p:cNvSpPr txBox="1">
            <a:spLocks/>
          </p:cNvSpPr>
          <p:nvPr/>
        </p:nvSpPr>
        <p:spPr>
          <a:xfrm>
            <a:off x="7844951" y="2603500"/>
            <a:ext cx="32186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021277-E7EE-45AB-9F3C-B0C128658115}"/>
              </a:ext>
            </a:extLst>
          </p:cNvPr>
          <p:cNvSpPr txBox="1">
            <a:spLocks/>
          </p:cNvSpPr>
          <p:nvPr/>
        </p:nvSpPr>
        <p:spPr>
          <a:xfrm>
            <a:off x="7844951" y="3179762"/>
            <a:ext cx="3218688" cy="213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3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Ledger Works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4C77E4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22283D"/>
      </a:dk2>
      <a:lt2>
        <a:srgbClr val="E8E7E2"/>
      </a:lt2>
      <a:accent1>
        <a:srgbClr val="2E4DBE"/>
      </a:accent1>
      <a:accent2>
        <a:srgbClr val="409BD0"/>
      </a:accent2>
      <a:accent3>
        <a:srgbClr val="5D40D0"/>
      </a:accent3>
      <a:accent4>
        <a:srgbClr val="BE2E55"/>
      </a:accent4>
      <a:accent5>
        <a:srgbClr val="D05540"/>
      </a:accent5>
      <a:accent6>
        <a:srgbClr val="BE7F2E"/>
      </a:accent6>
      <a:hlink>
        <a:srgbClr val="998333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BE50B0CE6B3341A3F9E23573BB41E2" ma:contentTypeVersion="4" ma:contentTypeDescription="Create a new document." ma:contentTypeScope="" ma:versionID="a6ae361087e9c2b077bdfd920ccaa097">
  <xsd:schema xmlns:xsd="http://www.w3.org/2001/XMLSchema" xmlns:xs="http://www.w3.org/2001/XMLSchema" xmlns:p="http://schemas.microsoft.com/office/2006/metadata/properties" xmlns:ns3="1c4fa40a-7b42-4a02-965f-a042d5554c43" targetNamespace="http://schemas.microsoft.com/office/2006/metadata/properties" ma:root="true" ma:fieldsID="c22afbdbc4ac51e5d4065550b81bb22b" ns3:_="">
    <xsd:import namespace="1c4fa40a-7b42-4a02-965f-a042d5554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4fa40a-7b42-4a02-965f-a042d5554c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54F49C-8A31-4C24-A5B3-3D2120BB8069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1c4fa40a-7b42-4a02-965f-a042d5554c4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6A3ACDD-A770-40D2-B370-685AC7F51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4fa40a-7b42-4a02-965f-a042d5554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30194D-D501-4464-81E0-EAE2A21BB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10688</TotalTime>
  <Words>610</Words>
  <Application>Microsoft Office PowerPoint</Application>
  <PresentationFormat>Widescreen</PresentationFormat>
  <Paragraphs>132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Bierstadt</vt:lpstr>
      <vt:lpstr>Calibri</vt:lpstr>
      <vt:lpstr>Century Gothic</vt:lpstr>
      <vt:lpstr>HelveticaNeue-CondensedBold</vt:lpstr>
      <vt:lpstr>Raleway</vt:lpstr>
      <vt:lpstr>Raleway Medium</vt:lpstr>
      <vt:lpstr>Roboto</vt:lpstr>
      <vt:lpstr>Wingdings 3</vt:lpstr>
      <vt:lpstr>1_Ion Boardroom</vt:lpstr>
      <vt:lpstr>Ledger Works</vt:lpstr>
      <vt:lpstr>BevelVTI</vt:lpstr>
      <vt:lpstr>Using           to Build Resilient Applications</vt:lpstr>
      <vt:lpstr>PowerPoint Presentation</vt:lpstr>
      <vt:lpstr>PowerPoint Presentation</vt:lpstr>
      <vt:lpstr>PowerPoint Presentation</vt:lpstr>
      <vt:lpstr>My code is perfect!</vt:lpstr>
      <vt:lpstr>So what’s the problem?</vt:lpstr>
      <vt:lpstr>PowerPoint Presentation</vt:lpstr>
      <vt:lpstr>What is Polly?</vt:lpstr>
      <vt:lpstr>Policy Types</vt:lpstr>
      <vt:lpstr>All Polly policies are fully thread-safe. You can safely re-use policies at multiple call sites and execute through them concurrently on different threads.</vt:lpstr>
      <vt:lpstr>Retry Policy Family</vt:lpstr>
      <vt:lpstr>Timeout Policy</vt:lpstr>
      <vt:lpstr>Fallback Policy</vt:lpstr>
      <vt:lpstr>Policy Wrap</vt:lpstr>
      <vt:lpstr>Circuit Breaker Policy</vt:lpstr>
      <vt:lpstr>Circuit Breaker States</vt:lpstr>
      <vt:lpstr>PowerPoint Presentation</vt:lpstr>
      <vt:lpstr>Bulkhead Isolation Policy</vt:lpstr>
      <vt:lpstr>Cache Policy</vt:lpstr>
      <vt:lpstr>Policy Registry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          to Build Resilient Applications</dc:title>
  <dc:creator>Muir, Erik</dc:creator>
  <cp:lastModifiedBy>Erik Muir</cp:lastModifiedBy>
  <cp:revision>8</cp:revision>
  <dcterms:created xsi:type="dcterms:W3CDTF">2019-09-29T02:28:43Z</dcterms:created>
  <dcterms:modified xsi:type="dcterms:W3CDTF">2022-06-07T03:37:57Z</dcterms:modified>
</cp:coreProperties>
</file>