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6" r:id="rId5"/>
    <p:sldId id="309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16" r:id="rId18"/>
    <p:sldId id="321" r:id="rId19"/>
    <p:sldId id="327" r:id="rId20"/>
    <p:sldId id="322" r:id="rId21"/>
    <p:sldId id="323" r:id="rId22"/>
    <p:sldId id="324" r:id="rId23"/>
    <p:sldId id="325" r:id="rId24"/>
    <p:sldId id="326" r:id="rId2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CF968-FE88-4CDF-8458-8BE24FC0A7B1}" v="8" dt="2022-06-19T11:33:21.158"/>
    <p1510:client id="{F33ED429-81CF-47F9-9159-A382F522E726}" v="39" dt="2022-06-19T11:28:40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BB20-63E5-4D2B-9036-593CBBD48C0D}" type="datetime1">
              <a:rPr lang="de-DE" smtClean="0"/>
              <a:t>19.06.2022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87D2-6C6C-49E1-B6DF-2F349FB8F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216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4055-EB05-44E8-89CB-3F3909881985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A757-CDCA-4377-B0EF-37B3573B51B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16692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8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69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ECF3D-8536-45C2-B5F7-9F252D0D45EA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174755-F2EC-46E4-AB5B-01F21D53682F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6E04A-8EDE-475F-8B5E-7D49240577E2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9800A1-227C-49EA-ADC1-0D2C69A0F9AB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AC58E-8BCF-452E-ACD6-DD4040135AF9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B5473E-EA15-478D-B635-FAE118BF0F14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784C8-95DE-4A6D-8DE6-12BA1995D9BE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5F922C6-1079-496A-AA86-BC375690813B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E93FD9B-BC73-4E05-BEF3-D1BBD3D8677F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9CA06E51-9D1B-49D3-B902-ED8793CAC33D}" type="datetime1">
              <a:rPr lang="de-DE" noProof="0" smtClean="0"/>
              <a:t>19.06.2022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hteck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 fontScale="90000"/>
          </a:bodyPr>
          <a:lstStyle/>
          <a:p>
            <a:r>
              <a:rPr lang="de-DE"/>
              <a:t>The </a:t>
            </a:r>
            <a:r>
              <a:rPr lang="de-DE" err="1"/>
              <a:t>Blinking</a:t>
            </a:r>
            <a:r>
              <a:rPr lang="de-DE"/>
              <a:t> </a:t>
            </a:r>
            <a:r>
              <a:rPr lang="de-DE" err="1"/>
              <a:t>LightHouse</a:t>
            </a:r>
            <a:r>
              <a:rPr lang="de-DE"/>
              <a:t> 3000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de-DE"/>
              <a:t>Ein Software Engineering </a:t>
            </a:r>
            <a:r>
              <a:rPr lang="de-DE" err="1"/>
              <a:t>projekt</a:t>
            </a:r>
            <a:endParaRPr lang="de-DE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5541F-9943-026F-EA90-F1F5185A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Sequenzdiagramm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2D9C30-DCC0-D07A-3058-C02A50FB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FCEA27-0D9B-AE91-8289-E255F6F3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6" y="1981735"/>
            <a:ext cx="5167247" cy="40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6D827-C3B0-DA51-3D4E-DE2B2170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Sequenzdiagramm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832EA-F64C-F68C-EC8D-F72F7F7D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11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44C93E-FB57-D2B1-819F-F74F1CED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40" y="2073149"/>
            <a:ext cx="8187044" cy="37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8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E937-6D0E-CB91-AC66-086CE9F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Pakete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EE6C7A-ABDF-C0E8-ACA8-4BC29B27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12</a:t>
            </a:fld>
            <a:endParaRPr lang="de-DE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EFA1B1E-94F1-E9A6-2A79-1CA615E2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64" y="2171815"/>
            <a:ext cx="2010056" cy="33532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240B11A-C02D-95F7-BFF1-39D24558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1815"/>
            <a:ext cx="1854418" cy="329054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197F511-0C21-2AAF-2CC9-405398E16390}"/>
              </a:ext>
            </a:extLst>
          </p:cNvPr>
          <p:cNvCxnSpPr>
            <a:stCxn id="9" idx="0"/>
          </p:cNvCxnSpPr>
          <p:nvPr/>
        </p:nvCxnSpPr>
        <p:spPr>
          <a:xfrm flipH="1">
            <a:off x="4832059" y="2171815"/>
            <a:ext cx="2191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77B9454-07DA-FB08-1E41-CC3663CF063C}"/>
              </a:ext>
            </a:extLst>
          </p:cNvPr>
          <p:cNvCxnSpPr/>
          <p:nvPr/>
        </p:nvCxnSpPr>
        <p:spPr>
          <a:xfrm>
            <a:off x="4840448" y="2171815"/>
            <a:ext cx="0" cy="3353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A62BD8E-A64D-680F-7E0A-D5132658526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673292" y="5525083"/>
            <a:ext cx="216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3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B590C-50F0-5212-EF5E-C7C83C66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DFFDFB-95F2-48FC-1352-BE8235A5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13</a:t>
            </a:fld>
            <a:endParaRPr lang="de-DE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9A04D3-426C-50AE-EAB7-3EB09F2E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22" y="2501202"/>
            <a:ext cx="673511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3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25748-7418-CE58-ADCD-34DEC1D5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Grobes Klassendiagramm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90FA6E-ED88-8CA1-0C08-7757B4E9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14</a:t>
            </a:fld>
            <a:endParaRPr lang="de-DE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A351F9-6BD9-60DB-1A13-D5D22CF0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47" y="2406980"/>
            <a:ext cx="9095905" cy="28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06C63-E13A-FD29-64A4-668E7964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Feinentwurf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920593-4280-1695-FA65-F096F481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AAD7BE-1263-9AD8-F3EB-88B0AC685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21" y="2046554"/>
            <a:ext cx="800211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6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1FADD-E990-3156-237B-F3DDA7A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0E183-1727-75EC-64A7-96DA22D0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16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679702-D072-0412-609C-DE3CBD47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33" y="670706"/>
            <a:ext cx="5702154" cy="49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1FADD-E990-3156-237B-F3DDA7A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B41E0-0E07-1629-0AE6-15E64935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/>
              <a:t>Code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/>
              <a:t>Code Review Planung TDD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/>
              <a:t>Unit Tests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0E183-1727-75EC-64A7-96DA22D0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2123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AAA47-3111-4496-6BC4-BC667009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88360-6AD2-056F-243C-1FF511E5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/>
              <a:t>Zwei Reviewer – Ein Entwickler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/>
              <a:t>Es wurde geachtet auf: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/>
              <a:t>Sprechende Variablennamen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/>
              <a:t>Kleine Methoden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/>
              <a:t>Entschlacken von Schleifen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/>
              <a:t>Methodenbeschreibende Kommentare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20D358-4036-9C15-9209-FA0D8676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9554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7C597-23C3-7E5D-B05C-73CDDD3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Review Planung TDD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EDC734-2926-853E-4B00-43FF4445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19</a:t>
            </a:fld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6FE6B4A-CB83-91B9-9A49-371A97BBE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08200"/>
            <a:ext cx="10058400" cy="3760788"/>
          </a:xfrm>
        </p:spPr>
        <p:txBody>
          <a:bodyPr/>
          <a:lstStyle/>
          <a:p>
            <a:r>
              <a:rPr lang="de-DE"/>
              <a:t>Test Driven Development im Vordergrund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EE1243-69BD-7E84-E866-065B641B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3002619"/>
            <a:ext cx="880232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0DF62-D7E3-B2E8-1475-2E67488D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12C9CF-6EAA-4B45-3D83-CABD4124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497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Exposé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Use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Lastenheft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Grobentwurf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Feinentwurf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Entwicklung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Testen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BEBBDB-7D34-49CF-8EBC-495D6A23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2</a:t>
            </a:fld>
            <a:endParaRPr lang="de-DE" noProof="0"/>
          </a:p>
        </p:txBody>
      </p:sp>
      <p:pic>
        <p:nvPicPr>
          <p:cNvPr id="6" name="Grafik 5" descr="Schuhabdrücke Silhouette">
            <a:extLst>
              <a:ext uri="{FF2B5EF4-FFF2-40B4-BE49-F238E27FC236}">
                <a16:creationId xmlns:a16="http://schemas.microsoft.com/office/drawing/2014/main" id="{9FCDC2A9-5EA4-19F9-7672-18B5B7E0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927" y="2323010"/>
            <a:ext cx="914400" cy="914400"/>
          </a:xfrm>
          <a:prstGeom prst="rect">
            <a:avLst/>
          </a:prstGeom>
        </p:spPr>
      </p:pic>
      <p:pic>
        <p:nvPicPr>
          <p:cNvPr id="7" name="Grafik 6" descr="Schuhabdrücke Silhouette">
            <a:extLst>
              <a:ext uri="{FF2B5EF4-FFF2-40B4-BE49-F238E27FC236}">
                <a16:creationId xmlns:a16="http://schemas.microsoft.com/office/drawing/2014/main" id="{21740478-64A2-D1E0-FADB-329A53347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9666" y="3410251"/>
            <a:ext cx="914400" cy="914400"/>
          </a:xfrm>
          <a:prstGeom prst="rect">
            <a:avLst/>
          </a:prstGeom>
        </p:spPr>
      </p:pic>
      <p:pic>
        <p:nvPicPr>
          <p:cNvPr id="8" name="Grafik 7" descr="Schuhabdrücke Silhouette">
            <a:extLst>
              <a:ext uri="{FF2B5EF4-FFF2-40B4-BE49-F238E27FC236}">
                <a16:creationId xmlns:a16="http://schemas.microsoft.com/office/drawing/2014/main" id="{C06BF85E-5568-D9C6-70EE-32441E11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3927" y="4156324"/>
            <a:ext cx="914400" cy="914400"/>
          </a:xfrm>
          <a:prstGeom prst="rect">
            <a:avLst/>
          </a:prstGeom>
        </p:spPr>
      </p:pic>
      <p:pic>
        <p:nvPicPr>
          <p:cNvPr id="9" name="Grafik 8" descr="Schuhabdrücke Silhouette">
            <a:extLst>
              <a:ext uri="{FF2B5EF4-FFF2-40B4-BE49-F238E27FC236}">
                <a16:creationId xmlns:a16="http://schemas.microsoft.com/office/drawing/2014/main" id="{D9679247-0B45-907C-980E-BC672700B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9666" y="52435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41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95FA9-04C1-3891-726E-72FDCCF8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Unit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FDF85-8E30-E7B3-40AB-5B6AEAAD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Codeabdeckung 27%</a:t>
            </a:r>
          </a:p>
          <a:p>
            <a:r>
              <a:rPr lang="de-DE"/>
              <a:t>Test Beispiel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2D8CE3-EE0C-9CCC-6380-AE9A3356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20</a:t>
            </a:fld>
            <a:endParaRPr lang="de-DE" noProof="0"/>
          </a:p>
        </p:txBody>
      </p:sp>
      <p:pic>
        <p:nvPicPr>
          <p:cNvPr id="6" name="Grafik 5" descr="Crashtest-Dummy Silhouette">
            <a:extLst>
              <a:ext uri="{FF2B5EF4-FFF2-40B4-BE49-F238E27FC236}">
                <a16:creationId xmlns:a16="http://schemas.microsoft.com/office/drawing/2014/main" id="{48B0DC56-9860-1A9C-5B65-3EFE2F74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3222" y="822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9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6C9C-F8E2-104E-BDD4-35F80CAE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225B9-2509-D934-484C-9A7476D9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Zeigen was wir umgesetzt haben</a:t>
            </a:r>
          </a:p>
          <a:p>
            <a:r>
              <a:rPr lang="de-DE"/>
              <a:t>Zusammenarbeit mit den anderen Teams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C03CC3-6A68-D2B8-D18F-6603B855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21</a:t>
            </a:fld>
            <a:endParaRPr lang="de-DE" noProof="0"/>
          </a:p>
        </p:txBody>
      </p:sp>
      <p:pic>
        <p:nvPicPr>
          <p:cNvPr id="6" name="Grafik 5" descr="Prost Silhouette">
            <a:extLst>
              <a:ext uri="{FF2B5EF4-FFF2-40B4-BE49-F238E27FC236}">
                <a16:creationId xmlns:a16="http://schemas.microsoft.com/office/drawing/2014/main" id="{1C8F841B-ACD9-5D17-EE76-D6EBBF7CC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0980" y="2635222"/>
            <a:ext cx="2406242" cy="24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8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de-DE"/>
              <a:t> Exposé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0DDBCD-8698-95DB-4A37-1DA99AB5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3</a:t>
            </a:fld>
            <a:endParaRPr lang="de-DE" noProof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0DFD96-C5AA-EBA4-1AF2-799FA0B6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/>
              <a:t>Unterhaltungssoftware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/>
              <a:t>Leap Motion 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/>
              <a:t>Lighthouse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/>
              <a:t>OSC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/>
              <a:t>Teilprobleme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/>
              <a:t>Nicht mehr als 50 Signale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/>
              <a:t>Gleicher Koordinatenbereich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/>
              <a:t>Mehrere Hände im Erfassungsbereich</a:t>
            </a:r>
          </a:p>
        </p:txBody>
      </p:sp>
      <p:pic>
        <p:nvPicPr>
          <p:cNvPr id="8" name="Grafik 7" descr="Geschichten erzählen mit einfarbiger Füllung">
            <a:extLst>
              <a:ext uri="{FF2B5EF4-FFF2-40B4-BE49-F238E27FC236}">
                <a16:creationId xmlns:a16="http://schemas.microsoft.com/office/drawing/2014/main" id="{5255076F-F226-5807-4196-1F5643334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7541" y="2499920"/>
            <a:ext cx="2149360" cy="21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E9ADC-F8E8-F1A6-1C7B-2951FB5E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604E3-5A19-E42B-9207-619E067E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3200"/>
              <a:t>Auf dem Lighthouse Zeichnen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/>
          </a:p>
          <a:p>
            <a:pPr>
              <a:buFont typeface="Wingdings" panose="05000000000000000000" pitchFamily="2" charset="2"/>
              <a:buChar char="§"/>
            </a:pPr>
            <a:r>
              <a:rPr lang="de-DE" sz="3200"/>
              <a:t>Zeichenfarbe für das Lighthouse auswählen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3200"/>
          </a:p>
          <a:p>
            <a:pPr>
              <a:buFont typeface="Wingdings" panose="05000000000000000000" pitchFamily="2" charset="2"/>
              <a:buChar char="§"/>
            </a:pPr>
            <a:r>
              <a:rPr lang="de-DE" sz="3200"/>
              <a:t>Zeichnung resetten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86BF35-B6B5-0423-6F0F-3E8E3B06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4</a:t>
            </a:fld>
            <a:endParaRPr lang="de-DE" noProof="0"/>
          </a:p>
        </p:txBody>
      </p:sp>
      <p:pic>
        <p:nvPicPr>
          <p:cNvPr id="6" name="Grafik 5" descr="gezeichnete Figur mit einfarbiger Füllung">
            <a:extLst>
              <a:ext uri="{FF2B5EF4-FFF2-40B4-BE49-F238E27FC236}">
                <a16:creationId xmlns:a16="http://schemas.microsoft.com/office/drawing/2014/main" id="{1D84ADAB-37A7-D4E2-1237-F87FE3E2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3185" y="2062527"/>
            <a:ext cx="706074" cy="706074"/>
          </a:xfrm>
          <a:prstGeom prst="rect">
            <a:avLst/>
          </a:prstGeom>
        </p:spPr>
      </p:pic>
      <p:pic>
        <p:nvPicPr>
          <p:cNvPr id="8" name="Grafik 7" descr="Farbe Silhouette">
            <a:extLst>
              <a:ext uri="{FF2B5EF4-FFF2-40B4-BE49-F238E27FC236}">
                <a16:creationId xmlns:a16="http://schemas.microsoft.com/office/drawing/2014/main" id="{D52F6967-1187-081E-400A-7D122704A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2547" y="3429000"/>
            <a:ext cx="647350" cy="647350"/>
          </a:xfrm>
          <a:prstGeom prst="rect">
            <a:avLst/>
          </a:prstGeom>
        </p:spPr>
      </p:pic>
      <p:pic>
        <p:nvPicPr>
          <p:cNvPr id="10" name="Grafik 9" descr="Zurück Silhouette">
            <a:extLst>
              <a:ext uri="{FF2B5EF4-FFF2-40B4-BE49-F238E27FC236}">
                <a16:creationId xmlns:a16="http://schemas.microsoft.com/office/drawing/2014/main" id="{4A1E1234-B872-77B3-650D-963E05F228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2547" y="4625627"/>
            <a:ext cx="694188" cy="6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54C61-3C80-89FB-7204-ED37F81E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95872-390F-EF1E-F121-B462B52F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/>
              <a:t>Diagramm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C96DBA-D82D-A59C-A8E5-5E135342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5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EEFA59-71CF-82B1-4FAE-971EC0B5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60" y="2108201"/>
            <a:ext cx="5461376" cy="402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4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967D1-BEE6-746F-94DC-19E701ED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43FBA-C660-448A-8DF4-903C50A0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/>
              <a:t>Zielbestimmung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/>
              <a:t>Produkteinsatz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/>
              <a:t>Produktfunktionen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/>
              <a:t>Zeichenmodus eins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/>
              <a:t>Zeichenmodus zwei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/>
              <a:t>Reset der Zeichnung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/>
              <a:t>Farbwahl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/>
              <a:t>Produktleistung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45D254-FDD1-D703-E0E9-2DBA7FAD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6</a:t>
            </a:fld>
            <a:endParaRPr lang="de-DE" noProof="0"/>
          </a:p>
        </p:txBody>
      </p:sp>
      <p:pic>
        <p:nvPicPr>
          <p:cNvPr id="6" name="Grafik 5" descr="Kurzhantel Silhouette">
            <a:extLst>
              <a:ext uri="{FF2B5EF4-FFF2-40B4-BE49-F238E27FC236}">
                <a16:creationId xmlns:a16="http://schemas.microsoft.com/office/drawing/2014/main" id="{3E9024B6-4468-3A43-0C98-7B084373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379" y="2218189"/>
            <a:ext cx="1210811" cy="1210811"/>
          </a:xfrm>
          <a:prstGeom prst="rect">
            <a:avLst/>
          </a:prstGeom>
        </p:spPr>
      </p:pic>
      <p:pic>
        <p:nvPicPr>
          <p:cNvPr id="8" name="Grafik 7" descr="Geschlossenes Buch Silhouette">
            <a:extLst>
              <a:ext uri="{FF2B5EF4-FFF2-40B4-BE49-F238E27FC236}">
                <a16:creationId xmlns:a16="http://schemas.microsoft.com/office/drawing/2014/main" id="{E7C0C523-DAB7-CD28-B8E5-E6DF99570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0190" y="3538988"/>
            <a:ext cx="1462889" cy="14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4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9B0D0-45C0-8D51-43DB-F3ABF4A6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5EDB29-2A05-3C1A-E785-5AE1E463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/>
              <a:t>Qualitätsanforderungen</a:t>
            </a: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571382-9FE5-D3E8-228F-690123C0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7</a:t>
            </a:fld>
            <a:endParaRPr lang="de-DE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E188DE-8F8C-7445-1096-9D5C403B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882665"/>
            <a:ext cx="1046943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9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20203-45C1-B527-7F8A-C9803B1C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Grobentwurf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83660-8DB8-8D5D-28AC-225D1F49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3200"/>
              <a:t>Verhaltensdiagramm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/>
              <a:t>Sequenzdiagramm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/>
              <a:t>Diagramm Pakete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3200">
                <a:ea typeface="+mn-lt"/>
                <a:cs typeface="+mn-lt"/>
              </a:rPr>
              <a:t>Grobes Klassendiagramm</a:t>
            </a:r>
            <a:endParaRPr lang="de-DE" sz="32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3F2593-6B7C-7039-5275-AE5D5CE9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6" name="Grafik 5" descr="Präsentation mit Balkendiagramm Silhouette">
            <a:extLst>
              <a:ext uri="{FF2B5EF4-FFF2-40B4-BE49-F238E27FC236}">
                <a16:creationId xmlns:a16="http://schemas.microsoft.com/office/drawing/2014/main" id="{53265217-E648-C9D5-FBDC-96D8C29E3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6873" y="2108201"/>
            <a:ext cx="2892804" cy="28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9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8C2FA-F46C-FB72-4B97-95A841E4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Verhaltensdiagramm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29A0A0D-6D26-51B1-D837-11A86EE39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494" y="1912690"/>
            <a:ext cx="7365011" cy="395629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730CCA-6F36-3158-DF03-A91CA3B8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87536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54_TF11437505.potx" id="{1C6E6191-992F-4EA9-978F-BC192BF40CD3}" vid="{467576EA-FC97-4225-A2E1-58A4A17ABF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{1E8716E8-B38D-4A9C-B43A-4AAD898CCF44}tf11437505_win32</Template>
  <TotalTime>0</TotalTime>
  <Words>165</Words>
  <Application>Microsoft Office PowerPoint</Application>
  <PresentationFormat>Breitbild</PresentationFormat>
  <Paragraphs>94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Calibri</vt:lpstr>
      <vt:lpstr>Georgia Pro Cond Light</vt:lpstr>
      <vt:lpstr>Speak Pro</vt:lpstr>
      <vt:lpstr>Wingdings</vt:lpstr>
      <vt:lpstr>RetrospectVTI</vt:lpstr>
      <vt:lpstr>The Blinking LightHouse 3000</vt:lpstr>
      <vt:lpstr>Ablauf</vt:lpstr>
      <vt:lpstr> Exposé</vt:lpstr>
      <vt:lpstr>Use Cases</vt:lpstr>
      <vt:lpstr>Use Cases</vt:lpstr>
      <vt:lpstr>Lastenheft</vt:lpstr>
      <vt:lpstr>Lastenheft</vt:lpstr>
      <vt:lpstr>Grobentwurf</vt:lpstr>
      <vt:lpstr>Verhaltensdiagramm</vt:lpstr>
      <vt:lpstr>Sequenzdiagramm</vt:lpstr>
      <vt:lpstr>Sequenzdiagramm</vt:lpstr>
      <vt:lpstr>Pakete</vt:lpstr>
      <vt:lpstr>Architekturmuster</vt:lpstr>
      <vt:lpstr>Grobes Klassendiagramm</vt:lpstr>
      <vt:lpstr>Feinentwurf</vt:lpstr>
      <vt:lpstr>Entwicklung</vt:lpstr>
      <vt:lpstr>Testen</vt:lpstr>
      <vt:lpstr>Code Review</vt:lpstr>
      <vt:lpstr>Code Review Planung TDD</vt:lpstr>
      <vt:lpstr>Unit Tests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Blinking LightHouse 3000</dc:title>
  <dc:creator>micha burkhardt</dc:creator>
  <cp:lastModifiedBy>micha burkhardt</cp:lastModifiedBy>
  <cp:revision>2</cp:revision>
  <dcterms:created xsi:type="dcterms:W3CDTF">2022-06-15T12:40:56Z</dcterms:created>
  <dcterms:modified xsi:type="dcterms:W3CDTF">2022-06-19T20:44:24Z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