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64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Who Am I?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Solution 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This Talk About?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.NET Developers Struggle to Transition to New Front End World</a:t>
            </a:r>
          </a:p>
          <a:p>
            <a:pPr lvl="1"/>
            <a:r>
              <a:rPr lang="en-US" dirty="0" smtClean="0"/>
              <a:t>Developers are Accustomed to Server Side Programming</a:t>
            </a:r>
          </a:p>
          <a:p>
            <a:pPr lvl="1"/>
            <a:r>
              <a:rPr lang="en-US" dirty="0" smtClean="0"/>
              <a:t>Large Investment in .NET Technologies, Skills, Experience</a:t>
            </a:r>
          </a:p>
          <a:p>
            <a:pPr lvl="1"/>
            <a:r>
              <a:rPr lang="en-US" dirty="0" smtClean="0"/>
              <a:t>Accustomed to Server Side Development</a:t>
            </a:r>
          </a:p>
          <a:p>
            <a:pPr lvl="1"/>
            <a:r>
              <a:rPr lang="en-US" dirty="0" smtClean="0"/>
              <a:t>Difficulty Learning Front End Frameworks and Their Quirks</a:t>
            </a:r>
          </a:p>
          <a:p>
            <a:r>
              <a:rPr lang="en-US" dirty="0" smtClean="0"/>
              <a:t>Concerned Server Side Development Becoming APIs for Front End Frameworks</a:t>
            </a:r>
          </a:p>
          <a:p>
            <a:pPr lvl="1"/>
            <a:r>
              <a:rPr lang="en-US" dirty="0" smtClean="0"/>
              <a:t>How Much Value is in Writing APIs?</a:t>
            </a:r>
          </a:p>
          <a:p>
            <a:pPr lvl="1"/>
            <a:r>
              <a:rPr lang="en-US" dirty="0" smtClean="0"/>
              <a:t>Where is the Challenge?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958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Difference?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Server Side .NET Development</a:t>
            </a:r>
          </a:p>
          <a:p>
            <a:pPr lvl="1"/>
            <a:r>
              <a:rPr lang="en-US" dirty="0" smtClean="0"/>
              <a:t>Great Tooling Support</a:t>
            </a:r>
          </a:p>
          <a:p>
            <a:pPr lvl="1"/>
            <a:r>
              <a:rPr lang="en-US" dirty="0" smtClean="0"/>
              <a:t>Errors Caught at Compile Time</a:t>
            </a:r>
            <a:br>
              <a:rPr lang="en-US" dirty="0" smtClean="0"/>
            </a:br>
            <a:r>
              <a:rPr lang="en-US" dirty="0" smtClean="0"/>
              <a:t>(For the most part)</a:t>
            </a:r>
          </a:p>
          <a:p>
            <a:pPr lvl="1"/>
            <a:r>
              <a:rPr lang="en-US" dirty="0" smtClean="0"/>
              <a:t>Stable Lifetime; Minor Changes</a:t>
            </a:r>
          </a:p>
          <a:p>
            <a:pPr lvl="1"/>
            <a:r>
              <a:rPr lang="en-US" dirty="0" smtClean="0"/>
              <a:t>Slower, Less Responsive Designs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Client Side JS Development</a:t>
            </a:r>
          </a:p>
          <a:p>
            <a:pPr lvl="1"/>
            <a:r>
              <a:rPr lang="en-US" dirty="0" smtClean="0"/>
              <a:t>Tooling Support Improving</a:t>
            </a:r>
          </a:p>
          <a:p>
            <a:pPr lvl="1"/>
            <a:r>
              <a:rPr lang="en-US" dirty="0" smtClean="0"/>
              <a:t>Errors Caught at Run Time</a:t>
            </a:r>
            <a:br>
              <a:rPr lang="en-US" dirty="0" smtClean="0"/>
            </a:br>
            <a:r>
              <a:rPr lang="en-US" dirty="0" smtClean="0"/>
              <a:t>(Unless you use </a:t>
            </a:r>
            <a:r>
              <a:rPr lang="en-US" dirty="0" err="1" smtClean="0"/>
              <a:t>TypeScript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Frameworks Change Frequently</a:t>
            </a:r>
          </a:p>
          <a:p>
            <a:pPr lvl="1"/>
            <a:r>
              <a:rPr lang="en-US" dirty="0" smtClean="0"/>
              <a:t>Faster, Responsive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the Challenges?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JavaScript Development Requires Different Skills</a:t>
            </a:r>
          </a:p>
          <a:p>
            <a:r>
              <a:rPr lang="en-US" sz="2000" dirty="0" smtClean="0"/>
              <a:t>Front End Frameworks Solve Similar Problems in Different Ways</a:t>
            </a:r>
          </a:p>
          <a:p>
            <a:r>
              <a:rPr lang="en-US" sz="2000" dirty="0" smtClean="0"/>
              <a:t>.NET Programming Tends to be Synchronous (Call and Return)</a:t>
            </a:r>
          </a:p>
          <a:p>
            <a:r>
              <a:rPr lang="en-US" sz="2000" dirty="0" smtClean="0"/>
              <a:t>JavaScript Programming is Asynchronous (Callbacks, Promises)</a:t>
            </a:r>
          </a:p>
          <a:p>
            <a:r>
              <a:rPr lang="en-US" sz="2000" dirty="0"/>
              <a:t>Developers with Deep Stack Experience Have Trouble Transitioning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60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Our Options?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Really Good at API Writing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WebAPI</a:t>
            </a:r>
            <a:r>
              <a:rPr lang="en-US" dirty="0" smtClean="0"/>
              <a:t> Development Doesn’t Conform to all REST Principles</a:t>
            </a:r>
          </a:p>
          <a:p>
            <a:pPr lvl="2"/>
            <a:r>
              <a:rPr lang="en-US" dirty="0" smtClean="0"/>
              <a:t>Canonical URIs Typically Omitted</a:t>
            </a:r>
          </a:p>
          <a:p>
            <a:pPr lvl="2"/>
            <a:r>
              <a:rPr lang="en-US" dirty="0" smtClean="0"/>
              <a:t>API is Not Discoverable</a:t>
            </a:r>
          </a:p>
          <a:p>
            <a:pPr lvl="1"/>
            <a:r>
              <a:rPr lang="en-US" dirty="0" smtClean="0"/>
              <a:t>OData Gets Close</a:t>
            </a:r>
          </a:p>
          <a:p>
            <a:pPr lvl="2"/>
            <a:r>
              <a:rPr lang="en-US" dirty="0" smtClean="0"/>
              <a:t>Results Are More “REST” Complaint</a:t>
            </a:r>
          </a:p>
          <a:p>
            <a:pPr lvl="2"/>
            <a:r>
              <a:rPr lang="en-US" dirty="0" smtClean="0"/>
              <a:t>Violates Discoverability Principle by Using Query String Parameters</a:t>
            </a:r>
          </a:p>
          <a:p>
            <a:pPr lvl="1"/>
            <a:r>
              <a:rPr lang="en-US" dirty="0" smtClean="0"/>
              <a:t>Data Contracts are Hard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 err="1" smtClean="0"/>
              <a:t>TypeLite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Creative with Existing Skills</a:t>
            </a:r>
            <a:endParaRPr lang="en-US" dirty="0" smtClean="0"/>
          </a:p>
          <a:p>
            <a:pPr lvl="1"/>
            <a:r>
              <a:rPr lang="en-US" dirty="0" smtClean="0"/>
              <a:t>One Example: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2"/>
            <a:r>
              <a:rPr lang="en-US" dirty="0" smtClean="0"/>
              <a:t>Provide Clients with New Information Initiated from Server</a:t>
            </a:r>
          </a:p>
          <a:p>
            <a:pPr lvl="2"/>
            <a:r>
              <a:rPr lang="en-US" dirty="0" smtClean="0"/>
              <a:t>Timely Notifications</a:t>
            </a:r>
          </a:p>
          <a:p>
            <a:pPr lvl="2"/>
            <a:r>
              <a:rPr lang="en-US" dirty="0" smtClean="0"/>
              <a:t>Updated Search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248618"/>
            <a:ext cx="8596668" cy="16505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br>
              <a:rPr lang="en-US" sz="4400" dirty="0" smtClean="0"/>
            </a:br>
            <a:r>
              <a:rPr lang="en-US" dirty="0" err="1" smtClean="0"/>
              <a:t>SignalR</a:t>
            </a:r>
            <a:r>
              <a:rPr lang="en-US" dirty="0"/>
              <a:t>-</a:t>
            </a:r>
            <a:r>
              <a:rPr lang="en-US" dirty="0" smtClean="0"/>
              <a:t>Initiated Data 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Did I Just See?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SignalR</a:t>
            </a:r>
            <a:r>
              <a:rPr lang="en-US" sz="2000" dirty="0" smtClean="0"/>
              <a:t> Can Act as a Repeater for Client-Initiated Messages</a:t>
            </a:r>
          </a:p>
          <a:p>
            <a:r>
              <a:rPr lang="en-US" sz="2000" dirty="0" err="1" smtClean="0"/>
              <a:t>SignalR</a:t>
            </a:r>
            <a:r>
              <a:rPr lang="en-US" sz="2000" dirty="0" smtClean="0"/>
              <a:t> Can Also Push Messages Originating from Server Events</a:t>
            </a:r>
          </a:p>
          <a:p>
            <a:r>
              <a:rPr lang="en-US" sz="2000" dirty="0" smtClean="0"/>
              <a:t>Hubs</a:t>
            </a:r>
          </a:p>
          <a:p>
            <a:pPr lvl="1"/>
            <a:r>
              <a:rPr lang="en-US" dirty="0" smtClean="0"/>
              <a:t>Receive Messages from </a:t>
            </a:r>
            <a:r>
              <a:rPr lang="en-US" dirty="0" err="1" smtClean="0"/>
              <a:t>SignalR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Send Messages to </a:t>
            </a:r>
            <a:r>
              <a:rPr lang="en-US" dirty="0" err="1" smtClean="0"/>
              <a:t>SignalR</a:t>
            </a:r>
            <a:r>
              <a:rPr lang="en-US" dirty="0" smtClean="0"/>
              <a:t> Clients in Response</a:t>
            </a:r>
          </a:p>
          <a:p>
            <a:pPr lvl="1"/>
            <a:r>
              <a:rPr lang="en-US" dirty="0" smtClean="0"/>
              <a:t>Knows Which Caller Initiated the Message</a:t>
            </a:r>
          </a:p>
          <a:p>
            <a:r>
              <a:rPr lang="en-US" dirty="0" err="1" smtClean="0"/>
              <a:t>IHubContext</a:t>
            </a:r>
            <a:endParaRPr lang="en-US" dirty="0"/>
          </a:p>
          <a:p>
            <a:pPr lvl="1"/>
            <a:r>
              <a:rPr lang="en-US" dirty="0" smtClean="0"/>
              <a:t>Sends Messages to Clients</a:t>
            </a:r>
          </a:p>
          <a:p>
            <a:pPr lvl="1"/>
            <a:r>
              <a:rPr lang="en-US" dirty="0" smtClean="0"/>
              <a:t>Messages Are Not Initiated by Client; No Caller to Answer</a:t>
            </a:r>
          </a:p>
        </p:txBody>
      </p:sp>
    </p:spTree>
    <p:extLst>
      <p:ext uri="{BB962C8B-B14F-4D97-AF65-F5344CB8AC3E}">
        <p14:creationId xmlns:p14="http://schemas.microsoft.com/office/powerpoint/2010/main" val="3807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Questions?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Solution 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97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5" y="2248618"/>
            <a:ext cx="9130901" cy="266843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Extended Demo (Time Permitting)</a:t>
            </a:r>
            <a:br>
              <a:rPr lang="en-US" sz="4400" dirty="0" smtClean="0"/>
            </a:br>
            <a:r>
              <a:rPr lang="en-US" dirty="0" smtClean="0"/>
              <a:t>Get Updated Events from </a:t>
            </a:r>
            <a:r>
              <a:rPr lang="en-US" dirty="0" err="1" smtClean="0"/>
              <a:t>SignalR</a:t>
            </a:r>
            <a:r>
              <a:rPr lang="en-US" dirty="0" smtClean="0"/>
              <a:t>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298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Who Am I? </vt:lpstr>
      <vt:lpstr>What’s This Talk About?</vt:lpstr>
      <vt:lpstr>What’s the Difference?</vt:lpstr>
      <vt:lpstr>What are the Challenges?</vt:lpstr>
      <vt:lpstr>What Are Our Options?</vt:lpstr>
      <vt:lpstr>Demo SignalR-Initiated Data Refresh</vt:lpstr>
      <vt:lpstr>What Did I Just See?</vt:lpstr>
      <vt:lpstr>Questions? </vt:lpstr>
      <vt:lpstr>Extended Demo (Time Permitting) Get Updated Events from SignalR Directly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Goodearl</dc:creator>
  <cp:lastModifiedBy>Erik Noren</cp:lastModifiedBy>
  <cp:revision>34</cp:revision>
  <dcterms:created xsi:type="dcterms:W3CDTF">2014-11-20T06:11:31Z</dcterms:created>
  <dcterms:modified xsi:type="dcterms:W3CDTF">2015-11-21T05:07:11Z</dcterms:modified>
</cp:coreProperties>
</file>