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716" r:id="rId6"/>
    <p:sldId id="2717" r:id="rId7"/>
    <p:sldId id="2720" r:id="rId8"/>
    <p:sldId id="2719" r:id="rId9"/>
    <p:sldId id="2000" r:id="rId10"/>
    <p:sldId id="2714" r:id="rId11"/>
    <p:sldId id="2712" r:id="rId12"/>
    <p:sldId id="2707" r:id="rId13"/>
    <p:sldId id="2711" r:id="rId14"/>
    <p:sldId id="258" r:id="rId15"/>
    <p:sldId id="259" r:id="rId16"/>
    <p:sldId id="180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A073DAE3-B461-442F-A3D3-6642BD875E45}">
          <p14:sldIdLst>
            <p14:sldId id="256"/>
          </p14:sldIdLst>
        </p14:section>
        <p14:section name="Level Set" id="{26F59DF6-0919-D648-A17B-9DCF372D6C69}">
          <p14:sldIdLst>
            <p14:sldId id="2716"/>
            <p14:sldId id="2717"/>
          </p14:sldIdLst>
        </p14:section>
        <p14:section name="Current State" id="{EB3E55BE-1DF2-E042-B4FB-FAA70A16BB76}">
          <p14:sldIdLst>
            <p14:sldId id="2720"/>
            <p14:sldId id="2719"/>
            <p14:sldId id="2000"/>
          </p14:sldIdLst>
        </p14:section>
        <p14:section name="Next Version" id="{FAC5261E-4510-8E4F-96C0-F8821634B860}">
          <p14:sldIdLst>
            <p14:sldId id="2714"/>
            <p14:sldId id="2712"/>
            <p14:sldId id="2707"/>
          </p14:sldIdLst>
        </p14:section>
        <p14:section name="Conclusion" id="{B2DBCC07-A26B-48FC-B50B-9E48AE0ADABD}">
          <p14:sldIdLst>
            <p14:sldId id="2711"/>
            <p14:sldId id="258"/>
            <p14:sldId id="259"/>
          </p14:sldIdLst>
        </p14:section>
        <p14:section name="STYLE GUIDE" id="{CD15351F-F45F-DA4A-89A2-178B6B7B205C}">
          <p14:sldIdLst>
            <p14:sldId id="180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689"/>
    <a:srgbClr val="163554"/>
    <a:srgbClr val="BFBFBF"/>
    <a:srgbClr val="000000"/>
    <a:srgbClr val="F2F2F2"/>
    <a:srgbClr val="3076BC"/>
    <a:srgbClr val="163555"/>
    <a:srgbClr val="FFFFFF"/>
    <a:srgbClr val="262626"/>
    <a:srgbClr val="1C45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85"/>
    <p:restoredTop sz="79361" autoAdjust="0"/>
  </p:normalViewPr>
  <p:slideViewPr>
    <p:cSldViewPr snapToGrid="0">
      <p:cViewPr varScale="1">
        <p:scale>
          <a:sx n="87" d="100"/>
          <a:sy n="87" d="100"/>
        </p:scale>
        <p:origin x="514" y="67"/>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366310-F01A-4EE1-9C37-7BB1A68188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F22E139-6AA0-419A-BE53-951AE6DA3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C10F37-98D1-4135-98A8-D7AA5B8BBA35}" type="datetimeFigureOut">
              <a:rPr lang="en-US" smtClean="0"/>
              <a:t>7/19/2018</a:t>
            </a:fld>
            <a:endParaRPr lang="en-US"/>
          </a:p>
        </p:txBody>
      </p:sp>
      <p:sp>
        <p:nvSpPr>
          <p:cNvPr id="4" name="Footer Placeholder 3">
            <a:extLst>
              <a:ext uri="{FF2B5EF4-FFF2-40B4-BE49-F238E27FC236}">
                <a16:creationId xmlns:a16="http://schemas.microsoft.com/office/drawing/2014/main" id="{C9F1FD71-A53F-4E55-B8AC-31214160A98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7CA3BE-0C3E-441E-97FF-D02D23B72E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5DF42D-0E54-41A2-B049-7E0E777ADE86}" type="slidenum">
              <a:rPr lang="en-US" smtClean="0"/>
              <a:t>‹#›</a:t>
            </a:fld>
            <a:endParaRPr lang="en-US"/>
          </a:p>
        </p:txBody>
      </p:sp>
    </p:spTree>
    <p:extLst>
      <p:ext uri="{BB962C8B-B14F-4D97-AF65-F5344CB8AC3E}">
        <p14:creationId xmlns:p14="http://schemas.microsoft.com/office/powerpoint/2010/main" val="7758040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383AF-B2BC-4059-83EA-140B2193DBE0}" type="datetimeFigureOut">
              <a:rPr lang="en-US" smtClean="0"/>
              <a:t>7/19/2018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EB8F9C-470E-4439-A620-ED6893BACFC3}" type="slidenum">
              <a:rPr lang="en-US" smtClean="0"/>
              <a:t>‹#›</a:t>
            </a:fld>
            <a:endParaRPr lang="en-US"/>
          </a:p>
        </p:txBody>
      </p:sp>
    </p:spTree>
    <p:extLst>
      <p:ext uri="{BB962C8B-B14F-4D97-AF65-F5344CB8AC3E}">
        <p14:creationId xmlns:p14="http://schemas.microsoft.com/office/powerpoint/2010/main" val="2109859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DEMOS: </a:t>
            </a:r>
            <a:r>
              <a:rPr lang="en-US" sz="1200" b="0" i="0" u="none" strike="noStrike" kern="1200" dirty="0">
                <a:solidFill>
                  <a:schemeClr val="tx1"/>
                </a:solidFill>
                <a:effectLst/>
                <a:latin typeface="+mn-lt"/>
                <a:ea typeface="+mn-ea"/>
                <a:cs typeface="+mn-cs"/>
              </a:rPr>
              <a:t>https://github.com/Microsoft/InsiderDevTour18-PWA</a:t>
            </a:r>
            <a:endParaRPr lang="en-US" sz="1200" b="1"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Important point to land: </a:t>
            </a:r>
            <a:r>
              <a:rPr lang="en-US" sz="1200" kern="1200" dirty="0">
                <a:solidFill>
                  <a:schemeClr val="tx1"/>
                </a:solidFill>
                <a:effectLst/>
                <a:latin typeface="+mn-lt"/>
                <a:ea typeface="+mn-ea"/>
                <a:cs typeface="+mn-cs"/>
              </a:rPr>
              <a:t>For .NET or Win32 developers, native applications are the best path forwards.  For those developers invested in web technologies, PWA is a great option, enabling you to distribute through the Microsoft Store and access Windows 10 APIs.</a:t>
            </a:r>
          </a:p>
        </p:txBody>
      </p:sp>
      <p:sp>
        <p:nvSpPr>
          <p:cNvPr id="4" name="Slide Number Placeholder 3"/>
          <p:cNvSpPr>
            <a:spLocks noGrp="1"/>
          </p:cNvSpPr>
          <p:nvPr>
            <p:ph type="sldNum" sz="quarter" idx="10"/>
          </p:nvPr>
        </p:nvSpPr>
        <p:spPr/>
        <p:txBody>
          <a:bodyPr/>
          <a:lstStyle/>
          <a:p>
            <a:fld id="{6EEB8F9C-470E-4439-A620-ED6893BACFC3}" type="slidenum">
              <a:rPr lang="en-US" smtClean="0"/>
              <a:t>1</a:t>
            </a:fld>
            <a:endParaRPr lang="en-US"/>
          </a:p>
        </p:txBody>
      </p:sp>
    </p:spTree>
    <p:extLst>
      <p:ext uri="{BB962C8B-B14F-4D97-AF65-F5344CB8AC3E}">
        <p14:creationId xmlns:p14="http://schemas.microsoft.com/office/powerpoint/2010/main" val="3524969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7/19/2018 5:53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13</a:t>
            </a:fld>
            <a:endParaRPr lang="en-US"/>
          </a:p>
        </p:txBody>
      </p:sp>
    </p:spTree>
    <p:extLst>
      <p:ext uri="{BB962C8B-B14F-4D97-AF65-F5344CB8AC3E}">
        <p14:creationId xmlns:p14="http://schemas.microsoft.com/office/powerpoint/2010/main" val="6014609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35689"/>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626521C-D9A5-44F2-9729-31AEB308F9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000" y="-793023"/>
            <a:ext cx="9719999" cy="6067024"/>
          </a:xfrm>
          <a:prstGeom prst="rect">
            <a:avLst/>
          </a:prstGeom>
        </p:spPr>
      </p:pic>
      <p:sp>
        <p:nvSpPr>
          <p:cNvPr id="10" name="Rectangle 9">
            <a:extLst>
              <a:ext uri="{FF2B5EF4-FFF2-40B4-BE49-F238E27FC236}">
                <a16:creationId xmlns:a16="http://schemas.microsoft.com/office/drawing/2014/main" id="{4F2030F1-4E27-460F-AAAD-BDB0E0222A0C}"/>
              </a:ext>
            </a:extLst>
          </p:cNvPr>
          <p:cNvSpPr/>
          <p:nvPr userDrawn="1"/>
        </p:nvSpPr>
        <p:spPr>
          <a:xfrm>
            <a:off x="1776000" y="0"/>
            <a:ext cx="10416000" cy="6858000"/>
          </a:xfrm>
          <a:prstGeom prst="rect">
            <a:avLst/>
          </a:prstGeom>
          <a:solidFill>
            <a:srgbClr val="23568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7CB415-2AFB-46BC-936A-BB0B40187DC4}"/>
              </a:ext>
            </a:extLst>
          </p:cNvPr>
          <p:cNvSpPr>
            <a:spLocks noGrp="1"/>
          </p:cNvSpPr>
          <p:nvPr>
            <p:ph type="ctrTitle"/>
          </p:nvPr>
        </p:nvSpPr>
        <p:spPr>
          <a:xfrm>
            <a:off x="381000" y="4599000"/>
            <a:ext cx="9144000" cy="1352600"/>
          </a:xfrm>
        </p:spPr>
        <p:txBody>
          <a:bodyPr anchor="b">
            <a:normAutofit/>
          </a:bodyPr>
          <a:lstStyle>
            <a:lvl1pPr algn="l">
              <a:defRPr sz="4800">
                <a:solidFill>
                  <a:srgbClr val="F2F2F2"/>
                </a:solidFill>
              </a:defRPr>
            </a:lvl1pPr>
          </a:lstStyle>
          <a:p>
            <a:r>
              <a:rPr lang="en-US"/>
              <a:t>Click to edit Master title style</a:t>
            </a:r>
          </a:p>
        </p:txBody>
      </p:sp>
      <p:sp>
        <p:nvSpPr>
          <p:cNvPr id="3" name="Subtitle 2">
            <a:extLst>
              <a:ext uri="{FF2B5EF4-FFF2-40B4-BE49-F238E27FC236}">
                <a16:creationId xmlns:a16="http://schemas.microsoft.com/office/drawing/2014/main" id="{F53FA6B4-DCEC-4A8C-ACB5-9BC3EFEBACA6}"/>
              </a:ext>
            </a:extLst>
          </p:cNvPr>
          <p:cNvSpPr>
            <a:spLocks noGrp="1"/>
          </p:cNvSpPr>
          <p:nvPr>
            <p:ph type="subTitle" idx="1"/>
          </p:nvPr>
        </p:nvSpPr>
        <p:spPr>
          <a:xfrm>
            <a:off x="381000" y="5994000"/>
            <a:ext cx="9144000" cy="641636"/>
          </a:xfrm>
        </p:spPr>
        <p:txBody>
          <a:bodyPr>
            <a:normAutofit/>
          </a:bodyPr>
          <a:lstStyle>
            <a:lvl1pPr marL="0" indent="0" algn="l">
              <a:lnSpc>
                <a:spcPct val="90000"/>
              </a:lnSpc>
              <a:spcBef>
                <a:spcPts val="0"/>
              </a:spcBef>
              <a:buNone/>
              <a:defRPr lang="en-US" sz="1800" kern="1200" spc="-50" baseline="0" dirty="0">
                <a:solidFill>
                  <a:srgbClr val="F2F2F2"/>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Graphic 6">
            <a:extLst>
              <a:ext uri="{FF2B5EF4-FFF2-40B4-BE49-F238E27FC236}">
                <a16:creationId xmlns:a16="http://schemas.microsoft.com/office/drawing/2014/main" id="{EC7B8511-5FFF-4742-9851-69AD6CEB92C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6000" y="549000"/>
            <a:ext cx="1058613" cy="1440000"/>
          </a:xfrm>
          <a:prstGeom prst="rect">
            <a:avLst/>
          </a:prstGeom>
        </p:spPr>
      </p:pic>
    </p:spTree>
    <p:extLst>
      <p:ext uri="{BB962C8B-B14F-4D97-AF65-F5344CB8AC3E}">
        <p14:creationId xmlns:p14="http://schemas.microsoft.com/office/powerpoint/2010/main" val="111495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F5750-FBC5-4CB3-B5B9-3AD611591FB1}"/>
              </a:ext>
            </a:extLst>
          </p:cNvPr>
          <p:cNvSpPr>
            <a:spLocks noGrp="1"/>
          </p:cNvSpPr>
          <p:nvPr>
            <p:ph type="title"/>
          </p:nvPr>
        </p:nvSpPr>
        <p:spPr>
          <a:xfrm>
            <a:off x="336000" y="324001"/>
            <a:ext cx="11520000" cy="944999"/>
          </a:xfrm>
        </p:spPr>
        <p:txBody>
          <a:bodyPr/>
          <a:lstStyle/>
          <a:p>
            <a:r>
              <a:rPr lang="en-US"/>
              <a:t>Click to edit Master title style</a:t>
            </a:r>
          </a:p>
        </p:txBody>
      </p:sp>
    </p:spTree>
    <p:extLst>
      <p:ext uri="{BB962C8B-B14F-4D97-AF65-F5344CB8AC3E}">
        <p14:creationId xmlns:p14="http://schemas.microsoft.com/office/powerpoint/2010/main" val="2973811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098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4005-A062-4ABC-BA70-595D129C75A2}"/>
              </a:ext>
            </a:extLst>
          </p:cNvPr>
          <p:cNvSpPr>
            <a:spLocks noGrp="1"/>
          </p:cNvSpPr>
          <p:nvPr>
            <p:ph type="title"/>
          </p:nvPr>
        </p:nvSpPr>
        <p:spPr>
          <a:xfrm>
            <a:off x="336000" y="324000"/>
            <a:ext cx="5580000" cy="945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24E2F2-78D6-47A6-9A39-44E22257FC50}"/>
              </a:ext>
            </a:extLst>
          </p:cNvPr>
          <p:cNvSpPr>
            <a:spLocks noGrp="1"/>
          </p:cNvSpPr>
          <p:nvPr>
            <p:ph type="pic" idx="1"/>
          </p:nvPr>
        </p:nvSpPr>
        <p:spPr>
          <a:xfrm>
            <a:off x="6276000" y="324000"/>
            <a:ext cx="5580000" cy="6209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CB5550B-2EAD-4232-A994-C63274DA140C}"/>
              </a:ext>
            </a:extLst>
          </p:cNvPr>
          <p:cNvSpPr>
            <a:spLocks noGrp="1"/>
          </p:cNvSpPr>
          <p:nvPr>
            <p:ph type="body" sz="half" idx="2"/>
          </p:nvPr>
        </p:nvSpPr>
        <p:spPr>
          <a:xfrm>
            <a:off x="336000" y="1539000"/>
            <a:ext cx="5580000" cy="4995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99577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terstitial">
    <p:bg>
      <p:bgPr>
        <a:solidFill>
          <a:srgbClr val="235689"/>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5289397-00E1-42AA-8577-7E469339DA7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56002" y="2259000"/>
            <a:ext cx="4679998" cy="1615296"/>
          </a:xfrm>
          <a:prstGeom prst="rect">
            <a:avLst/>
          </a:prstGeom>
        </p:spPr>
      </p:pic>
      <p:sp>
        <p:nvSpPr>
          <p:cNvPr id="9" name="TextBox 8">
            <a:extLst>
              <a:ext uri="{FF2B5EF4-FFF2-40B4-BE49-F238E27FC236}">
                <a16:creationId xmlns:a16="http://schemas.microsoft.com/office/drawing/2014/main" id="{C532BFE4-A0A1-48E5-B3BC-F4E4D64538E1}"/>
              </a:ext>
            </a:extLst>
          </p:cNvPr>
          <p:cNvSpPr txBox="1"/>
          <p:nvPr userDrawn="1"/>
        </p:nvSpPr>
        <p:spPr>
          <a:xfrm>
            <a:off x="3936000" y="4014000"/>
            <a:ext cx="4320000" cy="584775"/>
          </a:xfrm>
          <a:prstGeom prst="rect">
            <a:avLst/>
          </a:prstGeom>
          <a:noFill/>
        </p:spPr>
        <p:txBody>
          <a:bodyPr wrap="square" rtlCol="0">
            <a:spAutoFit/>
          </a:bodyPr>
          <a:lstStyle/>
          <a:p>
            <a:pPr algn="ctr"/>
            <a:r>
              <a:rPr lang="en-US" sz="3200" b="1" spc="-100" baseline="0">
                <a:solidFill>
                  <a:srgbClr val="F2F2F2"/>
                </a:solidFill>
              </a:rPr>
              <a:t>Insider Dev Tour</a:t>
            </a:r>
          </a:p>
        </p:txBody>
      </p:sp>
    </p:spTree>
    <p:extLst>
      <p:ext uri="{BB962C8B-B14F-4D97-AF65-F5344CB8AC3E}">
        <p14:creationId xmlns:p14="http://schemas.microsoft.com/office/powerpoint/2010/main" val="281662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anim calcmode="lin" valueType="num">
                                      <p:cBhvr>
                                        <p:cTn id="11" dur="500" fill="hold"/>
                                        <p:tgtEl>
                                          <p:spTgt spid="9"/>
                                        </p:tgtEl>
                                        <p:attrNameLst>
                                          <p:attrName>ppt_x</p:attrName>
                                        </p:attrNameLst>
                                      </p:cBhvr>
                                      <p:tavLst>
                                        <p:tav tm="0">
                                          <p:val>
                                            <p:strVal val="#ppt_x"/>
                                          </p:val>
                                        </p:tav>
                                        <p:tav tm="100000">
                                          <p:val>
                                            <p:strVal val="#ppt_x"/>
                                          </p:val>
                                        </p:tav>
                                      </p:tavLst>
                                    </p:anim>
                                    <p:anim calcmode="lin" valueType="num">
                                      <p:cBhvr>
                                        <p:cTn id="12"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ssion eval slide">
    <p:bg>
      <p:bgPr>
        <a:solidFill>
          <a:srgbClr val="235689"/>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6F42743-FCB6-4A78-8650-8E6FD589062C}"/>
              </a:ext>
            </a:extLst>
          </p:cNvPr>
          <p:cNvGrpSpPr/>
          <p:nvPr userDrawn="1"/>
        </p:nvGrpSpPr>
        <p:grpSpPr>
          <a:xfrm>
            <a:off x="0" y="3429000"/>
            <a:ext cx="12192000" cy="3429000"/>
            <a:chOff x="0" y="3429000"/>
            <a:chExt cx="12192000" cy="3429000"/>
          </a:xfrm>
        </p:grpSpPr>
        <p:sp>
          <p:nvSpPr>
            <p:cNvPr id="9" name="Rectangle 8">
              <a:extLst>
                <a:ext uri="{FF2B5EF4-FFF2-40B4-BE49-F238E27FC236}">
                  <a16:creationId xmlns:a16="http://schemas.microsoft.com/office/drawing/2014/main" id="{DB71FC54-1FF9-4918-BFB9-811E998F545B}"/>
                </a:ext>
              </a:extLst>
            </p:cNvPr>
            <p:cNvSpPr/>
            <p:nvPr userDrawn="1"/>
          </p:nvSpPr>
          <p:spPr>
            <a:xfrm>
              <a:off x="0" y="3429000"/>
              <a:ext cx="12192000" cy="3429000"/>
            </a:xfrm>
            <a:prstGeom prst="rect">
              <a:avLst/>
            </a:prstGeom>
            <a:solidFill>
              <a:srgbClr val="163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a16="http://schemas.microsoft.com/office/drawing/2014/main" id="{5F7C655E-9DC3-42DD-BEC6-0DDF80694D0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6000" y="6219000"/>
              <a:ext cx="912649" cy="315000"/>
            </a:xfrm>
            <a:prstGeom prst="rect">
              <a:avLst/>
            </a:prstGeom>
          </p:spPr>
        </p:pic>
        <p:grpSp>
          <p:nvGrpSpPr>
            <p:cNvPr id="8" name="Group 7">
              <a:extLst>
                <a:ext uri="{FF2B5EF4-FFF2-40B4-BE49-F238E27FC236}">
                  <a16:creationId xmlns:a16="http://schemas.microsoft.com/office/drawing/2014/main" id="{FEDFAA6E-44F7-49BA-9E49-6AB9A10A10B9}"/>
                </a:ext>
              </a:extLst>
            </p:cNvPr>
            <p:cNvGrpSpPr/>
            <p:nvPr userDrawn="1"/>
          </p:nvGrpSpPr>
          <p:grpSpPr>
            <a:xfrm>
              <a:off x="11631000" y="6264000"/>
              <a:ext cx="225000" cy="225000"/>
              <a:chOff x="1776000" y="1269000"/>
              <a:chExt cx="1530000" cy="1530000"/>
            </a:xfrm>
          </p:grpSpPr>
          <p:sp>
            <p:nvSpPr>
              <p:cNvPr id="4" name="Rectangle 3">
                <a:extLst>
                  <a:ext uri="{FF2B5EF4-FFF2-40B4-BE49-F238E27FC236}">
                    <a16:creationId xmlns:a16="http://schemas.microsoft.com/office/drawing/2014/main" id="{8A337F59-92A8-439F-AAA4-2FE0EBDB96C2}"/>
                  </a:ext>
                </a:extLst>
              </p:cNvPr>
              <p:cNvSpPr/>
              <p:nvPr userDrawn="1"/>
            </p:nvSpPr>
            <p:spPr>
              <a:xfrm>
                <a:off x="1776000" y="126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4BA7FC4-69AC-4A78-A71B-8EC8418181FB}"/>
                  </a:ext>
                </a:extLst>
              </p:cNvPr>
              <p:cNvSpPr/>
              <p:nvPr userDrawn="1"/>
            </p:nvSpPr>
            <p:spPr>
              <a:xfrm>
                <a:off x="1776000" y="207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FA46DA2-8688-4642-9A34-596ADF0F96C2}"/>
                  </a:ext>
                </a:extLst>
              </p:cNvPr>
              <p:cNvSpPr/>
              <p:nvPr userDrawn="1"/>
            </p:nvSpPr>
            <p:spPr>
              <a:xfrm>
                <a:off x="2586000" y="126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0D8E9DE-C1AC-48CC-B8C9-C6D1EFE6AD3B}"/>
                  </a:ext>
                </a:extLst>
              </p:cNvPr>
              <p:cNvSpPr/>
              <p:nvPr userDrawn="1"/>
            </p:nvSpPr>
            <p:spPr>
              <a:xfrm>
                <a:off x="2586000" y="2079000"/>
                <a:ext cx="720000" cy="720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 name="Title 1">
            <a:extLst>
              <a:ext uri="{FF2B5EF4-FFF2-40B4-BE49-F238E27FC236}">
                <a16:creationId xmlns:a16="http://schemas.microsoft.com/office/drawing/2014/main" id="{E87F4173-C921-4892-988A-21E0E466BC45}"/>
              </a:ext>
            </a:extLst>
          </p:cNvPr>
          <p:cNvSpPr>
            <a:spLocks noGrp="1"/>
          </p:cNvSpPr>
          <p:nvPr>
            <p:ph type="ctrTitle" hasCustomPrompt="1"/>
          </p:nvPr>
        </p:nvSpPr>
        <p:spPr>
          <a:xfrm>
            <a:off x="336000" y="4149000"/>
            <a:ext cx="11520000" cy="1305000"/>
          </a:xfrm>
        </p:spPr>
        <p:txBody>
          <a:bodyPr anchor="b">
            <a:normAutofit/>
          </a:bodyPr>
          <a:lstStyle>
            <a:lvl1pPr algn="l">
              <a:defRPr sz="4800">
                <a:solidFill>
                  <a:srgbClr val="F2F2F2"/>
                </a:solidFill>
              </a:defRPr>
            </a:lvl1pPr>
          </a:lstStyle>
          <a:p>
            <a:r>
              <a:rPr lang="en-US"/>
              <a:t>[Next session name]</a:t>
            </a:r>
          </a:p>
        </p:txBody>
      </p:sp>
      <p:sp>
        <p:nvSpPr>
          <p:cNvPr id="11" name="Subtitle 2">
            <a:extLst>
              <a:ext uri="{FF2B5EF4-FFF2-40B4-BE49-F238E27FC236}">
                <a16:creationId xmlns:a16="http://schemas.microsoft.com/office/drawing/2014/main" id="{4E93315E-4E29-4881-B162-153F6D8DEDFA}"/>
              </a:ext>
            </a:extLst>
          </p:cNvPr>
          <p:cNvSpPr>
            <a:spLocks noGrp="1"/>
          </p:cNvSpPr>
          <p:nvPr>
            <p:ph type="subTitle" idx="1" hasCustomPrompt="1"/>
          </p:nvPr>
        </p:nvSpPr>
        <p:spPr>
          <a:xfrm>
            <a:off x="336000" y="5544000"/>
            <a:ext cx="9144000" cy="551636"/>
          </a:xfrm>
        </p:spPr>
        <p:txBody>
          <a:bodyPr>
            <a:normAutofit/>
          </a:bodyPr>
          <a:lstStyle>
            <a:lvl1pPr marL="0" indent="0" algn="l">
              <a:lnSpc>
                <a:spcPct val="90000"/>
              </a:lnSpc>
              <a:spcBef>
                <a:spcPts val="0"/>
              </a:spcBef>
              <a:buNone/>
              <a:defRPr lang="en-US" sz="1800" kern="1200" spc="-50" baseline="0" dirty="0">
                <a:solidFill>
                  <a:srgbClr val="F2F2F2"/>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[Next session presenter]</a:t>
            </a:r>
          </a:p>
        </p:txBody>
      </p:sp>
      <p:sp>
        <p:nvSpPr>
          <p:cNvPr id="12" name="Subtitle 2">
            <a:extLst>
              <a:ext uri="{FF2B5EF4-FFF2-40B4-BE49-F238E27FC236}">
                <a16:creationId xmlns:a16="http://schemas.microsoft.com/office/drawing/2014/main" id="{FAEBD194-8656-4F12-A18F-0749897E1905}"/>
              </a:ext>
            </a:extLst>
          </p:cNvPr>
          <p:cNvSpPr txBox="1">
            <a:spLocks/>
          </p:cNvSpPr>
          <p:nvPr userDrawn="1"/>
        </p:nvSpPr>
        <p:spPr>
          <a:xfrm>
            <a:off x="336000" y="3744000"/>
            <a:ext cx="9144000" cy="360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Font typeface="Arial" panose="020B0604020202020204" pitchFamily="34" charset="0"/>
              <a:buNone/>
              <a:defRPr lang="en-US" sz="1800" kern="1200" spc="-50" baseline="0" dirty="0">
                <a:solidFill>
                  <a:srgbClr val="F2F2F2"/>
                </a:solidFill>
                <a:latin typeface="+mn-lt"/>
                <a:ea typeface="+mn-ea"/>
                <a:cs typeface="+mn-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solidFill>
                  <a:srgbClr val="3076BC"/>
                </a:solidFill>
              </a:rPr>
              <a:t>Next up…</a:t>
            </a:r>
          </a:p>
        </p:txBody>
      </p:sp>
      <p:sp>
        <p:nvSpPr>
          <p:cNvPr id="13" name="Subtitle 2">
            <a:extLst>
              <a:ext uri="{FF2B5EF4-FFF2-40B4-BE49-F238E27FC236}">
                <a16:creationId xmlns:a16="http://schemas.microsoft.com/office/drawing/2014/main" id="{F165FA69-6764-4ECA-AD8A-4F3399354AD0}"/>
              </a:ext>
            </a:extLst>
          </p:cNvPr>
          <p:cNvSpPr txBox="1">
            <a:spLocks/>
          </p:cNvSpPr>
          <p:nvPr userDrawn="1"/>
        </p:nvSpPr>
        <p:spPr>
          <a:xfrm>
            <a:off x="336000" y="1269000"/>
            <a:ext cx="9189000" cy="720000"/>
          </a:xfrm>
          <a:prstGeom prst="rect">
            <a:avLst/>
          </a:prstGeom>
        </p:spPr>
        <p:txBody>
          <a:bodyPr vert="horz" lIns="91440" tIns="45720" rIns="91440" bIns="45720" rtlCol="0" anchor="b">
            <a:normAutofit lnSpcReduction="10000"/>
          </a:bodyPr>
          <a:lstStyle>
            <a:lvl1pPr>
              <a:lnSpc>
                <a:spcPct val="90000"/>
              </a:lnSpc>
              <a:spcBef>
                <a:spcPct val="0"/>
              </a:spcBef>
              <a:buNone/>
              <a:defRPr sz="4800" b="1" spc="-100" baseline="0">
                <a:solidFill>
                  <a:srgbClr val="F2F2F2"/>
                </a:solidFill>
                <a:latin typeface="+mj-lt"/>
                <a:ea typeface="+mj-ea"/>
                <a:cs typeface="+mj-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lang="en-US"/>
              <a:t>Thanks!</a:t>
            </a:r>
          </a:p>
        </p:txBody>
      </p:sp>
      <p:sp>
        <p:nvSpPr>
          <p:cNvPr id="14" name="Subtitle 2">
            <a:extLst>
              <a:ext uri="{FF2B5EF4-FFF2-40B4-BE49-F238E27FC236}">
                <a16:creationId xmlns:a16="http://schemas.microsoft.com/office/drawing/2014/main" id="{E0FCE637-E5A5-4EE0-972E-7EEDBBA29513}"/>
              </a:ext>
            </a:extLst>
          </p:cNvPr>
          <p:cNvSpPr txBox="1">
            <a:spLocks/>
          </p:cNvSpPr>
          <p:nvPr userDrawn="1"/>
        </p:nvSpPr>
        <p:spPr>
          <a:xfrm>
            <a:off x="336000" y="1989000"/>
            <a:ext cx="9144000" cy="360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Font typeface="Arial" panose="020B0604020202020204" pitchFamily="34" charset="0"/>
              <a:buNone/>
              <a:defRPr lang="en-US" sz="1800" kern="1200" spc="-50" baseline="0" dirty="0">
                <a:solidFill>
                  <a:srgbClr val="F2F2F2"/>
                </a:solidFill>
                <a:latin typeface="+mn-lt"/>
                <a:ea typeface="+mn-ea"/>
                <a:cs typeface="+mn-cs"/>
              </a:defRPr>
            </a:lvl1pPr>
            <a:lvl2pPr marL="457200" indent="0" algn="ctr" defTabSz="914400" rtl="0" eaLnBrk="1" latinLnBrk="0" hangingPunct="1">
              <a:lnSpc>
                <a:spcPct val="114000"/>
              </a:lnSpc>
              <a:spcBef>
                <a:spcPts val="500"/>
              </a:spcBef>
              <a:buFont typeface="Arial" panose="020B0604020202020204" pitchFamily="34" charset="0"/>
              <a:buNone/>
              <a:defRPr sz="2000" kern="1200" spc="-50" baseline="0">
                <a:solidFill>
                  <a:srgbClr val="262626"/>
                </a:solidFill>
                <a:latin typeface="+mn-lt"/>
                <a:ea typeface="+mn-ea"/>
                <a:cs typeface="+mn-cs"/>
              </a:defRPr>
            </a:lvl2pPr>
            <a:lvl3pPr marL="914400" indent="0" algn="ctr"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3pPr>
            <a:lvl4pPr marL="13716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4pPr>
            <a:lvl5pPr marL="1828800" indent="0" algn="ctr"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16" name="Picture Placeholder 15">
            <a:extLst>
              <a:ext uri="{FF2B5EF4-FFF2-40B4-BE49-F238E27FC236}">
                <a16:creationId xmlns:a16="http://schemas.microsoft.com/office/drawing/2014/main" id="{203F7C4A-F52D-4A7A-821D-78986052A3AD}"/>
              </a:ext>
            </a:extLst>
          </p:cNvPr>
          <p:cNvSpPr>
            <a:spLocks noGrp="1"/>
          </p:cNvSpPr>
          <p:nvPr>
            <p:ph type="pic" sz="quarter" idx="10" hasCustomPrompt="1"/>
          </p:nvPr>
        </p:nvSpPr>
        <p:spPr>
          <a:xfrm>
            <a:off x="8886000" y="144000"/>
            <a:ext cx="3163696" cy="3165497"/>
          </a:xfrm>
        </p:spPr>
        <p:txBody>
          <a:bodyPr/>
          <a:lstStyle>
            <a:lvl1pPr marL="0" indent="0" algn="ctr">
              <a:buNone/>
              <a:defRPr>
                <a:solidFill>
                  <a:srgbClr val="F2F2F2"/>
                </a:solidFill>
              </a:defRPr>
            </a:lvl1pPr>
          </a:lstStyle>
          <a:p>
            <a:r>
              <a:rPr lang="en-US"/>
              <a:t>QR Code</a:t>
            </a:r>
          </a:p>
        </p:txBody>
      </p:sp>
    </p:spTree>
    <p:extLst>
      <p:ext uri="{BB962C8B-B14F-4D97-AF65-F5344CB8AC3E}">
        <p14:creationId xmlns:p14="http://schemas.microsoft.com/office/powerpoint/2010/main" val="131244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nodePh="1">
                                  <p:stCondLst>
                                    <p:cond delay="0"/>
                                  </p:stCondLst>
                                  <p:endCondLst>
                                    <p:cond evt="begin" delay="0">
                                      <p:tn val="11"/>
                                    </p:cond>
                                  </p:end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2" presetClass="entr" presetSubtype="4" decel="100000" fill="hold" nodeType="withEffect">
                                  <p:stCondLst>
                                    <p:cond delay="100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par>
                                <p:cTn id="21" presetID="10" presetClass="entr" presetSubtype="0" fill="hold" grpId="0" nodeType="withEffect">
                                  <p:stCondLst>
                                    <p:cond delay="125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42" presetClass="entr" presetSubtype="0" fill="hold" grpId="0" nodeType="withEffect">
                                  <p:stCondLst>
                                    <p:cond delay="15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750"/>
                                        <p:tgtEl>
                                          <p:spTgt spid="10"/>
                                        </p:tgtEl>
                                      </p:cBhvr>
                                    </p:animEffect>
                                    <p:anim calcmode="lin" valueType="num">
                                      <p:cBhvr>
                                        <p:cTn id="27" dur="750" fill="hold"/>
                                        <p:tgtEl>
                                          <p:spTgt spid="10"/>
                                        </p:tgtEl>
                                        <p:attrNameLst>
                                          <p:attrName>ppt_x</p:attrName>
                                        </p:attrNameLst>
                                      </p:cBhvr>
                                      <p:tavLst>
                                        <p:tav tm="0">
                                          <p:val>
                                            <p:strVal val="#ppt_x"/>
                                          </p:val>
                                        </p:tav>
                                        <p:tav tm="100000">
                                          <p:val>
                                            <p:strVal val="#ppt_x"/>
                                          </p:val>
                                        </p:tav>
                                      </p:tavLst>
                                    </p:anim>
                                    <p:anim calcmode="lin" valueType="num">
                                      <p:cBhvr>
                                        <p:cTn id="28" dur="750" fill="hold"/>
                                        <p:tgtEl>
                                          <p:spTgt spid="10"/>
                                        </p:tgtEl>
                                        <p:attrNameLst>
                                          <p:attrName>ppt_y</p:attrName>
                                        </p:attrNameLst>
                                      </p:cBhvr>
                                      <p:tavLst>
                                        <p:tav tm="0">
                                          <p:val>
                                            <p:strVal val="#ppt_y+.1"/>
                                          </p:val>
                                        </p:tav>
                                        <p:tav tm="100000">
                                          <p:val>
                                            <p:strVal val="#ppt_y"/>
                                          </p:val>
                                        </p:tav>
                                      </p:tavLst>
                                    </p:anim>
                                  </p:childTnLst>
                                </p:cTn>
                              </p:par>
                              <p:par>
                                <p:cTn id="29" presetID="10" presetClass="entr" presetSubtype="0" fill="hold" grpId="0" nodeType="withEffect">
                                  <p:stCondLst>
                                    <p:cond delay="175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fade">
                                      <p:cBhvr>
                                        <p:cTn id="31"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tmplLst>
          <p:tmpl lvl="1">
            <p:tnLst>
              <p:par>
                <p:cTn presetID="10" presetClass="entr" presetSubtype="0" fill="hold" nodeType="withEffect">
                  <p:stCondLst>
                    <p:cond delay="17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bldP spid="13" grpId="0"/>
      <p:bldP spid="14" grpId="0"/>
      <p:bldP spid="1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Non-bulleted text (dark)">
    <p:bg>
      <p:bgPr>
        <a:solidFill>
          <a:srgbClr val="235689"/>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4" name="Text Placeholder 3"/>
          <p:cNvSpPr>
            <a:spLocks noGrp="1"/>
          </p:cNvSpPr>
          <p:nvPr>
            <p:ph type="body" sz="quarter" idx="10"/>
          </p:nvPr>
        </p:nvSpPr>
        <p:spPr>
          <a:xfrm>
            <a:off x="586390" y="1434370"/>
            <a:ext cx="11018520" cy="1612749"/>
          </a:xfrm>
        </p:spPr>
        <p:txBody>
          <a:bodyPr wrap="square">
            <a:spAutoFit/>
          </a:bodyPr>
          <a:lstStyle>
            <a:lvl1pPr marL="0" indent="0">
              <a:buNone/>
              <a:defRPr>
                <a:solidFill>
                  <a:schemeClr val="bg1"/>
                </a:solidFill>
              </a:defRPr>
            </a:lvl1pPr>
            <a:lvl2pPr marL="228600" indent="0">
              <a:buNone/>
              <a:defRPr>
                <a:solidFill>
                  <a:schemeClr val="bg1"/>
                </a:solidFill>
              </a:defRPr>
            </a:lvl2pPr>
            <a:lvl3pPr marL="457200" indent="0">
              <a:buNone/>
              <a:defRPr>
                <a:solidFill>
                  <a:schemeClr val="bg1"/>
                </a:solidFill>
              </a:defRPr>
            </a:lvl3pPr>
            <a:lvl4pPr marL="685800" indent="0">
              <a:buNone/>
              <a:defRPr>
                <a:solidFill>
                  <a:schemeClr val="bg1"/>
                </a:solidFill>
              </a:defRPr>
            </a:lvl4pPr>
            <a:lvl5pPr marL="914400" indent="0">
              <a:buNone/>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38528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mall title - half page (whit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5944595"/>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8429624"/>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rgbClr val="235689"/>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96ED66-E95C-499D-A357-00B71AD7279F}"/>
              </a:ext>
            </a:extLst>
          </p:cNvPr>
          <p:cNvSpPr/>
          <p:nvPr userDrawn="1"/>
        </p:nvSpPr>
        <p:spPr>
          <a:xfrm>
            <a:off x="6096000" y="0"/>
            <a:ext cx="6096000" cy="6858000"/>
          </a:xfrm>
          <a:prstGeom prst="rect">
            <a:avLst/>
          </a:prstGeom>
          <a:solidFill>
            <a:srgbClr val="163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7D7B231-B42B-45E8-BC51-7F29536E1EF2}"/>
              </a:ext>
            </a:extLst>
          </p:cNvPr>
          <p:cNvSpPr>
            <a:spLocks noGrp="1"/>
          </p:cNvSpPr>
          <p:nvPr>
            <p:ph type="body" sz="quarter" idx="10" hasCustomPrompt="1"/>
          </p:nvPr>
        </p:nvSpPr>
        <p:spPr>
          <a:xfrm>
            <a:off x="336550" y="126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7" name="Text Placeholder 2">
            <a:extLst>
              <a:ext uri="{FF2B5EF4-FFF2-40B4-BE49-F238E27FC236}">
                <a16:creationId xmlns:a16="http://schemas.microsoft.com/office/drawing/2014/main" id="{DEAC052E-0B08-4391-BA33-B683EF5C43AD}"/>
              </a:ext>
            </a:extLst>
          </p:cNvPr>
          <p:cNvSpPr>
            <a:spLocks noGrp="1"/>
          </p:cNvSpPr>
          <p:nvPr>
            <p:ph type="body" sz="quarter" idx="11" hasCustomPrompt="1"/>
          </p:nvPr>
        </p:nvSpPr>
        <p:spPr>
          <a:xfrm>
            <a:off x="1281000" y="126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13" name="Text Placeholder 2">
            <a:extLst>
              <a:ext uri="{FF2B5EF4-FFF2-40B4-BE49-F238E27FC236}">
                <a16:creationId xmlns:a16="http://schemas.microsoft.com/office/drawing/2014/main" id="{7C8A4268-959A-4CFE-A595-E2AFBD11CC05}"/>
              </a:ext>
            </a:extLst>
          </p:cNvPr>
          <p:cNvSpPr>
            <a:spLocks noGrp="1"/>
          </p:cNvSpPr>
          <p:nvPr>
            <p:ph type="body" sz="quarter" idx="14" hasCustomPrompt="1"/>
          </p:nvPr>
        </p:nvSpPr>
        <p:spPr>
          <a:xfrm>
            <a:off x="336550" y="198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14" name="Text Placeholder 2">
            <a:extLst>
              <a:ext uri="{FF2B5EF4-FFF2-40B4-BE49-F238E27FC236}">
                <a16:creationId xmlns:a16="http://schemas.microsoft.com/office/drawing/2014/main" id="{537028A8-3D16-4E81-9F55-87ADDE8881BA}"/>
              </a:ext>
            </a:extLst>
          </p:cNvPr>
          <p:cNvSpPr>
            <a:spLocks noGrp="1"/>
          </p:cNvSpPr>
          <p:nvPr>
            <p:ph type="body" sz="quarter" idx="15" hasCustomPrompt="1"/>
          </p:nvPr>
        </p:nvSpPr>
        <p:spPr>
          <a:xfrm>
            <a:off x="1281000" y="198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17" name="Text Placeholder 2">
            <a:extLst>
              <a:ext uri="{FF2B5EF4-FFF2-40B4-BE49-F238E27FC236}">
                <a16:creationId xmlns:a16="http://schemas.microsoft.com/office/drawing/2014/main" id="{81784B64-93E3-4C58-8F71-3BCF2FE74485}"/>
              </a:ext>
            </a:extLst>
          </p:cNvPr>
          <p:cNvSpPr>
            <a:spLocks noGrp="1"/>
          </p:cNvSpPr>
          <p:nvPr>
            <p:ph type="body" sz="quarter" idx="18" hasCustomPrompt="1"/>
          </p:nvPr>
        </p:nvSpPr>
        <p:spPr>
          <a:xfrm>
            <a:off x="336550" y="270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18" name="Text Placeholder 2">
            <a:extLst>
              <a:ext uri="{FF2B5EF4-FFF2-40B4-BE49-F238E27FC236}">
                <a16:creationId xmlns:a16="http://schemas.microsoft.com/office/drawing/2014/main" id="{2AE5F81B-63C3-49E7-87D8-AB3BF4B4E41D}"/>
              </a:ext>
            </a:extLst>
          </p:cNvPr>
          <p:cNvSpPr>
            <a:spLocks noGrp="1"/>
          </p:cNvSpPr>
          <p:nvPr>
            <p:ph type="body" sz="quarter" idx="19" hasCustomPrompt="1"/>
          </p:nvPr>
        </p:nvSpPr>
        <p:spPr>
          <a:xfrm>
            <a:off x="1281000" y="270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21" name="Text Placeholder 2">
            <a:extLst>
              <a:ext uri="{FF2B5EF4-FFF2-40B4-BE49-F238E27FC236}">
                <a16:creationId xmlns:a16="http://schemas.microsoft.com/office/drawing/2014/main" id="{EAACC181-770F-4C3B-AB9E-EDDCA9BA959B}"/>
              </a:ext>
            </a:extLst>
          </p:cNvPr>
          <p:cNvSpPr>
            <a:spLocks noGrp="1"/>
          </p:cNvSpPr>
          <p:nvPr>
            <p:ph type="body" sz="quarter" idx="22" hasCustomPrompt="1"/>
          </p:nvPr>
        </p:nvSpPr>
        <p:spPr>
          <a:xfrm>
            <a:off x="336550" y="342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22" name="Text Placeholder 2">
            <a:extLst>
              <a:ext uri="{FF2B5EF4-FFF2-40B4-BE49-F238E27FC236}">
                <a16:creationId xmlns:a16="http://schemas.microsoft.com/office/drawing/2014/main" id="{A7D4DB09-5691-44F1-B73C-F525155B76BB}"/>
              </a:ext>
            </a:extLst>
          </p:cNvPr>
          <p:cNvSpPr>
            <a:spLocks noGrp="1"/>
          </p:cNvSpPr>
          <p:nvPr>
            <p:ph type="body" sz="quarter" idx="23" hasCustomPrompt="1"/>
          </p:nvPr>
        </p:nvSpPr>
        <p:spPr>
          <a:xfrm>
            <a:off x="1281000" y="342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25" name="Text Placeholder 2">
            <a:extLst>
              <a:ext uri="{FF2B5EF4-FFF2-40B4-BE49-F238E27FC236}">
                <a16:creationId xmlns:a16="http://schemas.microsoft.com/office/drawing/2014/main" id="{0CD0FD60-9724-4C7C-B7F9-425D37A8B5DE}"/>
              </a:ext>
            </a:extLst>
          </p:cNvPr>
          <p:cNvSpPr>
            <a:spLocks noGrp="1"/>
          </p:cNvSpPr>
          <p:nvPr>
            <p:ph type="body" sz="quarter" idx="26" hasCustomPrompt="1"/>
          </p:nvPr>
        </p:nvSpPr>
        <p:spPr>
          <a:xfrm>
            <a:off x="336550" y="414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26" name="Text Placeholder 2">
            <a:extLst>
              <a:ext uri="{FF2B5EF4-FFF2-40B4-BE49-F238E27FC236}">
                <a16:creationId xmlns:a16="http://schemas.microsoft.com/office/drawing/2014/main" id="{35C92CEE-CAE5-42F3-9E2A-F9F7ABFA3055}"/>
              </a:ext>
            </a:extLst>
          </p:cNvPr>
          <p:cNvSpPr>
            <a:spLocks noGrp="1"/>
          </p:cNvSpPr>
          <p:nvPr>
            <p:ph type="body" sz="quarter" idx="27" hasCustomPrompt="1"/>
          </p:nvPr>
        </p:nvSpPr>
        <p:spPr>
          <a:xfrm>
            <a:off x="1281000" y="414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29" name="Text Placeholder 2">
            <a:extLst>
              <a:ext uri="{FF2B5EF4-FFF2-40B4-BE49-F238E27FC236}">
                <a16:creationId xmlns:a16="http://schemas.microsoft.com/office/drawing/2014/main" id="{5D9BBFEE-6DBB-44F1-A2C7-8125B75DB30F}"/>
              </a:ext>
            </a:extLst>
          </p:cNvPr>
          <p:cNvSpPr>
            <a:spLocks noGrp="1"/>
          </p:cNvSpPr>
          <p:nvPr>
            <p:ph type="body" sz="quarter" idx="30" hasCustomPrompt="1"/>
          </p:nvPr>
        </p:nvSpPr>
        <p:spPr>
          <a:xfrm>
            <a:off x="336550" y="4868999"/>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30" name="Text Placeholder 2">
            <a:extLst>
              <a:ext uri="{FF2B5EF4-FFF2-40B4-BE49-F238E27FC236}">
                <a16:creationId xmlns:a16="http://schemas.microsoft.com/office/drawing/2014/main" id="{0A13A669-1B38-461E-9927-0058B872B7A1}"/>
              </a:ext>
            </a:extLst>
          </p:cNvPr>
          <p:cNvSpPr>
            <a:spLocks noGrp="1"/>
          </p:cNvSpPr>
          <p:nvPr>
            <p:ph type="body" sz="quarter" idx="31" hasCustomPrompt="1"/>
          </p:nvPr>
        </p:nvSpPr>
        <p:spPr>
          <a:xfrm>
            <a:off x="1281000" y="4869000"/>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33" name="Text Placeholder 2">
            <a:extLst>
              <a:ext uri="{FF2B5EF4-FFF2-40B4-BE49-F238E27FC236}">
                <a16:creationId xmlns:a16="http://schemas.microsoft.com/office/drawing/2014/main" id="{011D1179-1E3C-4B82-94A4-B2FD40DFE2DA}"/>
              </a:ext>
            </a:extLst>
          </p:cNvPr>
          <p:cNvSpPr>
            <a:spLocks noGrp="1"/>
          </p:cNvSpPr>
          <p:nvPr>
            <p:ph type="body" sz="quarter" idx="34" hasCustomPrompt="1"/>
          </p:nvPr>
        </p:nvSpPr>
        <p:spPr>
          <a:xfrm>
            <a:off x="6366550" y="126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34" name="Text Placeholder 2">
            <a:extLst>
              <a:ext uri="{FF2B5EF4-FFF2-40B4-BE49-F238E27FC236}">
                <a16:creationId xmlns:a16="http://schemas.microsoft.com/office/drawing/2014/main" id="{56723640-A36E-4558-97DD-568CD39F9C59}"/>
              </a:ext>
            </a:extLst>
          </p:cNvPr>
          <p:cNvSpPr>
            <a:spLocks noGrp="1"/>
          </p:cNvSpPr>
          <p:nvPr>
            <p:ph type="body" sz="quarter" idx="35" hasCustomPrompt="1"/>
          </p:nvPr>
        </p:nvSpPr>
        <p:spPr>
          <a:xfrm>
            <a:off x="7311000" y="126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37" name="Text Placeholder 2">
            <a:extLst>
              <a:ext uri="{FF2B5EF4-FFF2-40B4-BE49-F238E27FC236}">
                <a16:creationId xmlns:a16="http://schemas.microsoft.com/office/drawing/2014/main" id="{8155134E-9ACB-4818-B411-4AA8F50B58BE}"/>
              </a:ext>
            </a:extLst>
          </p:cNvPr>
          <p:cNvSpPr>
            <a:spLocks noGrp="1"/>
          </p:cNvSpPr>
          <p:nvPr>
            <p:ph type="body" sz="quarter" idx="38" hasCustomPrompt="1"/>
          </p:nvPr>
        </p:nvSpPr>
        <p:spPr>
          <a:xfrm>
            <a:off x="6366550" y="198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38" name="Text Placeholder 2">
            <a:extLst>
              <a:ext uri="{FF2B5EF4-FFF2-40B4-BE49-F238E27FC236}">
                <a16:creationId xmlns:a16="http://schemas.microsoft.com/office/drawing/2014/main" id="{79240262-EFFF-4ACC-A914-FC5C72F66E4B}"/>
              </a:ext>
            </a:extLst>
          </p:cNvPr>
          <p:cNvSpPr>
            <a:spLocks noGrp="1"/>
          </p:cNvSpPr>
          <p:nvPr>
            <p:ph type="body" sz="quarter" idx="39" hasCustomPrompt="1"/>
          </p:nvPr>
        </p:nvSpPr>
        <p:spPr>
          <a:xfrm>
            <a:off x="7311000" y="198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41" name="Text Placeholder 2">
            <a:extLst>
              <a:ext uri="{FF2B5EF4-FFF2-40B4-BE49-F238E27FC236}">
                <a16:creationId xmlns:a16="http://schemas.microsoft.com/office/drawing/2014/main" id="{445DAD2F-3C4C-431F-A64E-544FD417A3A1}"/>
              </a:ext>
            </a:extLst>
          </p:cNvPr>
          <p:cNvSpPr>
            <a:spLocks noGrp="1"/>
          </p:cNvSpPr>
          <p:nvPr>
            <p:ph type="body" sz="quarter" idx="42" hasCustomPrompt="1"/>
          </p:nvPr>
        </p:nvSpPr>
        <p:spPr>
          <a:xfrm>
            <a:off x="6366550" y="270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42" name="Text Placeholder 2">
            <a:extLst>
              <a:ext uri="{FF2B5EF4-FFF2-40B4-BE49-F238E27FC236}">
                <a16:creationId xmlns:a16="http://schemas.microsoft.com/office/drawing/2014/main" id="{6BFD6B20-654B-4021-AFCD-6BFB92C3A674}"/>
              </a:ext>
            </a:extLst>
          </p:cNvPr>
          <p:cNvSpPr>
            <a:spLocks noGrp="1"/>
          </p:cNvSpPr>
          <p:nvPr>
            <p:ph type="body" sz="quarter" idx="43" hasCustomPrompt="1"/>
          </p:nvPr>
        </p:nvSpPr>
        <p:spPr>
          <a:xfrm>
            <a:off x="7311000" y="270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45" name="Text Placeholder 2">
            <a:extLst>
              <a:ext uri="{FF2B5EF4-FFF2-40B4-BE49-F238E27FC236}">
                <a16:creationId xmlns:a16="http://schemas.microsoft.com/office/drawing/2014/main" id="{A2367E3E-C41A-4BBA-8583-D0063644E062}"/>
              </a:ext>
            </a:extLst>
          </p:cNvPr>
          <p:cNvSpPr>
            <a:spLocks noGrp="1"/>
          </p:cNvSpPr>
          <p:nvPr>
            <p:ph type="body" sz="quarter" idx="46" hasCustomPrompt="1"/>
          </p:nvPr>
        </p:nvSpPr>
        <p:spPr>
          <a:xfrm>
            <a:off x="6366550" y="342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46" name="Text Placeholder 2">
            <a:extLst>
              <a:ext uri="{FF2B5EF4-FFF2-40B4-BE49-F238E27FC236}">
                <a16:creationId xmlns:a16="http://schemas.microsoft.com/office/drawing/2014/main" id="{A60A0AAC-56E8-443C-B236-7081EEC2BBFD}"/>
              </a:ext>
            </a:extLst>
          </p:cNvPr>
          <p:cNvSpPr>
            <a:spLocks noGrp="1"/>
          </p:cNvSpPr>
          <p:nvPr>
            <p:ph type="body" sz="quarter" idx="47" hasCustomPrompt="1"/>
          </p:nvPr>
        </p:nvSpPr>
        <p:spPr>
          <a:xfrm>
            <a:off x="7311000" y="342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49" name="Text Placeholder 2">
            <a:extLst>
              <a:ext uri="{FF2B5EF4-FFF2-40B4-BE49-F238E27FC236}">
                <a16:creationId xmlns:a16="http://schemas.microsoft.com/office/drawing/2014/main" id="{F0E61B97-7B83-4C1A-886B-6BD80475E71F}"/>
              </a:ext>
            </a:extLst>
          </p:cNvPr>
          <p:cNvSpPr>
            <a:spLocks noGrp="1"/>
          </p:cNvSpPr>
          <p:nvPr>
            <p:ph type="body" sz="quarter" idx="50" hasCustomPrompt="1"/>
          </p:nvPr>
        </p:nvSpPr>
        <p:spPr>
          <a:xfrm>
            <a:off x="6366550" y="414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50" name="Text Placeholder 2">
            <a:extLst>
              <a:ext uri="{FF2B5EF4-FFF2-40B4-BE49-F238E27FC236}">
                <a16:creationId xmlns:a16="http://schemas.microsoft.com/office/drawing/2014/main" id="{0C526012-D06A-48B0-A774-AC140D126062}"/>
              </a:ext>
            </a:extLst>
          </p:cNvPr>
          <p:cNvSpPr>
            <a:spLocks noGrp="1"/>
          </p:cNvSpPr>
          <p:nvPr>
            <p:ph type="body" sz="quarter" idx="51" hasCustomPrompt="1"/>
          </p:nvPr>
        </p:nvSpPr>
        <p:spPr>
          <a:xfrm>
            <a:off x="7311000" y="414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53" name="Text Placeholder 2">
            <a:extLst>
              <a:ext uri="{FF2B5EF4-FFF2-40B4-BE49-F238E27FC236}">
                <a16:creationId xmlns:a16="http://schemas.microsoft.com/office/drawing/2014/main" id="{6839FFE6-C37F-4BD2-8546-76E451789688}"/>
              </a:ext>
            </a:extLst>
          </p:cNvPr>
          <p:cNvSpPr>
            <a:spLocks noGrp="1"/>
          </p:cNvSpPr>
          <p:nvPr>
            <p:ph type="body" sz="quarter" idx="54" hasCustomPrompt="1"/>
          </p:nvPr>
        </p:nvSpPr>
        <p:spPr>
          <a:xfrm>
            <a:off x="6366550" y="4868999"/>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54" name="Text Placeholder 2">
            <a:extLst>
              <a:ext uri="{FF2B5EF4-FFF2-40B4-BE49-F238E27FC236}">
                <a16:creationId xmlns:a16="http://schemas.microsoft.com/office/drawing/2014/main" id="{BAF0B808-896C-4563-AAD9-31C8E62D710A}"/>
              </a:ext>
            </a:extLst>
          </p:cNvPr>
          <p:cNvSpPr>
            <a:spLocks noGrp="1"/>
          </p:cNvSpPr>
          <p:nvPr>
            <p:ph type="body" sz="quarter" idx="55" hasCustomPrompt="1"/>
          </p:nvPr>
        </p:nvSpPr>
        <p:spPr>
          <a:xfrm>
            <a:off x="7311000" y="4869000"/>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4" name="Title 3">
            <a:extLst>
              <a:ext uri="{FF2B5EF4-FFF2-40B4-BE49-F238E27FC236}">
                <a16:creationId xmlns:a16="http://schemas.microsoft.com/office/drawing/2014/main" id="{29FB6A00-E88F-4EAB-85A3-8801802AA4DD}"/>
              </a:ext>
            </a:extLst>
          </p:cNvPr>
          <p:cNvSpPr>
            <a:spLocks noGrp="1"/>
          </p:cNvSpPr>
          <p:nvPr>
            <p:ph type="title" hasCustomPrompt="1"/>
          </p:nvPr>
        </p:nvSpPr>
        <p:spPr>
          <a:xfrm>
            <a:off x="336000" y="414000"/>
            <a:ext cx="5490000" cy="535531"/>
          </a:xfrm>
          <a:noFill/>
        </p:spPr>
        <p:txBody>
          <a:bodyPr wrap="square" rtlCol="0">
            <a:spAutoFit/>
          </a:bodyPr>
          <a:lstStyle>
            <a:lvl1pPr>
              <a:defRPr lang="en-US" sz="3200">
                <a:solidFill>
                  <a:srgbClr val="F2F2F2"/>
                </a:solidFill>
                <a:latin typeface="+mn-lt"/>
                <a:ea typeface="+mn-ea"/>
                <a:cs typeface="+mn-cs"/>
              </a:defRPr>
            </a:lvl1pPr>
          </a:lstStyle>
          <a:p>
            <a:pPr marL="0" lvl="0"/>
            <a:r>
              <a:rPr lang="en-US"/>
              <a:t>[Agenda title]</a:t>
            </a:r>
          </a:p>
        </p:txBody>
      </p:sp>
      <p:sp>
        <p:nvSpPr>
          <p:cNvPr id="58" name="Text Placeholder 2">
            <a:extLst>
              <a:ext uri="{FF2B5EF4-FFF2-40B4-BE49-F238E27FC236}">
                <a16:creationId xmlns:a16="http://schemas.microsoft.com/office/drawing/2014/main" id="{B3FADF42-9387-487F-ABE7-6601A98238CA}"/>
              </a:ext>
            </a:extLst>
          </p:cNvPr>
          <p:cNvSpPr>
            <a:spLocks noGrp="1"/>
          </p:cNvSpPr>
          <p:nvPr>
            <p:ph type="body" sz="quarter" idx="56" hasCustomPrompt="1"/>
          </p:nvPr>
        </p:nvSpPr>
        <p:spPr>
          <a:xfrm>
            <a:off x="6366550" y="414001"/>
            <a:ext cx="5490000" cy="539999"/>
          </a:xfrm>
          <a:noFill/>
        </p:spPr>
        <p:txBody>
          <a:bodyPr vert="horz" wrap="square" lIns="91440" tIns="45720" rIns="91440" bIns="45720" rtlCol="0" anchor="ctr">
            <a:spAutoFit/>
          </a:bodyPr>
          <a:lstStyle>
            <a:lvl1pPr marL="0" indent="0">
              <a:buNone/>
              <a:defRPr lang="en-US" sz="3200" b="1" spc="-100" dirty="0">
                <a:solidFill>
                  <a:srgbClr val="F2F2F2"/>
                </a:solidFill>
              </a:defRPr>
            </a:lvl1pPr>
          </a:lstStyle>
          <a:p>
            <a:pPr marL="228600" lvl="0" indent="-457200">
              <a:lnSpc>
                <a:spcPct val="90000"/>
              </a:lnSpc>
              <a:spcBef>
                <a:spcPct val="0"/>
              </a:spcBef>
            </a:pPr>
            <a:r>
              <a:rPr lang="en-US"/>
              <a:t>[Agenda title]</a:t>
            </a:r>
          </a:p>
        </p:txBody>
      </p:sp>
      <p:sp>
        <p:nvSpPr>
          <p:cNvPr id="28" name="Text Placeholder 2">
            <a:extLst>
              <a:ext uri="{FF2B5EF4-FFF2-40B4-BE49-F238E27FC236}">
                <a16:creationId xmlns:a16="http://schemas.microsoft.com/office/drawing/2014/main" id="{9473D5B8-0062-4AF1-BAAD-F0245BBCB055}"/>
              </a:ext>
            </a:extLst>
          </p:cNvPr>
          <p:cNvSpPr>
            <a:spLocks noGrp="1"/>
          </p:cNvSpPr>
          <p:nvPr>
            <p:ph type="body" sz="quarter" idx="57" hasCustomPrompt="1"/>
          </p:nvPr>
        </p:nvSpPr>
        <p:spPr>
          <a:xfrm>
            <a:off x="336550" y="558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31" name="Text Placeholder 2">
            <a:extLst>
              <a:ext uri="{FF2B5EF4-FFF2-40B4-BE49-F238E27FC236}">
                <a16:creationId xmlns:a16="http://schemas.microsoft.com/office/drawing/2014/main" id="{524F7CD9-BE7E-44F2-B91D-FBB7E33008E2}"/>
              </a:ext>
            </a:extLst>
          </p:cNvPr>
          <p:cNvSpPr>
            <a:spLocks noGrp="1"/>
          </p:cNvSpPr>
          <p:nvPr>
            <p:ph type="body" sz="quarter" idx="58" hasCustomPrompt="1"/>
          </p:nvPr>
        </p:nvSpPr>
        <p:spPr>
          <a:xfrm>
            <a:off x="1281000" y="558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
        <p:nvSpPr>
          <p:cNvPr id="32" name="Text Placeholder 2">
            <a:extLst>
              <a:ext uri="{FF2B5EF4-FFF2-40B4-BE49-F238E27FC236}">
                <a16:creationId xmlns:a16="http://schemas.microsoft.com/office/drawing/2014/main" id="{6A96BE73-CA7E-487E-A3CB-25863266F21F}"/>
              </a:ext>
            </a:extLst>
          </p:cNvPr>
          <p:cNvSpPr>
            <a:spLocks noGrp="1"/>
          </p:cNvSpPr>
          <p:nvPr>
            <p:ph type="body" sz="quarter" idx="59" hasCustomPrompt="1"/>
          </p:nvPr>
        </p:nvSpPr>
        <p:spPr>
          <a:xfrm>
            <a:off x="6366550" y="5589000"/>
            <a:ext cx="899450" cy="494975"/>
          </a:xfrm>
        </p:spPr>
        <p:txBody>
          <a:bodyPr anchor="t">
            <a:noAutofit/>
          </a:bodyPr>
          <a:lstStyle>
            <a:lvl1pPr marL="0" indent="0">
              <a:lnSpc>
                <a:spcPct val="90000"/>
              </a:lnSpc>
              <a:spcBef>
                <a:spcPts val="0"/>
              </a:spcBef>
              <a:buNone/>
              <a:defRPr sz="1800" b="1">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00:00</a:t>
            </a:r>
          </a:p>
        </p:txBody>
      </p:sp>
      <p:sp>
        <p:nvSpPr>
          <p:cNvPr id="35" name="Text Placeholder 2">
            <a:extLst>
              <a:ext uri="{FF2B5EF4-FFF2-40B4-BE49-F238E27FC236}">
                <a16:creationId xmlns:a16="http://schemas.microsoft.com/office/drawing/2014/main" id="{1341FF20-985B-4A9C-9ECE-655A7E239E70}"/>
              </a:ext>
            </a:extLst>
          </p:cNvPr>
          <p:cNvSpPr>
            <a:spLocks noGrp="1"/>
          </p:cNvSpPr>
          <p:nvPr>
            <p:ph type="body" sz="quarter" idx="60" hasCustomPrompt="1"/>
          </p:nvPr>
        </p:nvSpPr>
        <p:spPr>
          <a:xfrm>
            <a:off x="7311000" y="5589001"/>
            <a:ext cx="4545000" cy="630050"/>
          </a:xfrm>
        </p:spPr>
        <p:txBody>
          <a:bodyPr anchor="t">
            <a:noAutofit/>
          </a:bodyPr>
          <a:lstStyle>
            <a:lvl1pPr marL="0" indent="0">
              <a:lnSpc>
                <a:spcPct val="90000"/>
              </a:lnSpc>
              <a:spcBef>
                <a:spcPts val="0"/>
              </a:spcBef>
              <a:buNone/>
              <a:defRPr sz="1800" b="0">
                <a:solidFill>
                  <a:srgbClr val="F2F2F2"/>
                </a:solidFill>
              </a:defRPr>
            </a:lvl1pPr>
            <a:lvl2pPr>
              <a:defRPr sz="2400">
                <a:solidFill>
                  <a:srgbClr val="F2F2F2"/>
                </a:solidFill>
              </a:defRPr>
            </a:lvl2pPr>
            <a:lvl3pPr>
              <a:defRPr sz="2400">
                <a:solidFill>
                  <a:srgbClr val="F2F2F2"/>
                </a:solidFill>
              </a:defRPr>
            </a:lvl3pPr>
            <a:lvl4pPr>
              <a:defRPr sz="2400">
                <a:solidFill>
                  <a:srgbClr val="F2F2F2"/>
                </a:solidFill>
              </a:defRPr>
            </a:lvl4pPr>
            <a:lvl5pPr>
              <a:defRPr sz="2400">
                <a:solidFill>
                  <a:srgbClr val="F2F2F2"/>
                </a:solidFill>
              </a:defRPr>
            </a:lvl5pPr>
          </a:lstStyle>
          <a:p>
            <a:pPr lvl="0"/>
            <a:r>
              <a:rPr lang="en-US"/>
              <a:t>[Description]</a:t>
            </a:r>
          </a:p>
        </p:txBody>
      </p:sp>
    </p:spTree>
    <p:extLst>
      <p:ext uri="{BB962C8B-B14F-4D97-AF65-F5344CB8AC3E}">
        <p14:creationId xmlns:p14="http://schemas.microsoft.com/office/powerpoint/2010/main" val="140876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C2FD-0ED6-42E3-999D-A81EDC77D4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746A26-B0C3-4374-B2D3-86D61C5A5133}"/>
              </a:ext>
            </a:extLst>
          </p:cNvPr>
          <p:cNvSpPr>
            <a:spLocks noGrp="1"/>
          </p:cNvSpPr>
          <p:nvPr>
            <p:ph idx="1"/>
          </p:nvPr>
        </p:nvSpPr>
        <p:spPr/>
        <p:txBody>
          <a:bodyPr>
            <a:normAutofit/>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116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163555"/>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F25530CD-2927-405B-8540-946D84B92B32}"/>
              </a:ext>
            </a:extLst>
          </p:cNvPr>
          <p:cNvGrpSpPr/>
          <p:nvPr userDrawn="1"/>
        </p:nvGrpSpPr>
        <p:grpSpPr>
          <a:xfrm>
            <a:off x="516000" y="1584000"/>
            <a:ext cx="3218788" cy="3030457"/>
            <a:chOff x="3761921" y="345947"/>
            <a:chExt cx="3218788" cy="3030457"/>
          </a:xfrm>
        </p:grpSpPr>
        <p:sp>
          <p:nvSpPr>
            <p:cNvPr id="30" name="Freeform: Shape 29">
              <a:extLst>
                <a:ext uri="{FF2B5EF4-FFF2-40B4-BE49-F238E27FC236}">
                  <a16:creationId xmlns:a16="http://schemas.microsoft.com/office/drawing/2014/main" id="{35171C49-DA46-43BC-BA65-48D139B65357}"/>
                </a:ext>
              </a:extLst>
            </p:cNvPr>
            <p:cNvSpPr/>
            <p:nvPr/>
          </p:nvSpPr>
          <p:spPr>
            <a:xfrm>
              <a:off x="4941297" y="2294351"/>
              <a:ext cx="667727" cy="479394"/>
            </a:xfrm>
            <a:custGeom>
              <a:avLst/>
              <a:gdLst>
                <a:gd name="connsiteX0" fmla="*/ 206349 w 667727"/>
                <a:gd name="connsiteY0" fmla="*/ 393205 h 479394"/>
                <a:gd name="connsiteX1" fmla="*/ 245042 w 667727"/>
                <a:gd name="connsiteY1" fmla="*/ 432071 h 479394"/>
                <a:gd name="connsiteX2" fmla="*/ 432006 w 667727"/>
                <a:gd name="connsiteY2" fmla="*/ 432071 h 479394"/>
                <a:gd name="connsiteX3" fmla="*/ 470700 w 667727"/>
                <a:gd name="connsiteY3" fmla="*/ 393205 h 479394"/>
                <a:gd name="connsiteX4" fmla="*/ 615374 w 667727"/>
                <a:gd name="connsiteY4" fmla="*/ 248702 h 479394"/>
                <a:gd name="connsiteX5" fmla="*/ 615374 w 667727"/>
                <a:gd name="connsiteY5" fmla="*/ 61738 h 479394"/>
                <a:gd name="connsiteX6" fmla="*/ 615374 w 667727"/>
                <a:gd name="connsiteY6" fmla="*/ 61738 h 479394"/>
                <a:gd name="connsiteX7" fmla="*/ 521892 w 667727"/>
                <a:gd name="connsiteY7" fmla="*/ 23044 h 479394"/>
                <a:gd name="connsiteX8" fmla="*/ 155156 w 667727"/>
                <a:gd name="connsiteY8" fmla="*/ 23044 h 479394"/>
                <a:gd name="connsiteX9" fmla="*/ 61846 w 667727"/>
                <a:gd name="connsiteY9" fmla="*/ 61738 h 479394"/>
                <a:gd name="connsiteX10" fmla="*/ 61846 w 667727"/>
                <a:gd name="connsiteY10" fmla="*/ 61738 h 479394"/>
                <a:gd name="connsiteX11" fmla="*/ 61572 w 667727"/>
                <a:gd name="connsiteY11" fmla="*/ 248428 h 479394"/>
                <a:gd name="connsiteX12" fmla="*/ 61846 w 667727"/>
                <a:gd name="connsiteY12" fmla="*/ 248702 h 47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7727" h="479394">
                  <a:moveTo>
                    <a:pt x="206349" y="393205"/>
                  </a:moveTo>
                  <a:lnTo>
                    <a:pt x="245042" y="432071"/>
                  </a:lnTo>
                  <a:cubicBezTo>
                    <a:pt x="296697" y="483623"/>
                    <a:pt x="380351" y="483623"/>
                    <a:pt x="432006" y="432071"/>
                  </a:cubicBezTo>
                  <a:lnTo>
                    <a:pt x="470700" y="393205"/>
                  </a:lnTo>
                  <a:lnTo>
                    <a:pt x="615374" y="248702"/>
                  </a:lnTo>
                  <a:cubicBezTo>
                    <a:pt x="666926" y="197047"/>
                    <a:pt x="666926" y="113393"/>
                    <a:pt x="615374" y="61738"/>
                  </a:cubicBezTo>
                  <a:lnTo>
                    <a:pt x="615374" y="61738"/>
                  </a:lnTo>
                  <a:cubicBezTo>
                    <a:pt x="590549" y="36998"/>
                    <a:pt x="556940" y="23096"/>
                    <a:pt x="521892" y="23044"/>
                  </a:cubicBezTo>
                  <a:lnTo>
                    <a:pt x="155156" y="23044"/>
                  </a:lnTo>
                  <a:cubicBezTo>
                    <a:pt x="120160" y="23096"/>
                    <a:pt x="86603" y="37015"/>
                    <a:pt x="61846" y="61738"/>
                  </a:cubicBezTo>
                  <a:lnTo>
                    <a:pt x="61846" y="61738"/>
                  </a:lnTo>
                  <a:cubicBezTo>
                    <a:pt x="10225" y="113205"/>
                    <a:pt x="10088" y="196791"/>
                    <a:pt x="61572" y="248428"/>
                  </a:cubicBezTo>
                  <a:cubicBezTo>
                    <a:pt x="61657" y="248514"/>
                    <a:pt x="61760" y="248617"/>
                    <a:pt x="61846" y="248702"/>
                  </a:cubicBezTo>
                  <a:close/>
                </a:path>
              </a:pathLst>
            </a:custGeom>
            <a:solidFill>
              <a:srgbClr val="F2F2F2"/>
            </a:solidFill>
            <a:ln w="17094"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1EEE446-1301-4D3F-99D2-C4E33545148F}"/>
                </a:ext>
              </a:extLst>
            </p:cNvPr>
            <p:cNvSpPr/>
            <p:nvPr/>
          </p:nvSpPr>
          <p:spPr>
            <a:xfrm>
              <a:off x="4509436" y="1654702"/>
              <a:ext cx="410909" cy="410909"/>
            </a:xfrm>
            <a:custGeom>
              <a:avLst/>
              <a:gdLst>
                <a:gd name="connsiteX0" fmla="*/ 396629 w 410909"/>
                <a:gd name="connsiteY0" fmla="*/ 209837 h 410909"/>
                <a:gd name="connsiteX1" fmla="*/ 209837 w 410909"/>
                <a:gd name="connsiteY1" fmla="*/ 396630 h 410909"/>
                <a:gd name="connsiteX2" fmla="*/ 23044 w 410909"/>
                <a:gd name="connsiteY2" fmla="*/ 209837 h 410909"/>
                <a:gd name="connsiteX3" fmla="*/ 209837 w 410909"/>
                <a:gd name="connsiteY3" fmla="*/ 23044 h 410909"/>
                <a:gd name="connsiteX4" fmla="*/ 396629 w 410909"/>
                <a:gd name="connsiteY4" fmla="*/ 209837 h 410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909" h="410909">
                  <a:moveTo>
                    <a:pt x="396629" y="209837"/>
                  </a:moveTo>
                  <a:cubicBezTo>
                    <a:pt x="396629" y="313000"/>
                    <a:pt x="312999" y="396630"/>
                    <a:pt x="209837" y="396630"/>
                  </a:cubicBezTo>
                  <a:cubicBezTo>
                    <a:pt x="106674" y="396630"/>
                    <a:pt x="23044" y="313000"/>
                    <a:pt x="23044" y="209837"/>
                  </a:cubicBezTo>
                  <a:cubicBezTo>
                    <a:pt x="23044" y="106674"/>
                    <a:pt x="106674" y="23044"/>
                    <a:pt x="209837" y="23044"/>
                  </a:cubicBezTo>
                  <a:cubicBezTo>
                    <a:pt x="312999" y="23044"/>
                    <a:pt x="396629" y="106674"/>
                    <a:pt x="396629" y="209837"/>
                  </a:cubicBezTo>
                  <a:close/>
                </a:path>
              </a:pathLst>
            </a:custGeom>
            <a:solidFill>
              <a:srgbClr val="F2F2F2"/>
            </a:solidFill>
            <a:ln w="17094"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9C266F5-3238-471E-A266-415C76AF5011}"/>
                </a:ext>
              </a:extLst>
            </p:cNvPr>
            <p:cNvSpPr/>
            <p:nvPr/>
          </p:nvSpPr>
          <p:spPr>
            <a:xfrm>
              <a:off x="5630533" y="1654702"/>
              <a:ext cx="410909" cy="410909"/>
            </a:xfrm>
            <a:custGeom>
              <a:avLst/>
              <a:gdLst>
                <a:gd name="connsiteX0" fmla="*/ 396629 w 410909"/>
                <a:gd name="connsiteY0" fmla="*/ 209837 h 410909"/>
                <a:gd name="connsiteX1" fmla="*/ 209837 w 410909"/>
                <a:gd name="connsiteY1" fmla="*/ 396630 h 410909"/>
                <a:gd name="connsiteX2" fmla="*/ 23044 w 410909"/>
                <a:gd name="connsiteY2" fmla="*/ 209837 h 410909"/>
                <a:gd name="connsiteX3" fmla="*/ 209837 w 410909"/>
                <a:gd name="connsiteY3" fmla="*/ 23044 h 410909"/>
                <a:gd name="connsiteX4" fmla="*/ 396629 w 410909"/>
                <a:gd name="connsiteY4" fmla="*/ 209837 h 410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909" h="410909">
                  <a:moveTo>
                    <a:pt x="396629" y="209837"/>
                  </a:moveTo>
                  <a:cubicBezTo>
                    <a:pt x="396629" y="313000"/>
                    <a:pt x="313000" y="396630"/>
                    <a:pt x="209837" y="396630"/>
                  </a:cubicBezTo>
                  <a:cubicBezTo>
                    <a:pt x="106674" y="396630"/>
                    <a:pt x="23044" y="313000"/>
                    <a:pt x="23044" y="209837"/>
                  </a:cubicBezTo>
                  <a:cubicBezTo>
                    <a:pt x="23044" y="106674"/>
                    <a:pt x="106674" y="23044"/>
                    <a:pt x="209837" y="23044"/>
                  </a:cubicBezTo>
                  <a:cubicBezTo>
                    <a:pt x="312999" y="23044"/>
                    <a:pt x="396629" y="106674"/>
                    <a:pt x="396629" y="209837"/>
                  </a:cubicBezTo>
                  <a:close/>
                </a:path>
              </a:pathLst>
            </a:custGeom>
            <a:solidFill>
              <a:srgbClr val="F2F2F2"/>
            </a:solidFill>
            <a:ln w="17094"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056BAD0C-0046-4F32-B998-A9C095E49C2E}"/>
                </a:ext>
              </a:extLst>
            </p:cNvPr>
            <p:cNvSpPr/>
            <p:nvPr/>
          </p:nvSpPr>
          <p:spPr>
            <a:xfrm>
              <a:off x="3761921" y="345947"/>
              <a:ext cx="3218788" cy="3030457"/>
            </a:xfrm>
            <a:custGeom>
              <a:avLst/>
              <a:gdLst>
                <a:gd name="connsiteX0" fmla="*/ 176453 w 3218787"/>
                <a:gd name="connsiteY0" fmla="*/ 2455808 h 3030456"/>
                <a:gd name="connsiteX1" fmla="*/ 352288 w 3218787"/>
                <a:gd name="connsiteY1" fmla="*/ 2682835 h 3030456"/>
                <a:gd name="connsiteX2" fmla="*/ 580000 w 3218787"/>
                <a:gd name="connsiteY2" fmla="*/ 2858670 h 3030456"/>
                <a:gd name="connsiteX3" fmla="*/ 847947 w 3218787"/>
                <a:gd name="connsiteY3" fmla="*/ 2972526 h 3030456"/>
                <a:gd name="connsiteX4" fmla="*/ 1144144 w 3218787"/>
                <a:gd name="connsiteY4" fmla="*/ 3012761 h 3030456"/>
                <a:gd name="connsiteX5" fmla="*/ 1344975 w 3218787"/>
                <a:gd name="connsiteY5" fmla="*/ 2975437 h 3030456"/>
                <a:gd name="connsiteX6" fmla="*/ 1517900 w 3218787"/>
                <a:gd name="connsiteY6" fmla="*/ 2868087 h 3030456"/>
                <a:gd name="connsiteX7" fmla="*/ 1690824 w 3218787"/>
                <a:gd name="connsiteY7" fmla="*/ 2975437 h 3030456"/>
                <a:gd name="connsiteX8" fmla="*/ 1891656 w 3218787"/>
                <a:gd name="connsiteY8" fmla="*/ 3012761 h 3030456"/>
                <a:gd name="connsiteX9" fmla="*/ 2188024 w 3218787"/>
                <a:gd name="connsiteY9" fmla="*/ 2972526 h 3030456"/>
                <a:gd name="connsiteX10" fmla="*/ 2455800 w 3218787"/>
                <a:gd name="connsiteY10" fmla="*/ 2859355 h 3030456"/>
                <a:gd name="connsiteX11" fmla="*/ 2683170 w 3218787"/>
                <a:gd name="connsiteY11" fmla="*/ 2683520 h 3030456"/>
                <a:gd name="connsiteX12" fmla="*/ 2859004 w 3218787"/>
                <a:gd name="connsiteY12" fmla="*/ 2455808 h 3030456"/>
                <a:gd name="connsiteX13" fmla="*/ 2972860 w 3218787"/>
                <a:gd name="connsiteY13" fmla="*/ 2187860 h 3030456"/>
                <a:gd name="connsiteX14" fmla="*/ 3013095 w 3218787"/>
                <a:gd name="connsiteY14" fmla="*/ 1891492 h 3030456"/>
                <a:gd name="connsiteX15" fmla="*/ 3013095 w 3218787"/>
                <a:gd name="connsiteY15" fmla="*/ 1853654 h 3030456"/>
                <a:gd name="connsiteX16" fmla="*/ 2825960 w 3218787"/>
                <a:gd name="connsiteY16" fmla="*/ 1666690 h 3030456"/>
                <a:gd name="connsiteX17" fmla="*/ 2825960 w 3218787"/>
                <a:gd name="connsiteY17" fmla="*/ 1144151 h 3030456"/>
                <a:gd name="connsiteX18" fmla="*/ 2826988 w 3218787"/>
                <a:gd name="connsiteY18" fmla="*/ 1144151 h 3030456"/>
                <a:gd name="connsiteX19" fmla="*/ 2944782 w 3218787"/>
                <a:gd name="connsiteY19" fmla="*/ 1428534 h 3030456"/>
                <a:gd name="connsiteX20" fmla="*/ 3064955 w 3218787"/>
                <a:gd name="connsiteY20" fmla="*/ 1483622 h 3030456"/>
                <a:gd name="connsiteX21" fmla="*/ 3120051 w 3218787"/>
                <a:gd name="connsiteY21" fmla="*/ 1363443 h 3030456"/>
                <a:gd name="connsiteX22" fmla="*/ 3117363 w 3218787"/>
                <a:gd name="connsiteY22" fmla="*/ 1356967 h 3030456"/>
                <a:gd name="connsiteX23" fmla="*/ 2992207 w 3218787"/>
                <a:gd name="connsiteY23" fmla="*/ 1054949 h 3030456"/>
                <a:gd name="connsiteX24" fmla="*/ 3171124 w 3218787"/>
                <a:gd name="connsiteY24" fmla="*/ 876032 h 3030456"/>
                <a:gd name="connsiteX25" fmla="*/ 3176500 w 3218787"/>
                <a:gd name="connsiteY25" fmla="*/ 743938 h 3030456"/>
                <a:gd name="connsiteX26" fmla="*/ 3044410 w 3218787"/>
                <a:gd name="connsiteY26" fmla="*/ 738557 h 3030456"/>
                <a:gd name="connsiteX27" fmla="*/ 3038948 w 3218787"/>
                <a:gd name="connsiteY27" fmla="*/ 744027 h 3030456"/>
                <a:gd name="connsiteX28" fmla="*/ 2825960 w 3218787"/>
                <a:gd name="connsiteY28" fmla="*/ 957015 h 3030456"/>
                <a:gd name="connsiteX29" fmla="*/ 2825960 w 3218787"/>
                <a:gd name="connsiteY29" fmla="*/ 316510 h 3030456"/>
                <a:gd name="connsiteX30" fmla="*/ 2803189 w 3218787"/>
                <a:gd name="connsiteY30" fmla="*/ 201798 h 3030456"/>
                <a:gd name="connsiteX31" fmla="*/ 2532503 w 3218787"/>
                <a:gd name="connsiteY31" fmla="*/ 23053 h 3030456"/>
                <a:gd name="connsiteX32" fmla="*/ 2421557 w 3218787"/>
                <a:gd name="connsiteY32" fmla="*/ 45653 h 3030456"/>
                <a:gd name="connsiteX33" fmla="*/ 2328076 w 3218787"/>
                <a:gd name="connsiteY33" fmla="*/ 108659 h 3030456"/>
                <a:gd name="connsiteX34" fmla="*/ 1853647 w 3218787"/>
                <a:gd name="connsiteY34" fmla="*/ 583602 h 3030456"/>
                <a:gd name="connsiteX35" fmla="*/ 1182153 w 3218787"/>
                <a:gd name="connsiteY35" fmla="*/ 583602 h 3030456"/>
                <a:gd name="connsiteX36" fmla="*/ 707724 w 3218787"/>
                <a:gd name="connsiteY36" fmla="*/ 108659 h 3030456"/>
                <a:gd name="connsiteX37" fmla="*/ 613557 w 3218787"/>
                <a:gd name="connsiteY37" fmla="*/ 45139 h 3030456"/>
                <a:gd name="connsiteX38" fmla="*/ 503297 w 3218787"/>
                <a:gd name="connsiteY38" fmla="*/ 23053 h 3030456"/>
                <a:gd name="connsiteX39" fmla="*/ 296130 w 3218787"/>
                <a:gd name="connsiteY39" fmla="*/ 108659 h 3030456"/>
                <a:gd name="connsiteX40" fmla="*/ 233295 w 3218787"/>
                <a:gd name="connsiteY40" fmla="*/ 201285 h 3030456"/>
                <a:gd name="connsiteX41" fmla="*/ 210010 w 3218787"/>
                <a:gd name="connsiteY41" fmla="*/ 315826 h 3030456"/>
                <a:gd name="connsiteX42" fmla="*/ 210010 w 3218787"/>
                <a:gd name="connsiteY42" fmla="*/ 957358 h 3030456"/>
                <a:gd name="connsiteX43" fmla="*/ 120614 w 3218787"/>
                <a:gd name="connsiteY43" fmla="*/ 1054754 h 3030456"/>
                <a:gd name="connsiteX44" fmla="*/ 210010 w 3218787"/>
                <a:gd name="connsiteY44" fmla="*/ 1144151 h 3030456"/>
                <a:gd name="connsiteX45" fmla="*/ 210010 w 3218787"/>
                <a:gd name="connsiteY45" fmla="*/ 1666690 h 3030456"/>
                <a:gd name="connsiteX46" fmla="*/ 23047 w 3218787"/>
                <a:gd name="connsiteY46" fmla="*/ 1853654 h 3030456"/>
                <a:gd name="connsiteX47" fmla="*/ 23047 w 3218787"/>
                <a:gd name="connsiteY47" fmla="*/ 1891492 h 3030456"/>
                <a:gd name="connsiteX48" fmla="*/ 63624 w 3218787"/>
                <a:gd name="connsiteY48" fmla="*/ 2188716 h 3030456"/>
                <a:gd name="connsiteX49" fmla="*/ 176453 w 3218787"/>
                <a:gd name="connsiteY49" fmla="*/ 2455808 h 3030456"/>
                <a:gd name="connsiteX50" fmla="*/ 396803 w 3218787"/>
                <a:gd name="connsiteY50" fmla="*/ 315654 h 3030456"/>
                <a:gd name="connsiteX51" fmla="*/ 428135 w 3218787"/>
                <a:gd name="connsiteY51" fmla="*/ 240492 h 3030456"/>
                <a:gd name="connsiteX52" fmla="*/ 503297 w 3218787"/>
                <a:gd name="connsiteY52" fmla="*/ 210530 h 3030456"/>
                <a:gd name="connsiteX53" fmla="*/ 574863 w 3218787"/>
                <a:gd name="connsiteY53" fmla="*/ 241177 h 3030456"/>
                <a:gd name="connsiteX54" fmla="*/ 1105621 w 3218787"/>
                <a:gd name="connsiteY54" fmla="*/ 771935 h 3030456"/>
                <a:gd name="connsiteX55" fmla="*/ 1929836 w 3218787"/>
                <a:gd name="connsiteY55" fmla="*/ 771935 h 3030456"/>
                <a:gd name="connsiteX56" fmla="*/ 2459567 w 3218787"/>
                <a:gd name="connsiteY56" fmla="*/ 243574 h 3030456"/>
                <a:gd name="connsiteX57" fmla="*/ 2493809 w 3218787"/>
                <a:gd name="connsiteY57" fmla="*/ 220118 h 3030456"/>
                <a:gd name="connsiteX58" fmla="*/ 2533188 w 3218787"/>
                <a:gd name="connsiteY58" fmla="*/ 211386 h 3030456"/>
                <a:gd name="connsiteX59" fmla="*/ 2608350 w 3218787"/>
                <a:gd name="connsiteY59" fmla="*/ 242033 h 3030456"/>
                <a:gd name="connsiteX60" fmla="*/ 2639682 w 3218787"/>
                <a:gd name="connsiteY60" fmla="*/ 318051 h 3030456"/>
                <a:gd name="connsiteX61" fmla="*/ 2639682 w 3218787"/>
                <a:gd name="connsiteY61" fmla="*/ 957187 h 3030456"/>
                <a:gd name="connsiteX62" fmla="*/ 396803 w 3218787"/>
                <a:gd name="connsiteY62" fmla="*/ 957187 h 3030456"/>
                <a:gd name="connsiteX63" fmla="*/ 396803 w 3218787"/>
                <a:gd name="connsiteY63" fmla="*/ 1744763 h 3030456"/>
                <a:gd name="connsiteX64" fmla="*/ 396803 w 3218787"/>
                <a:gd name="connsiteY64" fmla="*/ 1145520 h 3030456"/>
                <a:gd name="connsiteX65" fmla="*/ 2639682 w 3218787"/>
                <a:gd name="connsiteY65" fmla="*/ 1145520 h 3030456"/>
                <a:gd name="connsiteX66" fmla="*/ 2639682 w 3218787"/>
                <a:gd name="connsiteY66" fmla="*/ 1744763 h 3030456"/>
                <a:gd name="connsiteX67" fmla="*/ 2825104 w 3218787"/>
                <a:gd name="connsiteY67" fmla="*/ 1930186 h 3030456"/>
                <a:gd name="connsiteX68" fmla="*/ 2790006 w 3218787"/>
                <a:gd name="connsiteY68" fmla="*/ 2148482 h 3030456"/>
                <a:gd name="connsiteX69" fmla="*/ 2706112 w 3218787"/>
                <a:gd name="connsiteY69" fmla="*/ 2349827 h 3030456"/>
                <a:gd name="connsiteX70" fmla="*/ 2577703 w 3218787"/>
                <a:gd name="connsiteY70" fmla="*/ 2526518 h 3030456"/>
                <a:gd name="connsiteX71" fmla="*/ 2409059 w 3218787"/>
                <a:gd name="connsiteY71" fmla="*/ 2670336 h 3030456"/>
                <a:gd name="connsiteX72" fmla="*/ 1892341 w 3218787"/>
                <a:gd name="connsiteY72" fmla="*/ 2826482 h 3030456"/>
                <a:gd name="connsiteX73" fmla="*/ 1767527 w 3218787"/>
                <a:gd name="connsiteY73" fmla="*/ 2806793 h 3030456"/>
                <a:gd name="connsiteX74" fmla="*/ 1671819 w 3218787"/>
                <a:gd name="connsiteY74" fmla="*/ 2753546 h 3030456"/>
                <a:gd name="connsiteX75" fmla="*/ 1593062 w 3218787"/>
                <a:gd name="connsiteY75" fmla="*/ 2673932 h 3030456"/>
                <a:gd name="connsiteX76" fmla="*/ 1534507 w 3218787"/>
                <a:gd name="connsiteY76" fmla="*/ 2597058 h 3030456"/>
                <a:gd name="connsiteX77" fmla="*/ 1501806 w 3218787"/>
                <a:gd name="connsiteY77" fmla="*/ 2597058 h 3030456"/>
                <a:gd name="connsiteX78" fmla="*/ 1443251 w 3218787"/>
                <a:gd name="connsiteY78" fmla="*/ 2673932 h 3030456"/>
                <a:gd name="connsiteX79" fmla="*/ 1364494 w 3218787"/>
                <a:gd name="connsiteY79" fmla="*/ 2753546 h 3030456"/>
                <a:gd name="connsiteX80" fmla="*/ 1268786 w 3218787"/>
                <a:gd name="connsiteY80" fmla="*/ 2806793 h 3030456"/>
                <a:gd name="connsiteX81" fmla="*/ 1143972 w 3218787"/>
                <a:gd name="connsiteY81" fmla="*/ 2826482 h 3030456"/>
                <a:gd name="connsiteX82" fmla="*/ 459124 w 3218787"/>
                <a:gd name="connsiteY82" fmla="*/ 2526518 h 3030456"/>
                <a:gd name="connsiteX83" fmla="*/ 330715 w 3218787"/>
                <a:gd name="connsiteY83" fmla="*/ 2349827 h 3030456"/>
                <a:gd name="connsiteX84" fmla="*/ 246821 w 3218787"/>
                <a:gd name="connsiteY84" fmla="*/ 2148482 h 3030456"/>
                <a:gd name="connsiteX85" fmla="*/ 211722 w 3218787"/>
                <a:gd name="connsiteY85" fmla="*/ 1930186 h 303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218787" h="3030456">
                  <a:moveTo>
                    <a:pt x="176453" y="2455808"/>
                  </a:moveTo>
                  <a:cubicBezTo>
                    <a:pt x="224906" y="2538828"/>
                    <a:pt x="284020" y="2615155"/>
                    <a:pt x="352288" y="2682835"/>
                  </a:cubicBezTo>
                  <a:cubicBezTo>
                    <a:pt x="420581" y="2750687"/>
                    <a:pt x="497077" y="2809755"/>
                    <a:pt x="580000" y="2858670"/>
                  </a:cubicBezTo>
                  <a:cubicBezTo>
                    <a:pt x="663967" y="2908150"/>
                    <a:pt x="754047" y="2946416"/>
                    <a:pt x="847947" y="2972526"/>
                  </a:cubicBezTo>
                  <a:cubicBezTo>
                    <a:pt x="944373" y="2999441"/>
                    <a:pt x="1044036" y="3012967"/>
                    <a:pt x="1144144" y="3012761"/>
                  </a:cubicBezTo>
                  <a:cubicBezTo>
                    <a:pt x="1212834" y="3013001"/>
                    <a:pt x="1280959" y="3000331"/>
                    <a:pt x="1344975" y="2975437"/>
                  </a:cubicBezTo>
                  <a:cubicBezTo>
                    <a:pt x="1408735" y="2950594"/>
                    <a:pt x="1467341" y="2914194"/>
                    <a:pt x="1517900" y="2868087"/>
                  </a:cubicBezTo>
                  <a:cubicBezTo>
                    <a:pt x="1568459" y="2914194"/>
                    <a:pt x="1627065" y="2950594"/>
                    <a:pt x="1690824" y="2975437"/>
                  </a:cubicBezTo>
                  <a:cubicBezTo>
                    <a:pt x="1754840" y="3000331"/>
                    <a:pt x="1822965" y="3012984"/>
                    <a:pt x="1891656" y="3012761"/>
                  </a:cubicBezTo>
                  <a:cubicBezTo>
                    <a:pt x="1991815" y="3012984"/>
                    <a:pt x="2091546" y="2999441"/>
                    <a:pt x="2188024" y="2972526"/>
                  </a:cubicBezTo>
                  <a:cubicBezTo>
                    <a:pt x="2281797" y="2946502"/>
                    <a:pt x="2371803" y="2908476"/>
                    <a:pt x="2455800" y="2859355"/>
                  </a:cubicBezTo>
                  <a:cubicBezTo>
                    <a:pt x="2538941" y="2810919"/>
                    <a:pt x="2615387" y="2751816"/>
                    <a:pt x="2683170" y="2683520"/>
                  </a:cubicBezTo>
                  <a:cubicBezTo>
                    <a:pt x="2751021" y="2615223"/>
                    <a:pt x="2810089" y="2538726"/>
                    <a:pt x="2859004" y="2455808"/>
                  </a:cubicBezTo>
                  <a:cubicBezTo>
                    <a:pt x="2908485" y="2371845"/>
                    <a:pt x="2946751" y="2281753"/>
                    <a:pt x="2972860" y="2187860"/>
                  </a:cubicBezTo>
                  <a:cubicBezTo>
                    <a:pt x="2999860" y="2091399"/>
                    <a:pt x="3013403" y="1991668"/>
                    <a:pt x="3013095" y="1891492"/>
                  </a:cubicBezTo>
                  <a:lnTo>
                    <a:pt x="3013095" y="1853654"/>
                  </a:lnTo>
                  <a:lnTo>
                    <a:pt x="2825960" y="1666690"/>
                  </a:lnTo>
                  <a:lnTo>
                    <a:pt x="2825960" y="1144151"/>
                  </a:lnTo>
                  <a:lnTo>
                    <a:pt x="2826988" y="1144151"/>
                  </a:lnTo>
                  <a:lnTo>
                    <a:pt x="2944782" y="1428534"/>
                  </a:lnTo>
                  <a:cubicBezTo>
                    <a:pt x="2962759" y="1476932"/>
                    <a:pt x="3016571" y="1501595"/>
                    <a:pt x="3064955" y="1483622"/>
                  </a:cubicBezTo>
                  <a:cubicBezTo>
                    <a:pt x="3113357" y="1465646"/>
                    <a:pt x="3138029" y="1411841"/>
                    <a:pt x="3120051" y="1363443"/>
                  </a:cubicBezTo>
                  <a:cubicBezTo>
                    <a:pt x="3119230" y="1361251"/>
                    <a:pt x="3118340" y="1359090"/>
                    <a:pt x="3117363" y="1356967"/>
                  </a:cubicBezTo>
                  <a:lnTo>
                    <a:pt x="2992207" y="1054949"/>
                  </a:lnTo>
                  <a:lnTo>
                    <a:pt x="3171124" y="876032"/>
                  </a:lnTo>
                  <a:cubicBezTo>
                    <a:pt x="3209082" y="841041"/>
                    <a:pt x="3211496" y="781901"/>
                    <a:pt x="3176500" y="743938"/>
                  </a:cubicBezTo>
                  <a:cubicBezTo>
                    <a:pt x="3141521" y="705976"/>
                    <a:pt x="3082368" y="703567"/>
                    <a:pt x="3044410" y="738557"/>
                  </a:cubicBezTo>
                  <a:cubicBezTo>
                    <a:pt x="3042510" y="740305"/>
                    <a:pt x="3040695" y="742129"/>
                    <a:pt x="3038948" y="744027"/>
                  </a:cubicBezTo>
                  <a:lnTo>
                    <a:pt x="2825960" y="957015"/>
                  </a:lnTo>
                  <a:lnTo>
                    <a:pt x="2825960" y="316510"/>
                  </a:lnTo>
                  <a:cubicBezTo>
                    <a:pt x="2826286" y="277120"/>
                    <a:pt x="2818530" y="238078"/>
                    <a:pt x="2803189" y="201798"/>
                  </a:cubicBezTo>
                  <a:cubicBezTo>
                    <a:pt x="2757595" y="92800"/>
                    <a:pt x="2650639" y="22174"/>
                    <a:pt x="2532503" y="23053"/>
                  </a:cubicBezTo>
                  <a:cubicBezTo>
                    <a:pt x="2494357" y="22872"/>
                    <a:pt x="2456588" y="30566"/>
                    <a:pt x="2421557" y="45653"/>
                  </a:cubicBezTo>
                  <a:cubicBezTo>
                    <a:pt x="2386665" y="60488"/>
                    <a:pt x="2354922" y="81876"/>
                    <a:pt x="2328076" y="108659"/>
                  </a:cubicBezTo>
                  <a:lnTo>
                    <a:pt x="1853647" y="583602"/>
                  </a:lnTo>
                  <a:lnTo>
                    <a:pt x="1182153" y="583602"/>
                  </a:lnTo>
                  <a:lnTo>
                    <a:pt x="707724" y="108659"/>
                  </a:lnTo>
                  <a:cubicBezTo>
                    <a:pt x="680763" y="81565"/>
                    <a:pt x="648777" y="59989"/>
                    <a:pt x="613557" y="45139"/>
                  </a:cubicBezTo>
                  <a:cubicBezTo>
                    <a:pt x="578681" y="30376"/>
                    <a:pt x="541167" y="22862"/>
                    <a:pt x="503297" y="23053"/>
                  </a:cubicBezTo>
                  <a:cubicBezTo>
                    <a:pt x="425560" y="22671"/>
                    <a:pt x="350923" y="53513"/>
                    <a:pt x="296130" y="108659"/>
                  </a:cubicBezTo>
                  <a:cubicBezTo>
                    <a:pt x="269493" y="135263"/>
                    <a:pt x="248167" y="166698"/>
                    <a:pt x="233295" y="201285"/>
                  </a:cubicBezTo>
                  <a:cubicBezTo>
                    <a:pt x="217600" y="237414"/>
                    <a:pt x="209666" y="276436"/>
                    <a:pt x="210010" y="315826"/>
                  </a:cubicBezTo>
                  <a:lnTo>
                    <a:pt x="210010" y="957358"/>
                  </a:lnTo>
                  <a:cubicBezTo>
                    <a:pt x="158429" y="959567"/>
                    <a:pt x="118405" y="1003173"/>
                    <a:pt x="120614" y="1054754"/>
                  </a:cubicBezTo>
                  <a:cubicBezTo>
                    <a:pt x="122690" y="1103239"/>
                    <a:pt x="161525" y="1142074"/>
                    <a:pt x="210010" y="1144151"/>
                  </a:cubicBezTo>
                  <a:lnTo>
                    <a:pt x="210010" y="1666690"/>
                  </a:lnTo>
                  <a:lnTo>
                    <a:pt x="23047" y="1853654"/>
                  </a:lnTo>
                  <a:lnTo>
                    <a:pt x="23047" y="1891492"/>
                  </a:lnTo>
                  <a:cubicBezTo>
                    <a:pt x="22843" y="1991959"/>
                    <a:pt x="36497" y="2091981"/>
                    <a:pt x="63624" y="2188716"/>
                  </a:cubicBezTo>
                  <a:cubicBezTo>
                    <a:pt x="89629" y="2282216"/>
                    <a:pt x="127549" y="2371982"/>
                    <a:pt x="176453" y="2455808"/>
                  </a:cubicBezTo>
                  <a:close/>
                  <a:moveTo>
                    <a:pt x="396803" y="315654"/>
                  </a:moveTo>
                  <a:cubicBezTo>
                    <a:pt x="396087" y="287286"/>
                    <a:pt x="407481" y="259954"/>
                    <a:pt x="428135" y="240492"/>
                  </a:cubicBezTo>
                  <a:cubicBezTo>
                    <a:pt x="448230" y="220941"/>
                    <a:pt x="475262" y="210165"/>
                    <a:pt x="503297" y="210530"/>
                  </a:cubicBezTo>
                  <a:cubicBezTo>
                    <a:pt x="530362" y="210417"/>
                    <a:pt x="556268" y="221512"/>
                    <a:pt x="574863" y="241177"/>
                  </a:cubicBezTo>
                  <a:lnTo>
                    <a:pt x="1105621" y="771935"/>
                  </a:lnTo>
                  <a:lnTo>
                    <a:pt x="1929836" y="771935"/>
                  </a:lnTo>
                  <a:lnTo>
                    <a:pt x="2459567" y="243574"/>
                  </a:lnTo>
                  <a:cubicBezTo>
                    <a:pt x="2469531" y="233823"/>
                    <a:pt x="2481122" y="225886"/>
                    <a:pt x="2493809" y="220118"/>
                  </a:cubicBezTo>
                  <a:cubicBezTo>
                    <a:pt x="2506136" y="214345"/>
                    <a:pt x="2519576" y="211364"/>
                    <a:pt x="2533188" y="211386"/>
                  </a:cubicBezTo>
                  <a:cubicBezTo>
                    <a:pt x="2561352" y="211011"/>
                    <a:pt x="2588472" y="222068"/>
                    <a:pt x="2608350" y="242033"/>
                  </a:cubicBezTo>
                  <a:cubicBezTo>
                    <a:pt x="2628930" y="261906"/>
                    <a:pt x="2640281" y="289455"/>
                    <a:pt x="2639682" y="318051"/>
                  </a:cubicBezTo>
                  <a:lnTo>
                    <a:pt x="2639682" y="957187"/>
                  </a:lnTo>
                  <a:lnTo>
                    <a:pt x="396803" y="957187"/>
                  </a:lnTo>
                  <a:close/>
                  <a:moveTo>
                    <a:pt x="396803" y="1744763"/>
                  </a:moveTo>
                  <a:lnTo>
                    <a:pt x="396803" y="1145520"/>
                  </a:lnTo>
                  <a:lnTo>
                    <a:pt x="2639682" y="1145520"/>
                  </a:lnTo>
                  <a:lnTo>
                    <a:pt x="2639682" y="1744763"/>
                  </a:lnTo>
                  <a:lnTo>
                    <a:pt x="2825104" y="1930186"/>
                  </a:lnTo>
                  <a:cubicBezTo>
                    <a:pt x="2822399" y="2004115"/>
                    <a:pt x="2810603" y="2077428"/>
                    <a:pt x="2790006" y="2148482"/>
                  </a:cubicBezTo>
                  <a:cubicBezTo>
                    <a:pt x="2769837" y="2218593"/>
                    <a:pt x="2741690" y="2286136"/>
                    <a:pt x="2706112" y="2349827"/>
                  </a:cubicBezTo>
                  <a:cubicBezTo>
                    <a:pt x="2670654" y="2413724"/>
                    <a:pt x="2627526" y="2473049"/>
                    <a:pt x="2577703" y="2526518"/>
                  </a:cubicBezTo>
                  <a:cubicBezTo>
                    <a:pt x="2527230" y="2580810"/>
                    <a:pt x="2470644" y="2629075"/>
                    <a:pt x="2409059" y="2670336"/>
                  </a:cubicBezTo>
                  <a:cubicBezTo>
                    <a:pt x="2409059" y="2670336"/>
                    <a:pt x="2208912" y="2826482"/>
                    <a:pt x="1892341" y="2826482"/>
                  </a:cubicBezTo>
                  <a:cubicBezTo>
                    <a:pt x="1849897" y="2827373"/>
                    <a:pt x="1807625" y="2820712"/>
                    <a:pt x="1767527" y="2806793"/>
                  </a:cubicBezTo>
                  <a:cubicBezTo>
                    <a:pt x="1732994" y="2794243"/>
                    <a:pt x="1700686" y="2776283"/>
                    <a:pt x="1671819" y="2753546"/>
                  </a:cubicBezTo>
                  <a:cubicBezTo>
                    <a:pt x="1642645" y="2730055"/>
                    <a:pt x="1616227" y="2703363"/>
                    <a:pt x="1593062" y="2673932"/>
                  </a:cubicBezTo>
                  <a:cubicBezTo>
                    <a:pt x="1573886" y="2649791"/>
                    <a:pt x="1554368" y="2623938"/>
                    <a:pt x="1534507" y="2597058"/>
                  </a:cubicBezTo>
                  <a:lnTo>
                    <a:pt x="1501806" y="2597058"/>
                  </a:lnTo>
                  <a:cubicBezTo>
                    <a:pt x="1482117" y="2623938"/>
                    <a:pt x="1462427" y="2649791"/>
                    <a:pt x="1443251" y="2673932"/>
                  </a:cubicBezTo>
                  <a:cubicBezTo>
                    <a:pt x="1420138" y="2703398"/>
                    <a:pt x="1393703" y="2730107"/>
                    <a:pt x="1364494" y="2753546"/>
                  </a:cubicBezTo>
                  <a:cubicBezTo>
                    <a:pt x="1335627" y="2776283"/>
                    <a:pt x="1303320" y="2794243"/>
                    <a:pt x="1268786" y="2806793"/>
                  </a:cubicBezTo>
                  <a:cubicBezTo>
                    <a:pt x="1228688" y="2820712"/>
                    <a:pt x="1186416" y="2827373"/>
                    <a:pt x="1143972" y="2826482"/>
                  </a:cubicBezTo>
                  <a:cubicBezTo>
                    <a:pt x="883850" y="2826362"/>
                    <a:pt x="635594" y="2717625"/>
                    <a:pt x="459124" y="2526518"/>
                  </a:cubicBezTo>
                  <a:cubicBezTo>
                    <a:pt x="409407" y="2472963"/>
                    <a:pt x="366296" y="2413655"/>
                    <a:pt x="330715" y="2349827"/>
                  </a:cubicBezTo>
                  <a:cubicBezTo>
                    <a:pt x="295206" y="2286102"/>
                    <a:pt x="267060" y="2218559"/>
                    <a:pt x="246821" y="2148482"/>
                  </a:cubicBezTo>
                  <a:cubicBezTo>
                    <a:pt x="226222" y="2077428"/>
                    <a:pt x="214434" y="2004115"/>
                    <a:pt x="211722" y="1930186"/>
                  </a:cubicBezTo>
                  <a:close/>
                </a:path>
              </a:pathLst>
            </a:custGeom>
            <a:solidFill>
              <a:srgbClr val="F2F2F2"/>
            </a:solidFill>
            <a:ln w="17094" cap="flat">
              <a:noFill/>
              <a:prstDash val="solid"/>
              <a:miter/>
            </a:ln>
          </p:spPr>
          <p:txBody>
            <a:bodyPr rtlCol="0" anchor="ctr"/>
            <a:lstStyle/>
            <a:p>
              <a:endParaRPr lang="en-US"/>
            </a:p>
          </p:txBody>
        </p:sp>
      </p:grpSp>
      <p:sp>
        <p:nvSpPr>
          <p:cNvPr id="12" name="Rectangle 11">
            <a:extLst>
              <a:ext uri="{FF2B5EF4-FFF2-40B4-BE49-F238E27FC236}">
                <a16:creationId xmlns:a16="http://schemas.microsoft.com/office/drawing/2014/main" id="{28A9D11E-D54A-4FEA-A857-0CBE30FAFB5E}"/>
              </a:ext>
            </a:extLst>
          </p:cNvPr>
          <p:cNvSpPr/>
          <p:nvPr userDrawn="1"/>
        </p:nvSpPr>
        <p:spPr>
          <a:xfrm>
            <a:off x="0" y="3429000"/>
            <a:ext cx="12192000" cy="3429000"/>
          </a:xfrm>
          <a:prstGeom prst="rect">
            <a:avLst/>
          </a:prstGeom>
          <a:solidFill>
            <a:srgbClr val="235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2944E4-DFBD-4D80-8BE9-4B7D8273F007}"/>
              </a:ext>
            </a:extLst>
          </p:cNvPr>
          <p:cNvSpPr>
            <a:spLocks noGrp="1"/>
          </p:cNvSpPr>
          <p:nvPr>
            <p:ph type="title"/>
          </p:nvPr>
        </p:nvSpPr>
        <p:spPr>
          <a:xfrm>
            <a:off x="381000" y="3789000"/>
            <a:ext cx="10755000" cy="1439999"/>
          </a:xfrm>
        </p:spPr>
        <p:txBody>
          <a:bodyPr vert="horz" lIns="91440" tIns="45720" rIns="91440" bIns="45720" rtlCol="0" anchor="b">
            <a:normAutofit/>
          </a:bodyPr>
          <a:lstStyle>
            <a:lvl1pPr>
              <a:defRPr lang="en-US" sz="4800" dirty="0">
                <a:solidFill>
                  <a:srgbClr val="F2F2F2"/>
                </a:solidFill>
              </a:defRPr>
            </a:lvl1pPr>
          </a:lstStyle>
          <a:p>
            <a:pPr lvl="0"/>
            <a:r>
              <a:rPr lang="en-US"/>
              <a:t>Click to edit Master title style</a:t>
            </a:r>
          </a:p>
        </p:txBody>
      </p:sp>
      <p:sp>
        <p:nvSpPr>
          <p:cNvPr id="3" name="Text Placeholder 2">
            <a:extLst>
              <a:ext uri="{FF2B5EF4-FFF2-40B4-BE49-F238E27FC236}">
                <a16:creationId xmlns:a16="http://schemas.microsoft.com/office/drawing/2014/main" id="{60C7F090-7C54-404E-810B-772A9C7A9B43}"/>
              </a:ext>
            </a:extLst>
          </p:cNvPr>
          <p:cNvSpPr>
            <a:spLocks noGrp="1"/>
          </p:cNvSpPr>
          <p:nvPr>
            <p:ph type="body" idx="1"/>
          </p:nvPr>
        </p:nvSpPr>
        <p:spPr>
          <a:xfrm>
            <a:off x="381000" y="5229000"/>
            <a:ext cx="10755000" cy="720000"/>
          </a:xfrm>
        </p:spPr>
        <p:txBody>
          <a:bodyPr vert="horz" lIns="91440" tIns="45720" rIns="91440" bIns="45720" rtlCol="0">
            <a:normAutofit/>
          </a:bodyPr>
          <a:lstStyle>
            <a:lvl1pPr>
              <a:defRPr lang="en-US" sz="1800">
                <a:solidFill>
                  <a:srgbClr val="F2F2F2"/>
                </a:solidFill>
              </a:defRPr>
            </a:lvl1pPr>
          </a:lstStyle>
          <a:p>
            <a:pPr marL="0" lvl="0" indent="0">
              <a:lnSpc>
                <a:spcPct val="90000"/>
              </a:lnSpc>
              <a:spcBef>
                <a:spcPts val="0"/>
              </a:spcBef>
              <a:buNone/>
            </a:pPr>
            <a:r>
              <a:rPr lang="en-US"/>
              <a:t>Edit Master text styles</a:t>
            </a:r>
          </a:p>
        </p:txBody>
      </p:sp>
    </p:spTree>
    <p:extLst>
      <p:ext uri="{BB962C8B-B14F-4D97-AF65-F5344CB8AC3E}">
        <p14:creationId xmlns:p14="http://schemas.microsoft.com/office/powerpoint/2010/main" val="275581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50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2" presetClass="entr" presetSubtype="4" decel="100000" fill="hold" nodeType="withEffect">
                                  <p:stCondLst>
                                    <p:cond delay="1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ppt_x"/>
                                          </p:val>
                                        </p:tav>
                                        <p:tav tm="100000">
                                          <p:val>
                                            <p:strVal val="#ppt_x"/>
                                          </p:val>
                                        </p:tav>
                                      </p:tavLst>
                                    </p:anim>
                                    <p:anim calcmode="lin" valueType="num">
                                      <p:cBhvr additive="base">
                                        <p:cTn id="20" dur="1000" fill="hold"/>
                                        <p:tgtEl>
                                          <p:spTgt spid="34"/>
                                        </p:tgtEl>
                                        <p:attrNameLst>
                                          <p:attrName>ppt_y</p:attrName>
                                        </p:attrNameLst>
                                      </p:cBhvr>
                                      <p:tavLst>
                                        <p:tav tm="0">
                                          <p:val>
                                            <p:strVal val="1+#ppt_h/2"/>
                                          </p:val>
                                        </p:tav>
                                        <p:tav tm="100000">
                                          <p:val>
                                            <p:strVal val="#ppt_y"/>
                                          </p:val>
                                        </p:tav>
                                      </p:tavLst>
                                    </p:anim>
                                  </p:childTnLst>
                                </p:cTn>
                              </p:par>
                            </p:childTnLst>
                          </p:cTn>
                        </p:par>
                        <p:par>
                          <p:cTn id="21" fill="hold">
                            <p:stCondLst>
                              <p:cond delay="2250"/>
                            </p:stCondLst>
                            <p:childTnLst>
                              <p:par>
                                <p:cTn id="22" presetID="32" presetClass="emph" presetSubtype="0" fill="hold" nodeType="afterEffect">
                                  <p:stCondLst>
                                    <p:cond delay="0"/>
                                  </p:stCondLst>
                                  <p:childTnLst>
                                    <p:animRot by="120000">
                                      <p:cBhvr>
                                        <p:cTn id="23" dur="100" fill="hold">
                                          <p:stCondLst>
                                            <p:cond delay="0"/>
                                          </p:stCondLst>
                                        </p:cTn>
                                        <p:tgtEl>
                                          <p:spTgt spid="34"/>
                                        </p:tgtEl>
                                        <p:attrNameLst>
                                          <p:attrName>r</p:attrName>
                                        </p:attrNameLst>
                                      </p:cBhvr>
                                    </p:animRot>
                                    <p:animRot by="-240000">
                                      <p:cBhvr>
                                        <p:cTn id="24" dur="200" fill="hold">
                                          <p:stCondLst>
                                            <p:cond delay="200"/>
                                          </p:stCondLst>
                                        </p:cTn>
                                        <p:tgtEl>
                                          <p:spTgt spid="34"/>
                                        </p:tgtEl>
                                        <p:attrNameLst>
                                          <p:attrName>r</p:attrName>
                                        </p:attrNameLst>
                                      </p:cBhvr>
                                    </p:animRot>
                                    <p:animRot by="240000">
                                      <p:cBhvr>
                                        <p:cTn id="25" dur="200" fill="hold">
                                          <p:stCondLst>
                                            <p:cond delay="400"/>
                                          </p:stCondLst>
                                        </p:cTn>
                                        <p:tgtEl>
                                          <p:spTgt spid="34"/>
                                        </p:tgtEl>
                                        <p:attrNameLst>
                                          <p:attrName>r</p:attrName>
                                        </p:attrNameLst>
                                      </p:cBhvr>
                                    </p:animRot>
                                    <p:animRot by="-240000">
                                      <p:cBhvr>
                                        <p:cTn id="26" dur="200" fill="hold">
                                          <p:stCondLst>
                                            <p:cond delay="600"/>
                                          </p:stCondLst>
                                        </p:cTn>
                                        <p:tgtEl>
                                          <p:spTgt spid="34"/>
                                        </p:tgtEl>
                                        <p:attrNameLst>
                                          <p:attrName>r</p:attrName>
                                        </p:attrNameLst>
                                      </p:cBhvr>
                                    </p:animRot>
                                    <p:animRot by="120000">
                                      <p:cBhvr>
                                        <p:cTn id="27" dur="200" fill="hold">
                                          <p:stCondLst>
                                            <p:cond delay="800"/>
                                          </p:stCondLst>
                                        </p:cTn>
                                        <p:tgtEl>
                                          <p:spTgt spid="3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p:bldP spid="3" grpId="0" build="p">
        <p:tmplLst>
          <p:tmpl lvl="1">
            <p:tnLst>
              <p:par>
                <p:cTn presetID="10" presetClass="entr" presetSubtype="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1474-E1D8-49CF-9DDE-DCC2E7D609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B1EEBC-DA39-4A18-AB77-AB656738F8EA}"/>
              </a:ext>
            </a:extLst>
          </p:cNvPr>
          <p:cNvSpPr>
            <a:spLocks noGrp="1"/>
          </p:cNvSpPr>
          <p:nvPr>
            <p:ph sz="half" idx="1"/>
          </p:nvPr>
        </p:nvSpPr>
        <p:spPr>
          <a:xfrm>
            <a:off x="336000" y="1584000"/>
            <a:ext cx="5625000" cy="4995000"/>
          </a:xfrm>
        </p:spPr>
        <p:txBody>
          <a:bodyPr>
            <a:normAutofit/>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832915-A233-45C3-AFFB-646A7643F411}"/>
              </a:ext>
            </a:extLst>
          </p:cNvPr>
          <p:cNvSpPr>
            <a:spLocks noGrp="1"/>
          </p:cNvSpPr>
          <p:nvPr>
            <p:ph sz="half" idx="2"/>
          </p:nvPr>
        </p:nvSpPr>
        <p:spPr>
          <a:xfrm>
            <a:off x="6231000" y="1584000"/>
            <a:ext cx="5625000" cy="4995000"/>
          </a:xfrm>
        </p:spPr>
        <p:txBody>
          <a:bodyPr>
            <a:normAutofit/>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361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3" name="Text Placeholder 2">
            <a:extLst>
              <a:ext uri="{FF2B5EF4-FFF2-40B4-BE49-F238E27FC236}">
                <a16:creationId xmlns:a16="http://schemas.microsoft.com/office/drawing/2014/main" id="{224681D0-41C1-4C53-8346-E0BB076587B4}"/>
              </a:ext>
            </a:extLst>
          </p:cNvPr>
          <p:cNvSpPr>
            <a:spLocks noGrp="1"/>
          </p:cNvSpPr>
          <p:nvPr>
            <p:ph type="body" idx="1"/>
          </p:nvPr>
        </p:nvSpPr>
        <p:spPr>
          <a:xfrm>
            <a:off x="336001" y="1584001"/>
            <a:ext cx="5625000" cy="675000"/>
          </a:xfrm>
        </p:spPr>
        <p:txBody>
          <a:bodyPr anchor="b"/>
          <a:lstStyle>
            <a:lvl1pPr marL="0" indent="0">
              <a:buNone/>
              <a:defRPr sz="2400" b="1">
                <a:solidFill>
                  <a:srgbClr val="23568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77D85A-33DC-44D3-8E68-EF482C015060}"/>
              </a:ext>
            </a:extLst>
          </p:cNvPr>
          <p:cNvSpPr>
            <a:spLocks noGrp="1"/>
          </p:cNvSpPr>
          <p:nvPr>
            <p:ph sz="half" idx="2"/>
          </p:nvPr>
        </p:nvSpPr>
        <p:spPr>
          <a:xfrm>
            <a:off x="336001" y="2349000"/>
            <a:ext cx="5625000" cy="4230000"/>
          </a:xfrm>
        </p:spPr>
        <p:txBody>
          <a:bodyPr>
            <a:normAutofit/>
          </a:bodyPr>
          <a:lstStyle>
            <a:lvl1pPr marL="0" indent="0">
              <a:buNone/>
              <a:defRPr sz="2000">
                <a:solidFill>
                  <a:srgbClr val="262626"/>
                </a:solidFill>
              </a:defRPr>
            </a:lvl1pPr>
            <a:lvl2pPr marL="457200" indent="0">
              <a:buNone/>
              <a:defRPr sz="1800">
                <a:solidFill>
                  <a:srgbClr val="262626"/>
                </a:solidFill>
              </a:defRPr>
            </a:lvl2pPr>
            <a:lvl3pPr marL="914400" indent="0">
              <a:buNone/>
              <a:defRPr sz="1600">
                <a:solidFill>
                  <a:srgbClr val="262626"/>
                </a:solidFill>
              </a:defRPr>
            </a:lvl3pPr>
            <a:lvl4pPr marL="1371600" indent="0">
              <a:buNone/>
              <a:defRPr sz="1400">
                <a:solidFill>
                  <a:srgbClr val="262626"/>
                </a:solidFill>
              </a:defRPr>
            </a:lvl4pPr>
            <a:lvl5pPr marL="1828800" indent="0">
              <a:buNone/>
              <a:defRPr sz="1400">
                <a:solidFill>
                  <a:srgbClr val="262626"/>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A18350-DF7B-4AF2-B6AD-6CE9F2372375}"/>
              </a:ext>
            </a:extLst>
          </p:cNvPr>
          <p:cNvSpPr>
            <a:spLocks noGrp="1"/>
          </p:cNvSpPr>
          <p:nvPr>
            <p:ph type="body" sz="quarter" idx="3"/>
          </p:nvPr>
        </p:nvSpPr>
        <p:spPr>
          <a:xfrm>
            <a:off x="6231000" y="1584001"/>
            <a:ext cx="5625000" cy="675000"/>
          </a:xfrm>
        </p:spPr>
        <p:txBody>
          <a:bodyPr anchor="b"/>
          <a:lstStyle>
            <a:lvl1pPr marL="0" indent="0">
              <a:buNone/>
              <a:defRPr sz="2400" b="1">
                <a:solidFill>
                  <a:srgbClr val="23568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p:nvPr>
        </p:nvSpPr>
        <p:spPr>
          <a:xfrm>
            <a:off x="6231000" y="2349000"/>
            <a:ext cx="5625000" cy="4230000"/>
          </a:xfrm>
        </p:spPr>
        <p:txBody>
          <a:bodyPr>
            <a:normAutofit/>
          </a:bodyPr>
          <a:lstStyle>
            <a:lvl1pPr marL="0" indent="0">
              <a:buNone/>
              <a:defRPr sz="2000">
                <a:solidFill>
                  <a:srgbClr val="262626"/>
                </a:solidFill>
              </a:defRPr>
            </a:lvl1pPr>
            <a:lvl2pPr marL="457200" indent="0">
              <a:buNone/>
              <a:defRPr sz="1800">
                <a:solidFill>
                  <a:srgbClr val="262626"/>
                </a:solidFill>
              </a:defRPr>
            </a:lvl2pPr>
            <a:lvl3pPr marL="914400" indent="0">
              <a:buNone/>
              <a:defRPr sz="1600">
                <a:solidFill>
                  <a:srgbClr val="262626"/>
                </a:solidFill>
              </a:defRPr>
            </a:lvl3pPr>
            <a:lvl4pPr marL="1371600" indent="0">
              <a:buNone/>
              <a:defRPr sz="1400">
                <a:solidFill>
                  <a:srgbClr val="262626"/>
                </a:solidFill>
              </a:defRPr>
            </a:lvl4pPr>
            <a:lvl5pPr marL="1828800" indent="0">
              <a:buNone/>
              <a:defRPr sz="1400">
                <a:solidFill>
                  <a:srgbClr val="262626"/>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089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de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1877D85A-33DC-44D3-8E68-EF482C015060}"/>
              </a:ext>
            </a:extLst>
          </p:cNvPr>
          <p:cNvSpPr>
            <a:spLocks noGrp="1"/>
          </p:cNvSpPr>
          <p:nvPr>
            <p:ph sz="half" idx="2"/>
          </p:nvPr>
        </p:nvSpPr>
        <p:spPr>
          <a:xfrm>
            <a:off x="336001" y="1584000"/>
            <a:ext cx="5625000" cy="4995000"/>
          </a:xfrm>
        </p:spPr>
        <p:txBody>
          <a:bodyPr>
            <a:normAutofit/>
          </a:bodyPr>
          <a:lstStyle>
            <a:lvl1pPr marL="0" indent="0">
              <a:buNone/>
              <a:defRPr sz="2000">
                <a:solidFill>
                  <a:srgbClr val="262626"/>
                </a:solidFill>
              </a:defRPr>
            </a:lvl1pPr>
            <a:lvl2pPr marL="457200" indent="0">
              <a:buNone/>
              <a:defRPr sz="1800">
                <a:solidFill>
                  <a:srgbClr val="262626"/>
                </a:solidFill>
              </a:defRPr>
            </a:lvl2pPr>
            <a:lvl3pPr marL="914400" indent="0">
              <a:buNone/>
              <a:defRPr sz="1600">
                <a:solidFill>
                  <a:srgbClr val="262626"/>
                </a:solidFill>
              </a:defRPr>
            </a:lvl3pPr>
            <a:lvl4pPr marL="1371600" indent="0">
              <a:buNone/>
              <a:defRPr sz="1400">
                <a:solidFill>
                  <a:srgbClr val="262626"/>
                </a:solidFill>
              </a:defRPr>
            </a:lvl4pPr>
            <a:lvl5pPr marL="1828800" indent="0">
              <a:buNone/>
              <a:defRPr sz="1400">
                <a:solidFill>
                  <a:srgbClr val="262626"/>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hasCustomPrompt="1"/>
          </p:nvPr>
        </p:nvSpPr>
        <p:spPr>
          <a:xfrm>
            <a:off x="6231000" y="1584000"/>
            <a:ext cx="5625000" cy="4995000"/>
          </a:xfrm>
          <a:solidFill>
            <a:schemeClr val="bg1"/>
          </a:solidFill>
        </p:spPr>
        <p:txBody>
          <a:bodyPr>
            <a:normAutofit/>
          </a:bodyPr>
          <a:lstStyle>
            <a:lvl1pPr marL="0" indent="0">
              <a:lnSpc>
                <a:spcPct val="100000"/>
              </a:lnSpc>
              <a:spcBef>
                <a:spcPts val="0"/>
              </a:spcBef>
              <a:buNone/>
              <a:defRPr sz="2000">
                <a:solidFill>
                  <a:srgbClr val="262626"/>
                </a:solidFill>
                <a:latin typeface="Consolas" panose="020B0609020204030204" pitchFamily="49" charset="0"/>
              </a:defRPr>
            </a:lvl1pPr>
            <a:lvl2pPr marL="457200" indent="0">
              <a:buNone/>
              <a:defRPr sz="1800">
                <a:solidFill>
                  <a:srgbClr val="262626"/>
                </a:solidFill>
                <a:latin typeface="Consolas" panose="020B0609020204030204" pitchFamily="49" charset="0"/>
              </a:defRPr>
            </a:lvl2pPr>
            <a:lvl3pPr marL="914400" indent="0">
              <a:buNone/>
              <a:defRPr sz="1600">
                <a:solidFill>
                  <a:srgbClr val="262626"/>
                </a:solidFill>
                <a:latin typeface="Consolas" panose="020B0609020204030204" pitchFamily="49" charset="0"/>
              </a:defRPr>
            </a:lvl3pPr>
            <a:lvl4pPr marL="1371600" indent="0">
              <a:buNone/>
              <a:defRPr sz="1400">
                <a:solidFill>
                  <a:srgbClr val="262626"/>
                </a:solidFill>
                <a:latin typeface="Consolas" panose="020B0609020204030204" pitchFamily="49" charset="0"/>
              </a:defRPr>
            </a:lvl4pPr>
            <a:lvl5pPr marL="1828800" indent="0">
              <a:buNone/>
              <a:defRPr sz="1400">
                <a:solidFill>
                  <a:srgbClr val="262626"/>
                </a:solidFill>
                <a:latin typeface="Consolas" panose="020B0609020204030204" pitchFamily="49" charset="0"/>
              </a:defRPr>
            </a:lvl5pPr>
          </a:lstStyle>
          <a:p>
            <a:pPr lvl="0"/>
            <a:r>
              <a:rPr lang="en-US"/>
              <a:t>Code here</a:t>
            </a:r>
          </a:p>
        </p:txBody>
      </p:sp>
    </p:spTree>
    <p:extLst>
      <p:ext uri="{BB962C8B-B14F-4D97-AF65-F5344CB8AC3E}">
        <p14:creationId xmlns:p14="http://schemas.microsoft.com/office/powerpoint/2010/main" val="34126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bel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1877D85A-33DC-44D3-8E68-EF482C015060}"/>
              </a:ext>
            </a:extLst>
          </p:cNvPr>
          <p:cNvSpPr>
            <a:spLocks noGrp="1"/>
          </p:cNvSpPr>
          <p:nvPr>
            <p:ph sz="half" idx="2"/>
          </p:nvPr>
        </p:nvSpPr>
        <p:spPr>
          <a:xfrm>
            <a:off x="336000" y="1584000"/>
            <a:ext cx="11519999" cy="945000"/>
          </a:xfrm>
        </p:spPr>
        <p:txBody>
          <a:bodyPr>
            <a:normAutofit/>
          </a:bodyPr>
          <a:lstStyle>
            <a:lvl1pPr marL="0" indent="0">
              <a:buNone/>
              <a:defRPr sz="2000">
                <a:solidFill>
                  <a:srgbClr val="262626"/>
                </a:solidFill>
              </a:defRPr>
            </a:lvl1pPr>
            <a:lvl2pPr marL="457200" indent="0">
              <a:buNone/>
              <a:defRPr sz="1800">
                <a:solidFill>
                  <a:srgbClr val="262626"/>
                </a:solidFill>
              </a:defRPr>
            </a:lvl2pPr>
            <a:lvl3pPr marL="914400" indent="0">
              <a:buNone/>
              <a:defRPr sz="1600">
                <a:solidFill>
                  <a:srgbClr val="262626"/>
                </a:solidFill>
              </a:defRPr>
            </a:lvl3pPr>
            <a:lvl4pPr marL="1371600" indent="0">
              <a:buNone/>
              <a:defRPr sz="1400">
                <a:solidFill>
                  <a:srgbClr val="262626"/>
                </a:solidFill>
              </a:defRPr>
            </a:lvl4pPr>
            <a:lvl5pPr marL="1828800" indent="0">
              <a:buNone/>
              <a:defRPr sz="1400">
                <a:solidFill>
                  <a:srgbClr val="262626"/>
                </a:solidFill>
              </a:defRPr>
            </a:lvl5pPr>
          </a:lstStyle>
          <a:p>
            <a:pPr lvl="0"/>
            <a:r>
              <a:rPr lang="en-US"/>
              <a:t>Edit Master text styles</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hasCustomPrompt="1"/>
          </p:nvPr>
        </p:nvSpPr>
        <p:spPr>
          <a:xfrm>
            <a:off x="336000" y="2709000"/>
            <a:ext cx="11520000" cy="3870000"/>
          </a:xfrm>
          <a:solidFill>
            <a:schemeClr val="bg1"/>
          </a:solidFill>
        </p:spPr>
        <p:txBody>
          <a:bodyPr vert="horz" lIns="91440" tIns="45720" rIns="91440" bIns="45720" rtlCol="0">
            <a:normAutofit/>
          </a:bodyPr>
          <a:lstStyle>
            <a:lvl1pPr>
              <a:defRPr lang="en-US" sz="2000" dirty="0">
                <a:latin typeface="Consolas" panose="020B0609020204030204" pitchFamily="49" charset="0"/>
              </a:defRPr>
            </a:lvl1pPr>
          </a:lstStyle>
          <a:p>
            <a:pPr marL="0" lvl="0" indent="0">
              <a:lnSpc>
                <a:spcPct val="100000"/>
              </a:lnSpc>
              <a:spcBef>
                <a:spcPts val="0"/>
              </a:spcBef>
              <a:buNone/>
            </a:pPr>
            <a:r>
              <a:rPr lang="en-US"/>
              <a:t>Code here</a:t>
            </a:r>
          </a:p>
        </p:txBody>
      </p:sp>
    </p:spTree>
    <p:extLst>
      <p:ext uri="{BB962C8B-B14F-4D97-AF65-F5344CB8AC3E}">
        <p14:creationId xmlns:p14="http://schemas.microsoft.com/office/powerpoint/2010/main" val="878777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fu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DA5C-1C41-4F59-909D-F8D55B72A24D}"/>
              </a:ext>
            </a:extLst>
          </p:cNvPr>
          <p:cNvSpPr>
            <a:spLocks noGrp="1"/>
          </p:cNvSpPr>
          <p:nvPr>
            <p:ph type="title"/>
          </p:nvPr>
        </p:nvSpPr>
        <p:spPr>
          <a:xfrm>
            <a:off x="336000" y="324001"/>
            <a:ext cx="11520000" cy="945000"/>
          </a:xfrm>
        </p:spPr>
        <p:txBody>
          <a:bodyPr/>
          <a:lstStyle>
            <a:lvl1pPr>
              <a:defRPr>
                <a:solidFill>
                  <a:srgbClr val="262626"/>
                </a:solidFill>
              </a:defRPr>
            </a:lvl1pPr>
          </a:lstStyle>
          <a:p>
            <a:r>
              <a:rPr lang="en-US"/>
              <a:t>Click to edit Master title style</a:t>
            </a:r>
          </a:p>
        </p:txBody>
      </p:sp>
      <p:sp>
        <p:nvSpPr>
          <p:cNvPr id="6" name="Content Placeholder 5">
            <a:extLst>
              <a:ext uri="{FF2B5EF4-FFF2-40B4-BE49-F238E27FC236}">
                <a16:creationId xmlns:a16="http://schemas.microsoft.com/office/drawing/2014/main" id="{9E8AA6EB-050E-4A2C-9A66-0E30954A22FB}"/>
              </a:ext>
            </a:extLst>
          </p:cNvPr>
          <p:cNvSpPr>
            <a:spLocks noGrp="1"/>
          </p:cNvSpPr>
          <p:nvPr>
            <p:ph sz="quarter" idx="4" hasCustomPrompt="1"/>
          </p:nvPr>
        </p:nvSpPr>
        <p:spPr>
          <a:xfrm>
            <a:off x="336000" y="1584000"/>
            <a:ext cx="11520000" cy="4995000"/>
          </a:xfrm>
          <a:solidFill>
            <a:schemeClr val="bg1"/>
          </a:solidFill>
        </p:spPr>
        <p:txBody>
          <a:bodyPr vert="horz" lIns="91440" tIns="45720" rIns="91440" bIns="45720" rtlCol="0">
            <a:normAutofit/>
          </a:bodyPr>
          <a:lstStyle>
            <a:lvl1pPr>
              <a:defRPr lang="en-US" sz="2000" dirty="0">
                <a:latin typeface="Consolas" panose="020B0609020204030204" pitchFamily="49" charset="0"/>
              </a:defRPr>
            </a:lvl1pPr>
          </a:lstStyle>
          <a:p>
            <a:pPr marL="0" lvl="0" indent="0">
              <a:lnSpc>
                <a:spcPct val="100000"/>
              </a:lnSpc>
              <a:spcBef>
                <a:spcPts val="0"/>
              </a:spcBef>
              <a:buNone/>
            </a:pPr>
            <a:r>
              <a:rPr lang="en-US"/>
              <a:t>Code here</a:t>
            </a:r>
          </a:p>
        </p:txBody>
      </p:sp>
    </p:spTree>
    <p:extLst>
      <p:ext uri="{BB962C8B-B14F-4D97-AF65-F5344CB8AC3E}">
        <p14:creationId xmlns:p14="http://schemas.microsoft.com/office/powerpoint/2010/main" val="2577420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58D74E-3187-41D0-AB8B-F1C0CF7FE1EA}"/>
              </a:ext>
            </a:extLst>
          </p:cNvPr>
          <p:cNvSpPr>
            <a:spLocks noGrp="1"/>
          </p:cNvSpPr>
          <p:nvPr>
            <p:ph type="title"/>
          </p:nvPr>
        </p:nvSpPr>
        <p:spPr>
          <a:xfrm>
            <a:off x="336000" y="324001"/>
            <a:ext cx="11520000" cy="94499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2A4FD7-22A1-4101-98EC-97741081748A}"/>
              </a:ext>
            </a:extLst>
          </p:cNvPr>
          <p:cNvSpPr>
            <a:spLocks noGrp="1"/>
          </p:cNvSpPr>
          <p:nvPr>
            <p:ph type="body" idx="1"/>
          </p:nvPr>
        </p:nvSpPr>
        <p:spPr>
          <a:xfrm>
            <a:off x="336000" y="1584000"/>
            <a:ext cx="11520000" cy="4994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7654E343-EF8D-4E2A-BBB5-B9905CABFAC1}"/>
              </a:ext>
            </a:extLst>
          </p:cNvPr>
          <p:cNvSpPr/>
          <p:nvPr userDrawn="1"/>
        </p:nvSpPr>
        <p:spPr>
          <a:xfrm>
            <a:off x="1776000" y="-711000"/>
            <a:ext cx="720000" cy="315000"/>
          </a:xfrm>
          <a:prstGeom prst="rect">
            <a:avLst/>
          </a:prstGeom>
          <a:solidFill>
            <a:srgbClr val="235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B8F3ECC-1004-48B3-BB1B-3A3BAE09AEDC}"/>
              </a:ext>
            </a:extLst>
          </p:cNvPr>
          <p:cNvSpPr/>
          <p:nvPr userDrawn="1"/>
        </p:nvSpPr>
        <p:spPr>
          <a:xfrm>
            <a:off x="1056000" y="-396000"/>
            <a:ext cx="720000" cy="315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8C1E4AA-0136-4853-A4FF-F85F4D52669F}"/>
              </a:ext>
            </a:extLst>
          </p:cNvPr>
          <p:cNvSpPr/>
          <p:nvPr userDrawn="1"/>
        </p:nvSpPr>
        <p:spPr>
          <a:xfrm>
            <a:off x="2496000" y="-396000"/>
            <a:ext cx="720000" cy="315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CD09EA1A-01C7-499C-8D78-0580056AA492}"/>
              </a:ext>
            </a:extLst>
          </p:cNvPr>
          <p:cNvPicPr>
            <a:picLocks noChangeAspect="1"/>
          </p:cNvPicPr>
          <p:nvPr userDrawn="1"/>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251000" y="-891000"/>
            <a:ext cx="495000" cy="673333"/>
          </a:xfrm>
          <a:prstGeom prst="rect">
            <a:avLst/>
          </a:prstGeom>
        </p:spPr>
      </p:pic>
      <p:pic>
        <p:nvPicPr>
          <p:cNvPr id="16" name="Graphic 15">
            <a:extLst>
              <a:ext uri="{FF2B5EF4-FFF2-40B4-BE49-F238E27FC236}">
                <a16:creationId xmlns:a16="http://schemas.microsoft.com/office/drawing/2014/main" id="{C66C5DB2-3EE4-4C6F-BD9B-571CB9690FEE}"/>
              </a:ext>
            </a:extLst>
          </p:cNvPr>
          <p:cNvPicPr>
            <a:picLocks noChangeAspect="1"/>
          </p:cNvPicPr>
          <p:nvPr userDrawn="1"/>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261000" y="-531000"/>
            <a:ext cx="912649" cy="315000"/>
          </a:xfrm>
          <a:prstGeom prst="rect">
            <a:avLst/>
          </a:prstGeom>
        </p:spPr>
      </p:pic>
      <p:pic>
        <p:nvPicPr>
          <p:cNvPr id="18" name="Graphic 17">
            <a:extLst>
              <a:ext uri="{FF2B5EF4-FFF2-40B4-BE49-F238E27FC236}">
                <a16:creationId xmlns:a16="http://schemas.microsoft.com/office/drawing/2014/main" id="{EE386FFC-9EE6-4482-8E4E-473BC48274DC}"/>
              </a:ext>
            </a:extLst>
          </p:cNvPr>
          <p:cNvPicPr>
            <a:picLocks noChangeAspect="1"/>
          </p:cNvPicPr>
          <p:nvPr userDrawn="1"/>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061000" y="-891000"/>
            <a:ext cx="2569140" cy="726952"/>
          </a:xfrm>
          <a:prstGeom prst="rect">
            <a:avLst/>
          </a:prstGeom>
        </p:spPr>
      </p:pic>
      <p:sp>
        <p:nvSpPr>
          <p:cNvPr id="21" name="Rectangle 20">
            <a:extLst>
              <a:ext uri="{FF2B5EF4-FFF2-40B4-BE49-F238E27FC236}">
                <a16:creationId xmlns:a16="http://schemas.microsoft.com/office/drawing/2014/main" id="{E141C557-EE0F-4931-9188-E65FFDC28ABB}"/>
              </a:ext>
            </a:extLst>
          </p:cNvPr>
          <p:cNvSpPr/>
          <p:nvPr userDrawn="1"/>
        </p:nvSpPr>
        <p:spPr>
          <a:xfrm>
            <a:off x="1056000" y="-711000"/>
            <a:ext cx="720000" cy="315000"/>
          </a:xfrm>
          <a:prstGeom prst="rect">
            <a:avLst/>
          </a:prstGeom>
          <a:solidFill>
            <a:srgbClr val="30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E91E93B-7A79-4D1C-845A-D2D5C8CA5748}"/>
              </a:ext>
            </a:extLst>
          </p:cNvPr>
          <p:cNvSpPr/>
          <p:nvPr userDrawn="1"/>
        </p:nvSpPr>
        <p:spPr>
          <a:xfrm>
            <a:off x="2496000" y="-711000"/>
            <a:ext cx="720000" cy="315000"/>
          </a:xfrm>
          <a:prstGeom prst="rect">
            <a:avLst/>
          </a:prstGeom>
          <a:solidFill>
            <a:srgbClr val="163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DBB6A2B-F7CB-4E7F-A317-A6279D2CF8A8}"/>
              </a:ext>
            </a:extLst>
          </p:cNvPr>
          <p:cNvSpPr/>
          <p:nvPr userDrawn="1"/>
        </p:nvSpPr>
        <p:spPr>
          <a:xfrm>
            <a:off x="1776000" y="-396000"/>
            <a:ext cx="720000" cy="315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7090D7-2952-473F-9F45-9F6B406E959F}"/>
              </a:ext>
            </a:extLst>
          </p:cNvPr>
          <p:cNvSpPr/>
          <p:nvPr userDrawn="1"/>
        </p:nvSpPr>
        <p:spPr>
          <a:xfrm>
            <a:off x="336000" y="-711000"/>
            <a:ext cx="720000" cy="63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5910807"/>
      </p:ext>
    </p:extLst>
  </p:cSld>
  <p:clrMap bg1="lt1" tx1="dk1" bg2="lt2" tx2="dk2" accent1="accent1" accent2="accent2" accent3="accent3" accent4="accent4" accent5="accent5" accent6="accent6" hlink="hlink" folHlink="folHlink"/>
  <p:sldLayoutIdLst>
    <p:sldLayoutId id="2147483664" r:id="rId1"/>
    <p:sldLayoutId id="2147483666" r:id="rId2"/>
    <p:sldLayoutId id="2147483650" r:id="rId3"/>
    <p:sldLayoutId id="2147483667" r:id="rId4"/>
    <p:sldLayoutId id="2147483652" r:id="rId5"/>
    <p:sldLayoutId id="2147483653" r:id="rId6"/>
    <p:sldLayoutId id="2147483668" r:id="rId7"/>
    <p:sldLayoutId id="2147483669" r:id="rId8"/>
    <p:sldLayoutId id="2147483670" r:id="rId9"/>
    <p:sldLayoutId id="2147483654" r:id="rId10"/>
    <p:sldLayoutId id="2147483655" r:id="rId11"/>
    <p:sldLayoutId id="2147483657" r:id="rId12"/>
    <p:sldLayoutId id="2147483665" r:id="rId13"/>
    <p:sldLayoutId id="2147483671" r:id="rId14"/>
    <p:sldLayoutId id="2147483674" r:id="rId15"/>
    <p:sldLayoutId id="2147483682" r:id="rId16"/>
    <p:sldLayoutId id="2147483683"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b="1" kern="1200" spc="-100" baseline="0">
          <a:solidFill>
            <a:srgbClr val="262626"/>
          </a:solidFill>
          <a:latin typeface="+mj-lt"/>
          <a:ea typeface="+mj-ea"/>
          <a:cs typeface="+mj-cs"/>
        </a:defRPr>
      </a:lvl1pPr>
    </p:titleStyle>
    <p:bodyStyle>
      <a:lvl1pPr marL="0" indent="0" algn="l" defTabSz="914400" rtl="0" eaLnBrk="1" latinLnBrk="0" hangingPunct="1">
        <a:lnSpc>
          <a:spcPct val="114000"/>
        </a:lnSpc>
        <a:spcBef>
          <a:spcPts val="1000"/>
        </a:spcBef>
        <a:buFont typeface="Arial" panose="020B0604020202020204" pitchFamily="34" charset="0"/>
        <a:buNone/>
        <a:defRPr sz="2000" kern="1200" spc="-50" baseline="0">
          <a:solidFill>
            <a:srgbClr val="262626"/>
          </a:solidFill>
          <a:latin typeface="+mn-lt"/>
          <a:ea typeface="+mn-ea"/>
          <a:cs typeface="+mn-cs"/>
        </a:defRPr>
      </a:lvl1pPr>
      <a:lvl2pPr marL="457200" indent="0" algn="l"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2pPr>
      <a:lvl3pPr marL="914400" indent="0" algn="l"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3pPr>
      <a:lvl4pPr marL="1371600" indent="0" algn="l" defTabSz="914400" rtl="0" eaLnBrk="1" latinLnBrk="0" hangingPunct="1">
        <a:lnSpc>
          <a:spcPct val="114000"/>
        </a:lnSpc>
        <a:spcBef>
          <a:spcPts val="500"/>
        </a:spcBef>
        <a:buFont typeface="Arial" panose="020B0604020202020204" pitchFamily="34" charset="0"/>
        <a:buNone/>
        <a:defRPr sz="1400" kern="1200" spc="-50" baseline="0">
          <a:solidFill>
            <a:srgbClr val="262626"/>
          </a:solidFill>
          <a:latin typeface="+mn-lt"/>
          <a:ea typeface="+mn-ea"/>
          <a:cs typeface="+mn-cs"/>
        </a:defRPr>
      </a:lvl4pPr>
      <a:lvl5pPr marL="1828800" indent="0" algn="l" defTabSz="914400" rtl="0" eaLnBrk="1" latinLnBrk="0" hangingPunct="1">
        <a:lnSpc>
          <a:spcPct val="114000"/>
        </a:lnSpc>
        <a:spcBef>
          <a:spcPts val="500"/>
        </a:spcBef>
        <a:buFont typeface="Arial" panose="020B0604020202020204" pitchFamily="34" charset="0"/>
        <a:buNone/>
        <a:defRPr sz="1400" kern="1200" spc="-50" baseline="0">
          <a:solidFill>
            <a:srgbClr val="26262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1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051579-52C7-4D72-88DE-1436711C3E27}"/>
              </a:ext>
            </a:extLst>
          </p:cNvPr>
          <p:cNvSpPr>
            <a:spLocks noGrp="1"/>
          </p:cNvSpPr>
          <p:nvPr>
            <p:ph type="ctrTitle"/>
          </p:nvPr>
        </p:nvSpPr>
        <p:spPr/>
        <p:txBody>
          <a:bodyPr>
            <a:normAutofit/>
          </a:bodyPr>
          <a:lstStyle/>
          <a:p>
            <a:r>
              <a:rPr lang="en-US" dirty="0">
                <a:solidFill>
                  <a:schemeClr val="bg1"/>
                </a:solidFill>
              </a:rPr>
              <a:t>A Look at .NET Core</a:t>
            </a:r>
          </a:p>
        </p:txBody>
      </p:sp>
      <p:sp>
        <p:nvSpPr>
          <p:cNvPr id="10" name="Subtitle 9">
            <a:extLst>
              <a:ext uri="{FF2B5EF4-FFF2-40B4-BE49-F238E27FC236}">
                <a16:creationId xmlns:a16="http://schemas.microsoft.com/office/drawing/2014/main" id="{1A19BF77-EB67-4DFE-96AF-79942A6DB218}"/>
              </a:ext>
            </a:extLst>
          </p:cNvPr>
          <p:cNvSpPr>
            <a:spLocks noGrp="1"/>
          </p:cNvSpPr>
          <p:nvPr>
            <p:ph type="subTitle" idx="1"/>
          </p:nvPr>
        </p:nvSpPr>
        <p:spPr>
          <a:xfrm>
            <a:off x="381000" y="5994000"/>
            <a:ext cx="9144000" cy="711600"/>
          </a:xfrm>
        </p:spPr>
        <p:txBody>
          <a:bodyPr>
            <a:normAutofit/>
          </a:bodyPr>
          <a:lstStyle/>
          <a:p>
            <a:r>
              <a:rPr lang="en-GB" sz="1600" dirty="0"/>
              <a:t>Erik Noren</a:t>
            </a:r>
          </a:p>
          <a:p>
            <a:r>
              <a:rPr lang="en-GB" sz="1600" dirty="0">
                <a:solidFill>
                  <a:schemeClr val="bg1"/>
                </a:solidFill>
              </a:rPr>
              <a:t>Solutions Architect</a:t>
            </a:r>
            <a:endParaRPr lang="en-US" sz="1600" dirty="0">
              <a:solidFill>
                <a:schemeClr val="bg1"/>
              </a:solidFill>
            </a:endParaRPr>
          </a:p>
        </p:txBody>
      </p:sp>
    </p:spTree>
    <p:extLst>
      <p:ext uri="{BB962C8B-B14F-4D97-AF65-F5344CB8AC3E}">
        <p14:creationId xmlns:p14="http://schemas.microsoft.com/office/powerpoint/2010/main" val="472508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4A7E90F-8576-47DC-8AF3-23176C6DF757}"/>
              </a:ext>
            </a:extLst>
          </p:cNvPr>
          <p:cNvSpPr>
            <a:spLocks noGrp="1"/>
          </p:cNvSpPr>
          <p:nvPr>
            <p:ph type="title"/>
          </p:nvPr>
        </p:nvSpPr>
        <p:spPr/>
        <p:txBody>
          <a:bodyPr/>
          <a:lstStyle/>
          <a:p>
            <a:r>
              <a:rPr lang="en-GB" dirty="0"/>
              <a:t>Highlights</a:t>
            </a:r>
            <a:endParaRPr lang="en-US" dirty="0"/>
          </a:p>
        </p:txBody>
      </p:sp>
      <p:sp>
        <p:nvSpPr>
          <p:cNvPr id="8" name="Content Placeholder 4">
            <a:extLst>
              <a:ext uri="{FF2B5EF4-FFF2-40B4-BE49-F238E27FC236}">
                <a16:creationId xmlns:a16="http://schemas.microsoft.com/office/drawing/2014/main" id="{C5227181-EC6A-254A-93E8-17C8D1E03189}"/>
              </a:ext>
            </a:extLst>
          </p:cNvPr>
          <p:cNvSpPr txBox="1">
            <a:spLocks/>
          </p:cNvSpPr>
          <p:nvPr/>
        </p:nvSpPr>
        <p:spPr>
          <a:xfrm>
            <a:off x="336000" y="1584000"/>
            <a:ext cx="11520000" cy="4994999"/>
          </a:xfrm>
          <a:prstGeom prst="rect">
            <a:avLst/>
          </a:prstGeom>
        </p:spPr>
        <p:txBody>
          <a:bodyPr/>
          <a:lstStyle>
            <a:lvl1pPr marL="0" indent="0" algn="l" defTabSz="914400" rtl="0" eaLnBrk="1" latinLnBrk="0" hangingPunct="1">
              <a:lnSpc>
                <a:spcPct val="114000"/>
              </a:lnSpc>
              <a:spcBef>
                <a:spcPts val="1000"/>
              </a:spcBef>
              <a:buFont typeface="Arial" panose="020B0604020202020204" pitchFamily="34" charset="0"/>
              <a:buNone/>
              <a:defRPr sz="2000" kern="1200" spc="-50" baseline="0">
                <a:solidFill>
                  <a:srgbClr val="262626"/>
                </a:solidFill>
                <a:latin typeface="+mn-lt"/>
                <a:ea typeface="+mn-ea"/>
                <a:cs typeface="+mn-cs"/>
              </a:defRPr>
            </a:lvl1pPr>
            <a:lvl2pPr marL="457200" indent="0" algn="l"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2pPr>
            <a:lvl3pPr marL="914400" indent="0" algn="l"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3pPr>
            <a:lvl4pPr marL="1371600" indent="0" algn="l" defTabSz="914400" rtl="0" eaLnBrk="1" latinLnBrk="0" hangingPunct="1">
              <a:lnSpc>
                <a:spcPct val="114000"/>
              </a:lnSpc>
              <a:spcBef>
                <a:spcPts val="500"/>
              </a:spcBef>
              <a:buFont typeface="Arial" panose="020B0604020202020204" pitchFamily="34" charset="0"/>
              <a:buNone/>
              <a:defRPr sz="1400" kern="1200" spc="-50" baseline="0">
                <a:solidFill>
                  <a:srgbClr val="262626"/>
                </a:solidFill>
                <a:latin typeface="+mn-lt"/>
                <a:ea typeface="+mn-ea"/>
                <a:cs typeface="+mn-cs"/>
              </a:defRPr>
            </a:lvl4pPr>
            <a:lvl5pPr marL="1828800" indent="0" algn="l" defTabSz="914400" rtl="0" eaLnBrk="1" latinLnBrk="0" hangingPunct="1">
              <a:lnSpc>
                <a:spcPct val="114000"/>
              </a:lnSpc>
              <a:spcBef>
                <a:spcPts val="500"/>
              </a:spcBef>
              <a:buFont typeface="Arial" panose="020B0604020202020204" pitchFamily="34" charset="0"/>
              <a:buNone/>
              <a:defRPr sz="1400" kern="1200" spc="-50" baseline="0">
                <a:solidFill>
                  <a:srgbClr val="26262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a:solidFill>
                  <a:schemeClr val="bg1"/>
                </a:solidFill>
              </a:rPr>
              <a:t>.NET Core offers more flexible build and publishing options</a:t>
            </a:r>
          </a:p>
          <a:p>
            <a:pPr marL="514350" indent="-514350">
              <a:buFont typeface="+mj-lt"/>
              <a:buAutoNum type="arabicPeriod"/>
            </a:pPr>
            <a:r>
              <a:rPr lang="en-US" dirty="0">
                <a:solidFill>
                  <a:schemeClr val="bg1"/>
                </a:solidFill>
              </a:rPr>
              <a:t>.NET Core Runtime, the base libraries, and .NET Standard are all cross platform</a:t>
            </a:r>
          </a:p>
          <a:p>
            <a:pPr marL="514350" indent="-514350">
              <a:buFont typeface="+mj-lt"/>
              <a:buAutoNum type="arabicPeriod"/>
            </a:pPr>
            <a:r>
              <a:rPr lang="en-US" dirty="0">
                <a:solidFill>
                  <a:schemeClr val="bg1"/>
                </a:solidFill>
              </a:rPr>
              <a:t>.NET Core’s development isn’t restricted to only those things which can be done on all platforms</a:t>
            </a:r>
          </a:p>
          <a:p>
            <a:pPr marL="971550" lvl="1" indent="-514350">
              <a:buFont typeface="Arial" panose="020B0604020202020204" pitchFamily="34" charset="0"/>
              <a:buChar char="•"/>
            </a:pPr>
            <a:r>
              <a:rPr lang="en-US" dirty="0">
                <a:solidFill>
                  <a:schemeClr val="bg1"/>
                </a:solidFill>
              </a:rPr>
              <a:t>Desktop Packs bring new features for Windows hosts while the Core CLR itself remains cross platform</a:t>
            </a:r>
          </a:p>
          <a:p>
            <a:pPr marL="514350" indent="-514350">
              <a:buFont typeface="+mj-lt"/>
              <a:buAutoNum type="arabicPeriod"/>
            </a:pPr>
            <a:r>
              <a:rPr lang="en-US" dirty="0">
                <a:solidFill>
                  <a:schemeClr val="bg1"/>
                </a:solidFill>
              </a:rPr>
              <a:t>.NET Core is open source and has benefitted greatly from community contributions</a:t>
            </a:r>
          </a:p>
          <a:p>
            <a:pPr marL="971550" lvl="1" indent="-514350">
              <a:buFont typeface="Arial" panose="020B0604020202020204" pitchFamily="34" charset="0"/>
              <a:buChar char="•"/>
            </a:pPr>
            <a:r>
              <a:rPr lang="en-US" dirty="0">
                <a:solidFill>
                  <a:schemeClr val="bg1"/>
                </a:solidFill>
              </a:rPr>
              <a:t>Performance improvements</a:t>
            </a:r>
          </a:p>
          <a:p>
            <a:pPr marL="971550" lvl="1" indent="-514350">
              <a:buFont typeface="Arial" panose="020B0604020202020204" pitchFamily="34" charset="0"/>
              <a:buChar char="•"/>
            </a:pPr>
            <a:r>
              <a:rPr lang="en-US" dirty="0">
                <a:solidFill>
                  <a:schemeClr val="bg1"/>
                </a:solidFill>
              </a:rPr>
              <a:t>New features</a:t>
            </a:r>
          </a:p>
          <a:p>
            <a:pPr marL="971550" lvl="1" indent="-514350">
              <a:buFont typeface="Arial" panose="020B0604020202020204" pitchFamily="34" charset="0"/>
              <a:buChar char="•"/>
            </a:pPr>
            <a:r>
              <a:rPr lang="en-US" dirty="0">
                <a:solidFill>
                  <a:schemeClr val="bg1"/>
                </a:solidFill>
              </a:rPr>
              <a:t>Bug fixes</a:t>
            </a:r>
          </a:p>
        </p:txBody>
      </p:sp>
    </p:spTree>
    <p:extLst>
      <p:ext uri="{BB962C8B-B14F-4D97-AF65-F5344CB8AC3E}">
        <p14:creationId xmlns:p14="http://schemas.microsoft.com/office/powerpoint/2010/main" val="6642789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AB5B4-9D22-47D2-B64D-6B63C23C1BDE}"/>
              </a:ext>
            </a:extLst>
          </p:cNvPr>
          <p:cNvSpPr>
            <a:spLocks noGrp="1"/>
          </p:cNvSpPr>
          <p:nvPr>
            <p:ph type="ctrTitle"/>
          </p:nvPr>
        </p:nvSpPr>
        <p:spPr/>
        <p:txBody>
          <a:bodyPr>
            <a:normAutofit/>
          </a:bodyPr>
          <a:lstStyle/>
          <a:p>
            <a:endParaRPr lang="en-US" dirty="0"/>
          </a:p>
        </p:txBody>
      </p:sp>
      <p:sp>
        <p:nvSpPr>
          <p:cNvPr id="9" name="Subtitle 8">
            <a:extLst>
              <a:ext uri="{FF2B5EF4-FFF2-40B4-BE49-F238E27FC236}">
                <a16:creationId xmlns:a16="http://schemas.microsoft.com/office/drawing/2014/main" id="{60CEA85B-B48B-42D4-9044-3C635214FE7B}"/>
              </a:ext>
            </a:extLst>
          </p:cNvPr>
          <p:cNvSpPr>
            <a:spLocks noGrp="1"/>
          </p:cNvSpPr>
          <p:nvPr>
            <p:ph type="subTitle" idx="1"/>
          </p:nvPr>
        </p:nvSpPr>
        <p:spPr/>
        <p:txBody>
          <a:bodyPr/>
          <a:lstStyle/>
          <a:p>
            <a:endParaRPr lang="en-US" dirty="0"/>
          </a:p>
        </p:txBody>
      </p:sp>
      <p:pic>
        <p:nvPicPr>
          <p:cNvPr id="4" name="Picture Placeholder 3">
            <a:extLst>
              <a:ext uri="{FF2B5EF4-FFF2-40B4-BE49-F238E27FC236}">
                <a16:creationId xmlns:a16="http://schemas.microsoft.com/office/drawing/2014/main" id="{C1C7D42C-85CC-4616-AB9B-4E35C956398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5" r="25"/>
          <a:stretch>
            <a:fillRect/>
          </a:stretch>
        </p:blipFill>
        <p:spPr/>
      </p:pic>
    </p:spTree>
    <p:extLst>
      <p:ext uri="{BB962C8B-B14F-4D97-AF65-F5344CB8AC3E}">
        <p14:creationId xmlns:p14="http://schemas.microsoft.com/office/powerpoint/2010/main" val="8410294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8705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5508419" cy="685800"/>
          </a:xfrm>
        </p:spPr>
        <p:txBody>
          <a:bodyPr>
            <a:noAutofit/>
          </a:bodyPr>
          <a:lstStyle/>
          <a:p>
            <a:r>
              <a:rPr lang="en-US" sz="4400"/>
              <a:t>Slide palette info</a:t>
            </a:r>
          </a:p>
        </p:txBody>
      </p:sp>
      <p:sp>
        <p:nvSpPr>
          <p:cNvPr id="44" name="Text Placeholder 2"/>
          <p:cNvSpPr txBox="1">
            <a:spLocks/>
          </p:cNvSpPr>
          <p:nvPr/>
        </p:nvSpPr>
        <p:spPr>
          <a:xfrm>
            <a:off x="477266" y="1600200"/>
            <a:ext cx="9962134" cy="615553"/>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2000" spc="19">
                <a:gradFill>
                  <a:gsLst>
                    <a:gs pos="63670">
                      <a:schemeClr val="tx1"/>
                    </a:gs>
                    <a:gs pos="40075">
                      <a:schemeClr val="tx1"/>
                    </a:gs>
                  </a:gsLst>
                  <a:lin ang="5400000" scaled="0"/>
                </a:gradFill>
                <a:latin typeface="+mn-lt"/>
                <a:cs typeface="Segoe UI Semibold" panose="020B0702040204020203" pitchFamily="34" charset="0"/>
              </a:rPr>
              <a:t>The PowerPoint palette for this template has been built for you and is shown below. </a:t>
            </a:r>
          </a:p>
          <a:p>
            <a:pPr>
              <a:lnSpc>
                <a:spcPct val="100000"/>
              </a:lnSpc>
              <a:spcBef>
                <a:spcPts val="0"/>
              </a:spcBef>
            </a:pPr>
            <a:r>
              <a:rPr lang="en-US" sz="2000" spc="19">
                <a:gradFill>
                  <a:gsLst>
                    <a:gs pos="63670">
                      <a:schemeClr val="tx1"/>
                    </a:gs>
                    <a:gs pos="40075">
                      <a:schemeClr val="tx1"/>
                    </a:gs>
                  </a:gsLst>
                  <a:lin ang="5400000" scaled="0"/>
                </a:gradFill>
                <a:latin typeface="+mn-lt"/>
                <a:cs typeface="Segoe UI Semibold" panose="020B0702040204020203" pitchFamily="34" charset="0"/>
              </a:rPr>
              <a:t>Avoid using too many colors in your presentation. </a:t>
            </a:r>
          </a:p>
        </p:txBody>
      </p:sp>
      <p:sp>
        <p:nvSpPr>
          <p:cNvPr id="37" name="TextBox 36"/>
          <p:cNvSpPr txBox="1"/>
          <p:nvPr/>
        </p:nvSpPr>
        <p:spPr>
          <a:xfrm>
            <a:off x="533400" y="2938046"/>
            <a:ext cx="6287261" cy="338554"/>
          </a:xfrm>
          <a:prstGeom prst="rect">
            <a:avLst/>
          </a:prstGeom>
          <a:noFill/>
        </p:spPr>
        <p:txBody>
          <a:bodyPr wrap="square" lIns="0" tIns="0" rIns="0" bIns="0" rtlCol="0">
            <a:spAutoFit/>
          </a:bodyPr>
          <a:lstStyle/>
          <a:p>
            <a:pPr>
              <a:spcAft>
                <a:spcPts val="600"/>
              </a:spcAft>
              <a:buSzPct val="90000"/>
              <a:defRPr/>
            </a:pPr>
            <a:r>
              <a:rPr lang="en-US" sz="2200" b="1">
                <a:cs typeface="Segoe UI Semibold" panose="020B0702040204020203" pitchFamily="34" charset="0"/>
              </a:rPr>
              <a:t>PowerPoint Theme Accent colors</a:t>
            </a:r>
          </a:p>
        </p:txBody>
      </p:sp>
      <p:grpSp>
        <p:nvGrpSpPr>
          <p:cNvPr id="4" name="Group 3">
            <a:extLst>
              <a:ext uri="{FF2B5EF4-FFF2-40B4-BE49-F238E27FC236}">
                <a16:creationId xmlns:a16="http://schemas.microsoft.com/office/drawing/2014/main" id="{755726E5-04BF-4EFD-A4FA-4F1528CA2366}"/>
              </a:ext>
            </a:extLst>
          </p:cNvPr>
          <p:cNvGrpSpPr/>
          <p:nvPr/>
        </p:nvGrpSpPr>
        <p:grpSpPr>
          <a:xfrm>
            <a:off x="533400" y="3422347"/>
            <a:ext cx="9296400" cy="2826053"/>
            <a:chOff x="3996879" y="3626886"/>
            <a:chExt cx="7005523" cy="2129640"/>
          </a:xfrm>
        </p:grpSpPr>
        <p:sp>
          <p:nvSpPr>
            <p:cNvPr id="39" name="Text Placeholder 2"/>
            <p:cNvSpPr txBox="1">
              <a:spLocks/>
            </p:cNvSpPr>
            <p:nvPr/>
          </p:nvSpPr>
          <p:spPr>
            <a:xfrm>
              <a:off x="3996879" y="5065465"/>
              <a:ext cx="3816479" cy="691061"/>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a:gradFill>
                    <a:gsLst>
                      <a:gs pos="63670">
                        <a:schemeClr val="tx1"/>
                      </a:gs>
                      <a:gs pos="40075">
                        <a:schemeClr val="tx1"/>
                      </a:gs>
                    </a:gsLst>
                    <a:lin ang="5400000" scaled="0"/>
                  </a:gradFill>
                  <a:latin typeface="+mn-lt"/>
                </a:rPr>
                <a:t>Use </a:t>
              </a:r>
              <a:r>
                <a:rPr lang="en-US" sz="1200" b="1" spc="0">
                  <a:gradFill>
                    <a:gsLst>
                      <a:gs pos="63670">
                        <a:schemeClr val="tx1"/>
                      </a:gs>
                      <a:gs pos="40075">
                        <a:schemeClr val="tx1"/>
                      </a:gs>
                    </a:gsLst>
                    <a:lin ang="5400000" scaled="0"/>
                  </a:gradFill>
                  <a:latin typeface="+mn-lt"/>
                  <a:cs typeface="Segoe UI Semibold" panose="020B0702040204020203" pitchFamily="34" charset="0"/>
                </a:rPr>
                <a:t>Accent 1</a:t>
              </a:r>
              <a:r>
                <a:rPr lang="en-US" sz="1200" spc="0">
                  <a:gradFill>
                    <a:gsLst>
                      <a:gs pos="63670">
                        <a:schemeClr val="tx1"/>
                      </a:gs>
                      <a:gs pos="40075">
                        <a:schemeClr val="tx1"/>
                      </a:gs>
                    </a:gsLst>
                    <a:lin ang="5400000" scaled="0"/>
                  </a:gradFill>
                  <a:latin typeface="+mn-lt"/>
                  <a:cs typeface="Segoe UI Semibold" panose="020B0702040204020203" pitchFamily="34" charset="0"/>
                </a:rPr>
                <a:t> </a:t>
              </a:r>
              <a:r>
                <a:rPr lang="en-US" sz="1200" spc="0">
                  <a:gradFill>
                    <a:gsLst>
                      <a:gs pos="63670">
                        <a:schemeClr val="tx1"/>
                      </a:gs>
                      <a:gs pos="40075">
                        <a:schemeClr val="tx1"/>
                      </a:gs>
                    </a:gsLst>
                    <a:lin ang="5400000" scaled="0"/>
                  </a:gradFill>
                  <a:latin typeface="+mn-lt"/>
                </a:rPr>
                <a:t>as the main accent color. </a:t>
              </a:r>
            </a:p>
            <a:p>
              <a:pPr>
                <a:lnSpc>
                  <a:spcPct val="100000"/>
                </a:lnSpc>
                <a:spcBef>
                  <a:spcPts val="600"/>
                </a:spcBef>
              </a:pPr>
              <a:r>
                <a:rPr lang="en-US" sz="1200" spc="0">
                  <a:gradFill>
                    <a:gsLst>
                      <a:gs pos="63670">
                        <a:schemeClr val="tx1"/>
                      </a:gs>
                      <a:gs pos="40075">
                        <a:schemeClr val="tx1"/>
                      </a:gs>
                    </a:gsLst>
                    <a:lin ang="5400000" scaled="0"/>
                  </a:gradFill>
                  <a:latin typeface="+mn-lt"/>
                </a:rPr>
                <a:t>Use </a:t>
              </a:r>
              <a:r>
                <a:rPr lang="en-US" sz="1200" b="1" spc="0">
                  <a:gradFill>
                    <a:gsLst>
                      <a:gs pos="63670">
                        <a:schemeClr val="tx1"/>
                      </a:gs>
                      <a:gs pos="40075">
                        <a:schemeClr val="tx1"/>
                      </a:gs>
                    </a:gsLst>
                    <a:lin ang="5400000" scaled="0"/>
                  </a:gradFill>
                  <a:latin typeface="+mn-lt"/>
                  <a:cs typeface="Segoe UI Semibold" panose="020B0702040204020203" pitchFamily="34" charset="0"/>
                </a:rPr>
                <a:t>Accent 2</a:t>
              </a:r>
              <a:r>
                <a:rPr lang="en-US" sz="1200" spc="0">
                  <a:gradFill>
                    <a:gsLst>
                      <a:gs pos="63670">
                        <a:schemeClr val="tx1"/>
                      </a:gs>
                      <a:gs pos="40075">
                        <a:schemeClr val="tx1"/>
                      </a:gs>
                    </a:gsLst>
                    <a:lin ang="5400000" scaled="0"/>
                  </a:gradFill>
                  <a:latin typeface="+mn-lt"/>
                </a:rPr>
                <a:t> and </a:t>
              </a:r>
              <a:r>
                <a:rPr lang="en-US" sz="1200" b="1" spc="0">
                  <a:gradFill>
                    <a:gsLst>
                      <a:gs pos="63670">
                        <a:schemeClr val="tx1"/>
                      </a:gs>
                      <a:gs pos="40075">
                        <a:schemeClr val="tx1"/>
                      </a:gs>
                    </a:gsLst>
                    <a:lin ang="5400000" scaled="0"/>
                  </a:gradFill>
                  <a:latin typeface="+mn-lt"/>
                  <a:cs typeface="Segoe UI Semibold" panose="020B0702040204020203" pitchFamily="34" charset="0"/>
                </a:rPr>
                <a:t>Accent 3</a:t>
              </a:r>
              <a:r>
                <a:rPr lang="en-US" sz="1200" spc="0">
                  <a:gradFill>
                    <a:gsLst>
                      <a:gs pos="63670">
                        <a:schemeClr val="tx1"/>
                      </a:gs>
                      <a:gs pos="40075">
                        <a:schemeClr val="tx1"/>
                      </a:gs>
                    </a:gsLst>
                    <a:lin ang="5400000" scaled="0"/>
                  </a:gradFill>
                  <a:latin typeface="+mn-lt"/>
                </a:rPr>
                <a:t> only when </a:t>
              </a:r>
              <a:br>
                <a:rPr lang="en-US" sz="1200" spc="0">
                  <a:gradFill>
                    <a:gsLst>
                      <a:gs pos="63670">
                        <a:schemeClr val="tx1"/>
                      </a:gs>
                      <a:gs pos="40075">
                        <a:schemeClr val="tx1"/>
                      </a:gs>
                    </a:gsLst>
                    <a:lin ang="5400000" scaled="0"/>
                  </a:gradFill>
                  <a:latin typeface="+mn-lt"/>
                </a:rPr>
              </a:br>
              <a:r>
                <a:rPr lang="en-US" sz="1200" spc="0">
                  <a:gradFill>
                    <a:gsLst>
                      <a:gs pos="63670">
                        <a:schemeClr val="tx1"/>
                      </a:gs>
                      <a:gs pos="40075">
                        <a:schemeClr val="tx1"/>
                      </a:gs>
                    </a:gsLst>
                    <a:lin ang="5400000" scaled="0"/>
                  </a:gradFill>
                  <a:latin typeface="+mn-lt"/>
                </a:rPr>
                <a:t>additional colors are needed. </a:t>
              </a:r>
            </a:p>
          </p:txBody>
        </p:sp>
        <p:sp>
          <p:nvSpPr>
            <p:cNvPr id="33" name="Rectangle 32"/>
            <p:cNvSpPr/>
            <p:nvPr/>
          </p:nvSpPr>
          <p:spPr bwMode="auto">
            <a:xfrm>
              <a:off x="3996879" y="3626886"/>
              <a:ext cx="1206527" cy="120604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a:gradFill>
                    <a:gsLst>
                      <a:gs pos="40075">
                        <a:srgbClr val="FFFFFF"/>
                      </a:gs>
                      <a:gs pos="30000">
                        <a:srgbClr val="FFFFFF"/>
                      </a:gs>
                    </a:gsLst>
                    <a:lin ang="5400000" scaled="0"/>
                  </a:gradFill>
                </a:rPr>
                <a:t>Accent 1</a:t>
              </a:r>
            </a:p>
          </p:txBody>
        </p:sp>
        <p:sp>
          <p:nvSpPr>
            <p:cNvPr id="32" name="Rectangle 31"/>
            <p:cNvSpPr/>
            <p:nvPr/>
          </p:nvSpPr>
          <p:spPr bwMode="auto">
            <a:xfrm>
              <a:off x="5301855" y="3626886"/>
              <a:ext cx="1206527" cy="120604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a:gradFill>
                    <a:gsLst>
                      <a:gs pos="18352">
                        <a:srgbClr val="1A1A1A"/>
                      </a:gs>
                      <a:gs pos="40075">
                        <a:srgbClr val="1A1A1A"/>
                      </a:gs>
                    </a:gsLst>
                    <a:lin ang="5400000" scaled="0"/>
                  </a:gradFill>
                </a:rPr>
                <a:t>Accent 2</a:t>
              </a:r>
            </a:p>
          </p:txBody>
        </p:sp>
        <p:sp>
          <p:nvSpPr>
            <p:cNvPr id="31" name="Rectangle 30"/>
            <p:cNvSpPr/>
            <p:nvPr/>
          </p:nvSpPr>
          <p:spPr bwMode="auto">
            <a:xfrm>
              <a:off x="6606831" y="3626886"/>
              <a:ext cx="1206527" cy="1206043"/>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a:gradFill>
                    <a:gsLst>
                      <a:gs pos="40075">
                        <a:srgbClr val="FFFFFF"/>
                      </a:gs>
                      <a:gs pos="30000">
                        <a:srgbClr val="FFFFFF"/>
                      </a:gs>
                    </a:gsLst>
                    <a:lin ang="5400000" scaled="0"/>
                  </a:gradFill>
                </a:rPr>
                <a:t>Accent 3</a:t>
              </a:r>
            </a:p>
          </p:txBody>
        </p:sp>
        <p:sp>
          <p:nvSpPr>
            <p:cNvPr id="40" name="Text Placeholder 2"/>
            <p:cNvSpPr txBox="1">
              <a:spLocks/>
            </p:cNvSpPr>
            <p:nvPr/>
          </p:nvSpPr>
          <p:spPr>
            <a:xfrm>
              <a:off x="7961574" y="5065465"/>
              <a:ext cx="3040828" cy="20226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spc="0">
                  <a:gradFill>
                    <a:gsLst>
                      <a:gs pos="63670">
                        <a:schemeClr val="tx1"/>
                      </a:gs>
                      <a:gs pos="40075">
                        <a:schemeClr val="tx1"/>
                      </a:gs>
                    </a:gsLst>
                    <a:lin ang="5400000" scaled="0"/>
                  </a:gradFill>
                  <a:latin typeface="+mn-lt"/>
                </a:rPr>
                <a:t>Use </a:t>
              </a:r>
              <a:r>
                <a:rPr lang="en-US" sz="1200" b="1" spc="0">
                  <a:gradFill>
                    <a:gsLst>
                      <a:gs pos="63670">
                        <a:schemeClr val="tx1"/>
                      </a:gs>
                      <a:gs pos="40075">
                        <a:schemeClr val="tx1"/>
                      </a:gs>
                    </a:gsLst>
                    <a:lin ang="5400000" scaled="0"/>
                  </a:gradFill>
                  <a:latin typeface="+mn-lt"/>
                  <a:cs typeface="Segoe UI Semibold" panose="020B0702040204020203" pitchFamily="34" charset="0"/>
                </a:rPr>
                <a:t>Accents 4-6 </a:t>
              </a:r>
              <a:r>
                <a:rPr lang="en-US" sz="1200" spc="0">
                  <a:gradFill>
                    <a:gsLst>
                      <a:gs pos="63670">
                        <a:schemeClr val="tx1"/>
                      </a:gs>
                      <a:gs pos="40075">
                        <a:schemeClr val="tx1"/>
                      </a:gs>
                    </a:gsLst>
                    <a:lin ang="5400000" scaled="0"/>
                  </a:gradFill>
                  <a:latin typeface="+mn-lt"/>
                </a:rPr>
                <a:t>sparingly</a:t>
              </a:r>
            </a:p>
          </p:txBody>
        </p:sp>
        <p:sp>
          <p:nvSpPr>
            <p:cNvPr id="36" name="Rectangle 35"/>
            <p:cNvSpPr/>
            <p:nvPr/>
          </p:nvSpPr>
          <p:spPr bwMode="auto">
            <a:xfrm>
              <a:off x="7911809" y="3897571"/>
              <a:ext cx="935733" cy="935357"/>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a:gradFill>
                    <a:gsLst>
                      <a:gs pos="40075">
                        <a:srgbClr val="FFFFFF"/>
                      </a:gs>
                      <a:gs pos="30000">
                        <a:srgbClr val="FFFFFF"/>
                      </a:gs>
                    </a:gsLst>
                    <a:lin ang="5400000" scaled="0"/>
                  </a:gradFill>
                </a:rPr>
                <a:t>Accent 4</a:t>
              </a:r>
            </a:p>
          </p:txBody>
        </p:sp>
        <p:sp>
          <p:nvSpPr>
            <p:cNvPr id="35" name="Rectangle 34"/>
            <p:cNvSpPr/>
            <p:nvPr/>
          </p:nvSpPr>
          <p:spPr bwMode="auto">
            <a:xfrm>
              <a:off x="8950641" y="3897571"/>
              <a:ext cx="935733" cy="935357"/>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a:gradFill>
                    <a:gsLst>
                      <a:gs pos="40075">
                        <a:srgbClr val="FFFFFF"/>
                      </a:gs>
                      <a:gs pos="30000">
                        <a:srgbClr val="FFFFFF"/>
                      </a:gs>
                    </a:gsLst>
                    <a:lin ang="5400000" scaled="0"/>
                  </a:gradFill>
                </a:rPr>
                <a:t>Accent 5</a:t>
              </a:r>
            </a:p>
          </p:txBody>
        </p:sp>
        <p:sp>
          <p:nvSpPr>
            <p:cNvPr id="34" name="Rectangle 33"/>
            <p:cNvSpPr/>
            <p:nvPr/>
          </p:nvSpPr>
          <p:spPr bwMode="auto">
            <a:xfrm>
              <a:off x="9982200" y="3897571"/>
              <a:ext cx="935733" cy="935357"/>
            </a:xfrm>
            <a:prstGeom prst="rect">
              <a:avLst/>
            </a:prstGeom>
            <a:solidFill>
              <a:schemeClr val="accent6"/>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a:gradFill>
                    <a:gsLst>
                      <a:gs pos="18352">
                        <a:srgbClr val="1A1A1A"/>
                      </a:gs>
                      <a:gs pos="40075">
                        <a:srgbClr val="1A1A1A"/>
                      </a:gs>
                    </a:gsLst>
                    <a:lin ang="5400000" scaled="0"/>
                  </a:gradFill>
                </a:rPr>
                <a:t>Accent 6</a:t>
              </a:r>
            </a:p>
          </p:txBody>
        </p:sp>
      </p:grpSp>
    </p:spTree>
    <p:extLst>
      <p:ext uri="{BB962C8B-B14F-4D97-AF65-F5344CB8AC3E}">
        <p14:creationId xmlns:p14="http://schemas.microsoft.com/office/powerpoint/2010/main" val="534655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3568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84B5C-D53E-6649-8DF3-2A1D16AF54BA}"/>
              </a:ext>
            </a:extLst>
          </p:cNvPr>
          <p:cNvSpPr>
            <a:spLocks noGrp="1"/>
          </p:cNvSpPr>
          <p:nvPr>
            <p:ph type="title"/>
          </p:nvPr>
        </p:nvSpPr>
        <p:spPr/>
        <p:txBody>
          <a:bodyPr/>
          <a:lstStyle/>
          <a:p>
            <a:r>
              <a:rPr lang="en-US" dirty="0">
                <a:solidFill>
                  <a:schemeClr val="bg1"/>
                </a:solidFill>
              </a:rPr>
              <a:t>Comparison with .NET Framework</a:t>
            </a:r>
          </a:p>
        </p:txBody>
      </p:sp>
      <p:sp>
        <p:nvSpPr>
          <p:cNvPr id="3" name="Text Placeholder 2">
            <a:extLst>
              <a:ext uri="{FF2B5EF4-FFF2-40B4-BE49-F238E27FC236}">
                <a16:creationId xmlns:a16="http://schemas.microsoft.com/office/drawing/2014/main" id="{B0187AB9-B364-4E4A-A5F1-0ACBC63237AC}"/>
              </a:ext>
            </a:extLst>
          </p:cNvPr>
          <p:cNvSpPr>
            <a:spLocks noGrp="1"/>
          </p:cNvSpPr>
          <p:nvPr>
            <p:ph type="body" idx="1"/>
          </p:nvPr>
        </p:nvSpPr>
        <p:spPr/>
        <p:txBody>
          <a:bodyPr/>
          <a:lstStyle/>
          <a:p>
            <a:r>
              <a:rPr lang="en-US" dirty="0">
                <a:solidFill>
                  <a:schemeClr val="bg1"/>
                </a:solidFill>
              </a:rPr>
              <a:t>.NET Framework</a:t>
            </a:r>
          </a:p>
        </p:txBody>
      </p:sp>
      <p:sp>
        <p:nvSpPr>
          <p:cNvPr id="4" name="Content Placeholder 3">
            <a:extLst>
              <a:ext uri="{FF2B5EF4-FFF2-40B4-BE49-F238E27FC236}">
                <a16:creationId xmlns:a16="http://schemas.microsoft.com/office/drawing/2014/main" id="{B2178394-DD33-404F-9B79-446ACE33D826}"/>
              </a:ext>
            </a:extLst>
          </p:cNvPr>
          <p:cNvSpPr>
            <a:spLocks noGrp="1"/>
          </p:cNvSpPr>
          <p:nvPr>
            <p:ph sz="half" idx="2"/>
          </p:nvPr>
        </p:nvSpPr>
        <p:spPr>
          <a:xfrm>
            <a:off x="336001" y="2349000"/>
            <a:ext cx="5625000" cy="4158678"/>
          </a:xfrm>
        </p:spPr>
        <p:txBody>
          <a:bodyPr>
            <a:normAutofit/>
          </a:bodyPr>
          <a:lstStyle/>
          <a:p>
            <a:pPr marL="342900" indent="-342900">
              <a:buFont typeface="Arial" panose="020B0604020202020204" pitchFamily="34" charset="0"/>
              <a:buChar char="•"/>
            </a:pPr>
            <a:r>
              <a:rPr lang="en-US" dirty="0">
                <a:solidFill>
                  <a:schemeClr val="bg1"/>
                </a:solidFill>
              </a:rPr>
              <a:t>Runtime (Common Language Runtime)</a:t>
            </a:r>
          </a:p>
          <a:p>
            <a:pPr marL="800100" lvl="1" indent="-342900">
              <a:buFont typeface="Arial" panose="020B0604020202020204" pitchFamily="34" charset="0"/>
              <a:buChar char="•"/>
            </a:pPr>
            <a:r>
              <a:rPr lang="en-US" dirty="0">
                <a:solidFill>
                  <a:schemeClr val="bg1"/>
                </a:solidFill>
              </a:rPr>
              <a:t>Four versions (1.0, 1.1, 2.0, 4)</a:t>
            </a:r>
          </a:p>
          <a:p>
            <a:pPr marL="800100" lvl="1" indent="-342900">
              <a:buFont typeface="Arial" panose="020B0604020202020204" pitchFamily="34" charset="0"/>
              <a:buChar char="•"/>
            </a:pPr>
            <a:r>
              <a:rPr lang="en-US" dirty="0">
                <a:solidFill>
                  <a:schemeClr val="bg1"/>
                </a:solidFill>
              </a:rPr>
              <a:t>Windows Only (x86, x64, *ARM)</a:t>
            </a:r>
          </a:p>
          <a:p>
            <a:pPr marL="342900" indent="-342900">
              <a:buFont typeface="Arial" panose="020B0604020202020204" pitchFamily="34" charset="0"/>
              <a:buChar char="•"/>
            </a:pPr>
            <a:r>
              <a:rPr lang="en-US" dirty="0">
                <a:solidFill>
                  <a:schemeClr val="bg1"/>
                </a:solidFill>
              </a:rPr>
              <a:t>Class Libraries (NETFX)</a:t>
            </a:r>
          </a:p>
          <a:p>
            <a:pPr marL="800100" lvl="1" indent="-342900">
              <a:buFont typeface="Arial" panose="020B0604020202020204" pitchFamily="34" charset="0"/>
              <a:buChar char="•"/>
            </a:pPr>
            <a:r>
              <a:rPr lang="en-US" dirty="0">
                <a:solidFill>
                  <a:schemeClr val="bg1"/>
                </a:solidFill>
              </a:rPr>
              <a:t>Globally installed (system wide)</a:t>
            </a:r>
          </a:p>
          <a:p>
            <a:pPr marL="800100" lvl="1" indent="-342900">
              <a:buFont typeface="Arial" panose="020B0604020202020204" pitchFamily="34" charset="0"/>
              <a:buChar char="•"/>
            </a:pPr>
            <a:r>
              <a:rPr lang="en-US" dirty="0">
                <a:solidFill>
                  <a:schemeClr val="bg1"/>
                </a:solidFill>
              </a:rPr>
              <a:t>Eight versions; some can be installed together</a:t>
            </a:r>
          </a:p>
          <a:p>
            <a:pPr marL="800100" lvl="1" indent="-342900">
              <a:buFont typeface="Arial" panose="020B0604020202020204" pitchFamily="34" charset="0"/>
              <a:buChar char="•"/>
            </a:pPr>
            <a:r>
              <a:rPr lang="en-US" dirty="0">
                <a:solidFill>
                  <a:schemeClr val="bg1"/>
                </a:solidFill>
              </a:rPr>
              <a:t>Very large</a:t>
            </a:r>
          </a:p>
          <a:p>
            <a:pPr marL="800100" lvl="1" indent="-342900">
              <a:buFont typeface="Arial" panose="020B0604020202020204" pitchFamily="34" charset="0"/>
              <a:buChar char="•"/>
            </a:pPr>
            <a:r>
              <a:rPr lang="en-US" dirty="0">
                <a:solidFill>
                  <a:schemeClr val="bg1"/>
                </a:solidFill>
              </a:rPr>
              <a:t>First released in 2002 (v4 </a:t>
            </a:r>
            <a:r>
              <a:rPr lang="en-US">
                <a:solidFill>
                  <a:schemeClr val="bg1"/>
                </a:solidFill>
              </a:rPr>
              <a:t>released in 2010)</a:t>
            </a:r>
            <a:endParaRPr lang="en-US" dirty="0">
              <a:solidFill>
                <a:schemeClr val="bg1"/>
              </a:solidFill>
            </a:endParaRPr>
          </a:p>
          <a:p>
            <a:pPr marL="800100" lvl="1" indent="-342900">
              <a:buFont typeface="Arial" panose="020B0604020202020204" pitchFamily="34" charset="0"/>
              <a:buChar char="•"/>
            </a:pPr>
            <a:r>
              <a:rPr lang="en-US" dirty="0">
                <a:solidFill>
                  <a:schemeClr val="bg1"/>
                </a:solidFill>
              </a:rPr>
              <a:t>Slow release cadence</a:t>
            </a:r>
          </a:p>
          <a:p>
            <a:pPr marL="342900" indent="-342900">
              <a:buFont typeface="Arial" panose="020B0604020202020204" pitchFamily="34" charset="0"/>
              <a:buChar char="•"/>
            </a:pPr>
            <a:r>
              <a:rPr lang="en-US" dirty="0">
                <a:solidFill>
                  <a:schemeClr val="bg1"/>
                </a:solidFill>
              </a:rPr>
              <a:t>Effectively closed source</a:t>
            </a:r>
          </a:p>
        </p:txBody>
      </p:sp>
      <p:sp>
        <p:nvSpPr>
          <p:cNvPr id="5" name="Text Placeholder 4">
            <a:extLst>
              <a:ext uri="{FF2B5EF4-FFF2-40B4-BE49-F238E27FC236}">
                <a16:creationId xmlns:a16="http://schemas.microsoft.com/office/drawing/2014/main" id="{AEAF36FE-6F5C-2B46-BDDE-ADDA169F9B9D}"/>
              </a:ext>
            </a:extLst>
          </p:cNvPr>
          <p:cNvSpPr>
            <a:spLocks noGrp="1"/>
          </p:cNvSpPr>
          <p:nvPr>
            <p:ph type="body" sz="quarter" idx="3"/>
          </p:nvPr>
        </p:nvSpPr>
        <p:spPr/>
        <p:txBody>
          <a:bodyPr/>
          <a:lstStyle/>
          <a:p>
            <a:r>
              <a:rPr lang="en-US" dirty="0">
                <a:solidFill>
                  <a:schemeClr val="bg1"/>
                </a:solidFill>
              </a:rPr>
              <a:t>.NET Core</a:t>
            </a:r>
          </a:p>
        </p:txBody>
      </p:sp>
      <p:sp>
        <p:nvSpPr>
          <p:cNvPr id="6" name="Content Placeholder 5">
            <a:extLst>
              <a:ext uri="{FF2B5EF4-FFF2-40B4-BE49-F238E27FC236}">
                <a16:creationId xmlns:a16="http://schemas.microsoft.com/office/drawing/2014/main" id="{943F0561-162A-BF49-B374-A0DB5FDF486C}"/>
              </a:ext>
            </a:extLst>
          </p:cNvPr>
          <p:cNvSpPr>
            <a:spLocks noGrp="1"/>
          </p:cNvSpPr>
          <p:nvPr>
            <p:ph sz="quarter" idx="4"/>
          </p:nvPr>
        </p:nvSpPr>
        <p:spPr>
          <a:xfrm>
            <a:off x="6231000" y="2349000"/>
            <a:ext cx="5625000" cy="4158678"/>
          </a:xfrm>
        </p:spPr>
        <p:txBody>
          <a:bodyPr>
            <a:normAutofit/>
          </a:bodyPr>
          <a:lstStyle/>
          <a:p>
            <a:pPr marL="342900" indent="-342900">
              <a:buFont typeface="Arial" panose="020B0604020202020204" pitchFamily="34" charset="0"/>
              <a:buChar char="•"/>
            </a:pPr>
            <a:r>
              <a:rPr lang="en-US" dirty="0">
                <a:solidFill>
                  <a:schemeClr val="bg1"/>
                </a:solidFill>
              </a:rPr>
              <a:t>Runtime (Core CLR)</a:t>
            </a:r>
          </a:p>
          <a:p>
            <a:pPr marL="800100" lvl="1" indent="-342900">
              <a:buFont typeface="Arial" panose="020B0604020202020204" pitchFamily="34" charset="0"/>
              <a:buChar char="•"/>
            </a:pPr>
            <a:r>
              <a:rPr lang="en-US" dirty="0">
                <a:solidFill>
                  <a:schemeClr val="bg1"/>
                </a:solidFill>
              </a:rPr>
              <a:t>Four major versions (27 including minor versions)</a:t>
            </a:r>
          </a:p>
          <a:p>
            <a:pPr marL="800100" lvl="1" indent="-342900">
              <a:buFont typeface="Arial" panose="020B0604020202020204" pitchFamily="34" charset="0"/>
              <a:buChar char="•"/>
            </a:pPr>
            <a:r>
              <a:rPr lang="en-US" dirty="0">
                <a:solidFill>
                  <a:schemeClr val="bg1"/>
                </a:solidFill>
              </a:rPr>
              <a:t>Cross Platform (Win, Linux, Mac, x64, *x86, *ARM)</a:t>
            </a:r>
          </a:p>
          <a:p>
            <a:pPr marL="342900" indent="-342900">
              <a:buFont typeface="Arial" panose="020B0604020202020204" pitchFamily="34" charset="0"/>
              <a:buChar char="•"/>
            </a:pPr>
            <a:r>
              <a:rPr lang="en-US" dirty="0">
                <a:solidFill>
                  <a:schemeClr val="bg1"/>
                </a:solidFill>
              </a:rPr>
              <a:t>Class Libraries (</a:t>
            </a:r>
            <a:r>
              <a:rPr lang="en-US" dirty="0" err="1">
                <a:solidFill>
                  <a:schemeClr val="bg1"/>
                </a:solidFill>
              </a:rPr>
              <a:t>CoreFX</a:t>
            </a:r>
            <a:r>
              <a:rPr lang="en-US" dirty="0">
                <a:solidFill>
                  <a:schemeClr val="bg1"/>
                </a:solidFill>
              </a:rPr>
              <a:t>)</a:t>
            </a:r>
          </a:p>
          <a:p>
            <a:pPr marL="800100" lvl="1" indent="-342900">
              <a:buFont typeface="Arial" panose="020B0604020202020204" pitchFamily="34" charset="0"/>
              <a:buChar char="•"/>
            </a:pPr>
            <a:r>
              <a:rPr lang="en-US" dirty="0">
                <a:solidFill>
                  <a:schemeClr val="bg1"/>
                </a:solidFill>
              </a:rPr>
              <a:t>Global or App-Local installation options</a:t>
            </a:r>
          </a:p>
          <a:p>
            <a:pPr marL="800100" lvl="1" indent="-342900">
              <a:buFont typeface="Arial" panose="020B0604020202020204" pitchFamily="34" charset="0"/>
              <a:buChar char="•"/>
            </a:pPr>
            <a:r>
              <a:rPr lang="en-US" dirty="0">
                <a:solidFill>
                  <a:schemeClr val="bg1"/>
                </a:solidFill>
              </a:rPr>
              <a:t>Multiple versions; all can be installed together</a:t>
            </a:r>
          </a:p>
          <a:p>
            <a:pPr marL="800100" lvl="1" indent="-342900">
              <a:buFont typeface="Arial" panose="020B0604020202020204" pitchFamily="34" charset="0"/>
              <a:buChar char="•"/>
            </a:pPr>
            <a:r>
              <a:rPr lang="en-US" dirty="0">
                <a:solidFill>
                  <a:schemeClr val="bg1"/>
                </a:solidFill>
              </a:rPr>
              <a:t>Comparatively much smaller</a:t>
            </a:r>
          </a:p>
          <a:p>
            <a:pPr marL="800100" lvl="1" indent="-342900">
              <a:buFont typeface="Arial" panose="020B0604020202020204" pitchFamily="34" charset="0"/>
              <a:buChar char="•"/>
            </a:pPr>
            <a:r>
              <a:rPr lang="en-US" dirty="0">
                <a:solidFill>
                  <a:schemeClr val="bg1"/>
                </a:solidFill>
              </a:rPr>
              <a:t>First released in 2016</a:t>
            </a:r>
          </a:p>
          <a:p>
            <a:pPr marL="800100" lvl="1" indent="-342900">
              <a:buFont typeface="Arial" panose="020B0604020202020204" pitchFamily="34" charset="0"/>
              <a:buChar char="•"/>
            </a:pPr>
            <a:r>
              <a:rPr lang="en-US" dirty="0">
                <a:solidFill>
                  <a:schemeClr val="bg1"/>
                </a:solidFill>
              </a:rPr>
              <a:t>Rapid release cadence</a:t>
            </a:r>
          </a:p>
          <a:p>
            <a:pPr marL="342900" indent="-342900">
              <a:buFont typeface="Arial" panose="020B0604020202020204" pitchFamily="34" charset="0"/>
              <a:buChar char="•"/>
            </a:pPr>
            <a:r>
              <a:rPr lang="en-US" dirty="0">
                <a:solidFill>
                  <a:schemeClr val="bg1"/>
                </a:solidFill>
              </a:rPr>
              <a:t>Open source with community contributions</a:t>
            </a:r>
          </a:p>
        </p:txBody>
      </p:sp>
    </p:spTree>
    <p:extLst>
      <p:ext uri="{BB962C8B-B14F-4D97-AF65-F5344CB8AC3E}">
        <p14:creationId xmlns:p14="http://schemas.microsoft.com/office/powerpoint/2010/main" val="2581967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dissolve">
                                      <p:cBhvr>
                                        <p:cTn id="17" dur="500"/>
                                        <p:tgtEl>
                                          <p:spTgt spid="4">
                                            <p:txEl>
                                              <p:pRg st="1" end="1"/>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dissolve">
                                      <p:cBhvr>
                                        <p:cTn id="20" dur="500"/>
                                        <p:tgtEl>
                                          <p:spTgt spid="6">
                                            <p:txEl>
                                              <p:pRg st="1" end="1"/>
                                            </p:txEl>
                                          </p:spTgt>
                                        </p:tgtEl>
                                      </p:cBhvr>
                                    </p:animEffect>
                                  </p:childTnLst>
                                </p:cTn>
                              </p:par>
                              <p:par>
                                <p:cTn id="21" presetID="9" presetClass="entr" presetSubtype="0" fill="hold" nodeType="withEffect">
                                  <p:stCondLst>
                                    <p:cond delay="200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dissolve">
                                      <p:cBhvr>
                                        <p:cTn id="23" dur="500"/>
                                        <p:tgtEl>
                                          <p:spTgt spid="4">
                                            <p:txEl>
                                              <p:pRg st="2" end="2"/>
                                            </p:txEl>
                                          </p:spTgt>
                                        </p:tgtEl>
                                      </p:cBhvr>
                                    </p:animEffect>
                                  </p:childTnLst>
                                </p:cTn>
                              </p:par>
                              <p:par>
                                <p:cTn id="24" presetID="9" presetClass="entr" presetSubtype="0" fill="hold" nodeType="withEffect">
                                  <p:stCondLst>
                                    <p:cond delay="200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dissolve">
                                      <p:cBhvr>
                                        <p:cTn id="26" dur="500"/>
                                        <p:tgtEl>
                                          <p:spTgt spid="6">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dissolve">
                                      <p:cBhvr>
                                        <p:cTn id="31" dur="500"/>
                                        <p:tgtEl>
                                          <p:spTgt spid="4">
                                            <p:txEl>
                                              <p:pRg st="4" end="4"/>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Effect transition="in" filter="dissolve">
                                      <p:cBhvr>
                                        <p:cTn id="34" dur="500"/>
                                        <p:tgtEl>
                                          <p:spTgt spid="6">
                                            <p:txEl>
                                              <p:pRg st="4" end="4"/>
                                            </p:txEl>
                                          </p:spTgt>
                                        </p:tgtEl>
                                      </p:cBhvr>
                                    </p:animEffect>
                                  </p:childTnLst>
                                </p:cTn>
                              </p:par>
                              <p:par>
                                <p:cTn id="35" presetID="9" presetClass="entr" presetSubtype="0" fill="hold" nodeType="withEffect">
                                  <p:stCondLst>
                                    <p:cond delay="100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dissolve">
                                      <p:cBhvr>
                                        <p:cTn id="37" dur="500"/>
                                        <p:tgtEl>
                                          <p:spTgt spid="4">
                                            <p:txEl>
                                              <p:pRg st="5" end="5"/>
                                            </p:txEl>
                                          </p:spTgt>
                                        </p:tgtEl>
                                      </p:cBhvr>
                                    </p:animEffect>
                                  </p:childTnLst>
                                </p:cTn>
                              </p:par>
                              <p:par>
                                <p:cTn id="38" presetID="9" presetClass="entr" presetSubtype="0" fill="hold" nodeType="withEffect">
                                  <p:stCondLst>
                                    <p:cond delay="1000"/>
                                  </p:stCondLst>
                                  <p:childTnLst>
                                    <p:set>
                                      <p:cBhvr>
                                        <p:cTn id="39" dur="1" fill="hold">
                                          <p:stCondLst>
                                            <p:cond delay="0"/>
                                          </p:stCondLst>
                                        </p:cTn>
                                        <p:tgtEl>
                                          <p:spTgt spid="6">
                                            <p:txEl>
                                              <p:pRg st="5" end="5"/>
                                            </p:txEl>
                                          </p:spTgt>
                                        </p:tgtEl>
                                        <p:attrNameLst>
                                          <p:attrName>style.visibility</p:attrName>
                                        </p:attrNameLst>
                                      </p:cBhvr>
                                      <p:to>
                                        <p:strVal val="visible"/>
                                      </p:to>
                                    </p:set>
                                    <p:animEffect transition="in" filter="dissolve">
                                      <p:cBhvr>
                                        <p:cTn id="40" dur="500"/>
                                        <p:tgtEl>
                                          <p:spTgt spid="6">
                                            <p:txEl>
                                              <p:pRg st="5" end="5"/>
                                            </p:txEl>
                                          </p:spTgt>
                                        </p:tgtEl>
                                      </p:cBhvr>
                                    </p:animEffect>
                                  </p:childTnLst>
                                </p:cTn>
                              </p:par>
                              <p:par>
                                <p:cTn id="41" presetID="9" presetClass="entr" presetSubtype="0" fill="hold" nodeType="withEffect">
                                  <p:stCondLst>
                                    <p:cond delay="200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dissolve">
                                      <p:cBhvr>
                                        <p:cTn id="43" dur="500"/>
                                        <p:tgtEl>
                                          <p:spTgt spid="4">
                                            <p:txEl>
                                              <p:pRg st="6" end="6"/>
                                            </p:txEl>
                                          </p:spTgt>
                                        </p:tgtEl>
                                      </p:cBhvr>
                                    </p:animEffect>
                                  </p:childTnLst>
                                </p:cTn>
                              </p:par>
                              <p:par>
                                <p:cTn id="44" presetID="9" presetClass="entr" presetSubtype="0" fill="hold" nodeType="withEffect">
                                  <p:stCondLst>
                                    <p:cond delay="2000"/>
                                  </p:stCondLst>
                                  <p:childTnLst>
                                    <p:set>
                                      <p:cBhvr>
                                        <p:cTn id="45" dur="1" fill="hold">
                                          <p:stCondLst>
                                            <p:cond delay="0"/>
                                          </p:stCondLst>
                                        </p:cTn>
                                        <p:tgtEl>
                                          <p:spTgt spid="6">
                                            <p:txEl>
                                              <p:pRg st="6" end="6"/>
                                            </p:txEl>
                                          </p:spTgt>
                                        </p:tgtEl>
                                        <p:attrNameLst>
                                          <p:attrName>style.visibility</p:attrName>
                                        </p:attrNameLst>
                                      </p:cBhvr>
                                      <p:to>
                                        <p:strVal val="visible"/>
                                      </p:to>
                                    </p:set>
                                    <p:animEffect transition="in" filter="dissolve">
                                      <p:cBhvr>
                                        <p:cTn id="46" dur="500"/>
                                        <p:tgtEl>
                                          <p:spTgt spid="6">
                                            <p:txEl>
                                              <p:pRg st="6" end="6"/>
                                            </p:txEl>
                                          </p:spTgt>
                                        </p:tgtEl>
                                      </p:cBhvr>
                                    </p:animEffect>
                                  </p:childTnLst>
                                </p:cTn>
                              </p:par>
                              <p:par>
                                <p:cTn id="47" presetID="9" presetClass="entr" presetSubtype="0" fill="hold" nodeType="withEffect">
                                  <p:stCondLst>
                                    <p:cond delay="3000"/>
                                  </p:stCondLst>
                                  <p:childTnLst>
                                    <p:set>
                                      <p:cBhvr>
                                        <p:cTn id="48" dur="1" fill="hold">
                                          <p:stCondLst>
                                            <p:cond delay="0"/>
                                          </p:stCondLst>
                                        </p:cTn>
                                        <p:tgtEl>
                                          <p:spTgt spid="4">
                                            <p:txEl>
                                              <p:pRg st="7" end="7"/>
                                            </p:txEl>
                                          </p:spTgt>
                                        </p:tgtEl>
                                        <p:attrNameLst>
                                          <p:attrName>style.visibility</p:attrName>
                                        </p:attrNameLst>
                                      </p:cBhvr>
                                      <p:to>
                                        <p:strVal val="visible"/>
                                      </p:to>
                                    </p:set>
                                    <p:animEffect transition="in" filter="dissolve">
                                      <p:cBhvr>
                                        <p:cTn id="49" dur="500"/>
                                        <p:tgtEl>
                                          <p:spTgt spid="4">
                                            <p:txEl>
                                              <p:pRg st="7" end="7"/>
                                            </p:txEl>
                                          </p:spTgt>
                                        </p:tgtEl>
                                      </p:cBhvr>
                                    </p:animEffect>
                                  </p:childTnLst>
                                </p:cTn>
                              </p:par>
                              <p:par>
                                <p:cTn id="50" presetID="9" presetClass="entr" presetSubtype="0" fill="hold" nodeType="withEffect">
                                  <p:stCondLst>
                                    <p:cond delay="3000"/>
                                  </p:stCondLst>
                                  <p:childTnLst>
                                    <p:set>
                                      <p:cBhvr>
                                        <p:cTn id="51" dur="1" fill="hold">
                                          <p:stCondLst>
                                            <p:cond delay="0"/>
                                          </p:stCondLst>
                                        </p:cTn>
                                        <p:tgtEl>
                                          <p:spTgt spid="6">
                                            <p:txEl>
                                              <p:pRg st="7" end="7"/>
                                            </p:txEl>
                                          </p:spTgt>
                                        </p:tgtEl>
                                        <p:attrNameLst>
                                          <p:attrName>style.visibility</p:attrName>
                                        </p:attrNameLst>
                                      </p:cBhvr>
                                      <p:to>
                                        <p:strVal val="visible"/>
                                      </p:to>
                                    </p:set>
                                    <p:animEffect transition="in" filter="dissolve">
                                      <p:cBhvr>
                                        <p:cTn id="52" dur="500"/>
                                        <p:tgtEl>
                                          <p:spTgt spid="6">
                                            <p:txEl>
                                              <p:pRg st="7" end="7"/>
                                            </p:txEl>
                                          </p:spTgt>
                                        </p:tgtEl>
                                      </p:cBhvr>
                                    </p:animEffect>
                                  </p:childTnLst>
                                </p:cTn>
                              </p:par>
                              <p:par>
                                <p:cTn id="53" presetID="9" presetClass="entr" presetSubtype="0" fill="hold" nodeType="withEffect">
                                  <p:stCondLst>
                                    <p:cond delay="4000"/>
                                  </p:stCondLst>
                                  <p:childTnLst>
                                    <p:set>
                                      <p:cBhvr>
                                        <p:cTn id="54" dur="1" fill="hold">
                                          <p:stCondLst>
                                            <p:cond delay="0"/>
                                          </p:stCondLst>
                                        </p:cTn>
                                        <p:tgtEl>
                                          <p:spTgt spid="4">
                                            <p:txEl>
                                              <p:pRg st="8" end="8"/>
                                            </p:txEl>
                                          </p:spTgt>
                                        </p:tgtEl>
                                        <p:attrNameLst>
                                          <p:attrName>style.visibility</p:attrName>
                                        </p:attrNameLst>
                                      </p:cBhvr>
                                      <p:to>
                                        <p:strVal val="visible"/>
                                      </p:to>
                                    </p:set>
                                    <p:animEffect transition="in" filter="dissolve">
                                      <p:cBhvr>
                                        <p:cTn id="55" dur="500"/>
                                        <p:tgtEl>
                                          <p:spTgt spid="4">
                                            <p:txEl>
                                              <p:pRg st="8" end="8"/>
                                            </p:txEl>
                                          </p:spTgt>
                                        </p:tgtEl>
                                      </p:cBhvr>
                                    </p:animEffect>
                                  </p:childTnLst>
                                </p:cTn>
                              </p:par>
                              <p:par>
                                <p:cTn id="56" presetID="9" presetClass="entr" presetSubtype="0" fill="hold" nodeType="withEffect">
                                  <p:stCondLst>
                                    <p:cond delay="4000"/>
                                  </p:stCondLst>
                                  <p:childTnLst>
                                    <p:set>
                                      <p:cBhvr>
                                        <p:cTn id="57" dur="1" fill="hold">
                                          <p:stCondLst>
                                            <p:cond delay="0"/>
                                          </p:stCondLst>
                                        </p:cTn>
                                        <p:tgtEl>
                                          <p:spTgt spid="6">
                                            <p:txEl>
                                              <p:pRg st="8" end="8"/>
                                            </p:txEl>
                                          </p:spTgt>
                                        </p:tgtEl>
                                        <p:attrNameLst>
                                          <p:attrName>style.visibility</p:attrName>
                                        </p:attrNameLst>
                                      </p:cBhvr>
                                      <p:to>
                                        <p:strVal val="visible"/>
                                      </p:to>
                                    </p:set>
                                    <p:animEffect transition="in" filter="dissolve">
                                      <p:cBhvr>
                                        <p:cTn id="58" dur="500"/>
                                        <p:tgtEl>
                                          <p:spTgt spid="6">
                                            <p:txEl>
                                              <p:pRg st="8" end="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9" end="9"/>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3568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84B5C-D53E-6649-8DF3-2A1D16AF54BA}"/>
              </a:ext>
            </a:extLst>
          </p:cNvPr>
          <p:cNvSpPr>
            <a:spLocks noGrp="1"/>
          </p:cNvSpPr>
          <p:nvPr>
            <p:ph type="title"/>
          </p:nvPr>
        </p:nvSpPr>
        <p:spPr>
          <a:noFill/>
        </p:spPr>
        <p:txBody>
          <a:bodyPr/>
          <a:lstStyle/>
          <a:p>
            <a:r>
              <a:rPr lang="en-US" dirty="0">
                <a:solidFill>
                  <a:schemeClr val="bg1"/>
                </a:solidFill>
              </a:rPr>
              <a:t>What is .NET Standard?</a:t>
            </a:r>
          </a:p>
        </p:txBody>
      </p:sp>
      <p:sp>
        <p:nvSpPr>
          <p:cNvPr id="3" name="Text Placeholder 2">
            <a:extLst>
              <a:ext uri="{FF2B5EF4-FFF2-40B4-BE49-F238E27FC236}">
                <a16:creationId xmlns:a16="http://schemas.microsoft.com/office/drawing/2014/main" id="{B0187AB9-B364-4E4A-A5F1-0ACBC63237AC}"/>
              </a:ext>
            </a:extLst>
          </p:cNvPr>
          <p:cNvSpPr>
            <a:spLocks noGrp="1"/>
          </p:cNvSpPr>
          <p:nvPr>
            <p:ph type="body" idx="1"/>
          </p:nvPr>
        </p:nvSpPr>
        <p:spPr/>
        <p:txBody>
          <a:bodyPr/>
          <a:lstStyle/>
          <a:p>
            <a:r>
              <a:rPr lang="en-US" dirty="0">
                <a:solidFill>
                  <a:schemeClr val="bg1"/>
                </a:solidFill>
              </a:rPr>
              <a:t>Portable Class Library (PCL)</a:t>
            </a:r>
          </a:p>
        </p:txBody>
      </p:sp>
      <p:sp>
        <p:nvSpPr>
          <p:cNvPr id="4" name="Content Placeholder 3">
            <a:extLst>
              <a:ext uri="{FF2B5EF4-FFF2-40B4-BE49-F238E27FC236}">
                <a16:creationId xmlns:a16="http://schemas.microsoft.com/office/drawing/2014/main" id="{B2178394-DD33-404F-9B79-446ACE33D826}"/>
              </a:ext>
            </a:extLst>
          </p:cNvPr>
          <p:cNvSpPr>
            <a:spLocks noGrp="1"/>
          </p:cNvSpPr>
          <p:nvPr>
            <p:ph sz="half" idx="2"/>
          </p:nvPr>
        </p:nvSpPr>
        <p:spPr>
          <a:xfrm>
            <a:off x="336001" y="2349000"/>
            <a:ext cx="5625000" cy="4158678"/>
          </a:xfrm>
        </p:spPr>
        <p:txBody>
          <a:bodyPr>
            <a:normAutofit/>
          </a:bodyPr>
          <a:lstStyle/>
          <a:p>
            <a:pPr marL="342900" indent="-342900">
              <a:buFont typeface="Arial" panose="020B0604020202020204" pitchFamily="34" charset="0"/>
              <a:buChar char="•"/>
            </a:pPr>
            <a:r>
              <a:rPr lang="en-US" dirty="0">
                <a:solidFill>
                  <a:schemeClr val="bg1"/>
                </a:solidFill>
              </a:rPr>
              <a:t>Defines APIs that can be used for code sharing</a:t>
            </a:r>
          </a:p>
          <a:p>
            <a:pPr marL="342900" indent="-342900">
              <a:buFont typeface="Arial" panose="020B0604020202020204" pitchFamily="34" charset="0"/>
              <a:buChar char="•"/>
            </a:pPr>
            <a:r>
              <a:rPr lang="en-US" dirty="0">
                <a:solidFill>
                  <a:schemeClr val="bg1"/>
                </a:solidFill>
              </a:rPr>
              <a:t>Represents Microsoft platforms</a:t>
            </a:r>
          </a:p>
          <a:p>
            <a:pPr marL="342900" indent="-342900">
              <a:buFont typeface="Arial" panose="020B0604020202020204" pitchFamily="34" charset="0"/>
              <a:buChar char="•"/>
            </a:pPr>
            <a:r>
              <a:rPr lang="en-US" dirty="0">
                <a:solidFill>
                  <a:schemeClr val="bg1"/>
                </a:solidFill>
              </a:rPr>
              <a:t>“Profile-based” PCL</a:t>
            </a:r>
          </a:p>
          <a:p>
            <a:pPr marL="342900" indent="-342900">
              <a:buFont typeface="Arial" panose="020B0604020202020204" pitchFamily="34" charset="0"/>
              <a:buChar char="•"/>
            </a:pPr>
            <a:r>
              <a:rPr lang="en-US" dirty="0">
                <a:solidFill>
                  <a:schemeClr val="bg1"/>
                </a:solidFill>
              </a:rPr>
              <a:t>APIs determined by intersection of platforms</a:t>
            </a:r>
          </a:p>
          <a:p>
            <a:pPr marL="800100" lvl="1" indent="-342900">
              <a:buFont typeface="Arial" panose="020B0604020202020204" pitchFamily="34" charset="0"/>
              <a:buChar char="•"/>
            </a:pPr>
            <a:r>
              <a:rPr lang="en-US" dirty="0">
                <a:solidFill>
                  <a:schemeClr val="bg1"/>
                </a:solidFill>
              </a:rPr>
              <a:t>Developers target the platforms they want to support and discover which APIs they can use.</a:t>
            </a:r>
          </a:p>
          <a:p>
            <a:pPr marL="800100" lvl="1" indent="-342900">
              <a:buFont typeface="Arial" panose="020B0604020202020204" pitchFamily="34" charset="0"/>
              <a:buChar char="•"/>
            </a:pPr>
            <a:r>
              <a:rPr lang="en-US" dirty="0">
                <a:solidFill>
                  <a:schemeClr val="bg1"/>
                </a:solidFill>
              </a:rPr>
              <a:t>If a developer omits a platform because it lacks necessary APIs and it is later updated to support those APIs, the library has to be retargeted, rebuilt and republished.</a:t>
            </a:r>
          </a:p>
        </p:txBody>
      </p:sp>
      <p:sp>
        <p:nvSpPr>
          <p:cNvPr id="5" name="Text Placeholder 4">
            <a:extLst>
              <a:ext uri="{FF2B5EF4-FFF2-40B4-BE49-F238E27FC236}">
                <a16:creationId xmlns:a16="http://schemas.microsoft.com/office/drawing/2014/main" id="{AEAF36FE-6F5C-2B46-BDDE-ADDA169F9B9D}"/>
              </a:ext>
            </a:extLst>
          </p:cNvPr>
          <p:cNvSpPr>
            <a:spLocks noGrp="1"/>
          </p:cNvSpPr>
          <p:nvPr>
            <p:ph type="body" sz="quarter" idx="3"/>
          </p:nvPr>
        </p:nvSpPr>
        <p:spPr/>
        <p:txBody>
          <a:bodyPr/>
          <a:lstStyle/>
          <a:p>
            <a:r>
              <a:rPr lang="en-US" dirty="0">
                <a:solidFill>
                  <a:schemeClr val="bg1"/>
                </a:solidFill>
              </a:rPr>
              <a:t>.NET Standard</a:t>
            </a:r>
          </a:p>
        </p:txBody>
      </p:sp>
      <p:sp>
        <p:nvSpPr>
          <p:cNvPr id="6" name="Content Placeholder 5">
            <a:extLst>
              <a:ext uri="{FF2B5EF4-FFF2-40B4-BE49-F238E27FC236}">
                <a16:creationId xmlns:a16="http://schemas.microsoft.com/office/drawing/2014/main" id="{943F0561-162A-BF49-B374-A0DB5FDF486C}"/>
              </a:ext>
            </a:extLst>
          </p:cNvPr>
          <p:cNvSpPr>
            <a:spLocks noGrp="1"/>
          </p:cNvSpPr>
          <p:nvPr>
            <p:ph sz="quarter" idx="4"/>
          </p:nvPr>
        </p:nvSpPr>
        <p:spPr>
          <a:xfrm>
            <a:off x="6231000" y="2349000"/>
            <a:ext cx="5625000" cy="4158678"/>
          </a:xfrm>
        </p:spPr>
        <p:txBody>
          <a:bodyPr>
            <a:normAutofit/>
          </a:bodyPr>
          <a:lstStyle/>
          <a:p>
            <a:pPr marL="342900" indent="-342900">
              <a:buFont typeface="Arial" panose="020B0604020202020204" pitchFamily="34" charset="0"/>
              <a:buChar char="•"/>
            </a:pPr>
            <a:r>
              <a:rPr lang="en-US" dirty="0">
                <a:solidFill>
                  <a:schemeClr val="bg1"/>
                </a:solidFill>
              </a:rPr>
              <a:t>Defines APIs that can be used for code sharing</a:t>
            </a:r>
          </a:p>
          <a:p>
            <a:pPr marL="342900" indent="-342900">
              <a:buFont typeface="Arial" panose="020B0604020202020204" pitchFamily="34" charset="0"/>
              <a:buChar char="•"/>
            </a:pPr>
            <a:r>
              <a:rPr lang="en-US" dirty="0">
                <a:solidFill>
                  <a:schemeClr val="bg1"/>
                </a:solidFill>
              </a:rPr>
              <a:t>Platform agnostic</a:t>
            </a:r>
          </a:p>
          <a:p>
            <a:pPr marL="342900" indent="-342900">
              <a:buFont typeface="Arial" panose="020B0604020202020204" pitchFamily="34" charset="0"/>
              <a:buChar char="•"/>
            </a:pPr>
            <a:r>
              <a:rPr lang="en-US" dirty="0">
                <a:solidFill>
                  <a:schemeClr val="bg1"/>
                </a:solidFill>
              </a:rPr>
              <a:t>“.NET Standard-based” PCL</a:t>
            </a:r>
          </a:p>
          <a:p>
            <a:pPr marL="342900" indent="-342900">
              <a:buFont typeface="Arial" panose="020B0604020202020204" pitchFamily="34" charset="0"/>
              <a:buChar char="•"/>
            </a:pPr>
            <a:r>
              <a:rPr lang="en-US" dirty="0">
                <a:solidFill>
                  <a:schemeClr val="bg1"/>
                </a:solidFill>
              </a:rPr>
              <a:t>APIs determined by .NET Standard version</a:t>
            </a:r>
          </a:p>
          <a:p>
            <a:pPr marL="800100" lvl="1" indent="-342900">
              <a:buFont typeface="Arial" panose="020B0604020202020204" pitchFamily="34" charset="0"/>
              <a:buChar char="•"/>
            </a:pPr>
            <a:r>
              <a:rPr lang="en-US" dirty="0">
                <a:solidFill>
                  <a:schemeClr val="bg1"/>
                </a:solidFill>
              </a:rPr>
              <a:t>Developers target the minimum version that has all the APIs they need.</a:t>
            </a:r>
          </a:p>
          <a:p>
            <a:pPr marL="800100" lvl="1" indent="-342900">
              <a:buFont typeface="Arial" panose="020B0604020202020204" pitchFamily="34" charset="0"/>
              <a:buChar char="•"/>
            </a:pPr>
            <a:r>
              <a:rPr lang="en-US" dirty="0">
                <a:solidFill>
                  <a:schemeClr val="bg1"/>
                </a:solidFill>
              </a:rPr>
              <a:t>If a platform is initially excluded because it does not support the necessary .NET Standard version and it is later updated to support it, the library can be used without any effort from the developer.</a:t>
            </a:r>
          </a:p>
        </p:txBody>
      </p:sp>
    </p:spTree>
    <p:extLst>
      <p:ext uri="{BB962C8B-B14F-4D97-AF65-F5344CB8AC3E}">
        <p14:creationId xmlns:p14="http://schemas.microsoft.com/office/powerpoint/2010/main" val="29022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9" presetClass="entr" presetSubtype="0" fill="hold" nodeType="withEffect">
                                  <p:stCondLst>
                                    <p:cond delay="200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par>
                                <p:cTn id="28" presetID="9" presetClass="entr" presetSubtype="0" fill="hold" nodeType="withEffect">
                                  <p:stCondLst>
                                    <p:cond delay="500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dissolv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par>
                                <p:cTn id="35" presetID="9" presetClass="entr" presetSubtype="0" fill="hold" nodeType="withEffect">
                                  <p:stCondLst>
                                    <p:cond delay="200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dissolve">
                                      <p:cBhvr>
                                        <p:cTn id="37" dur="500"/>
                                        <p:tgtEl>
                                          <p:spTgt spid="6">
                                            <p:txEl>
                                              <p:pRg st="4" end="4"/>
                                            </p:txEl>
                                          </p:spTgt>
                                        </p:tgtEl>
                                      </p:cBhvr>
                                    </p:animEffect>
                                  </p:childTnLst>
                                </p:cTn>
                              </p:par>
                              <p:par>
                                <p:cTn id="38" presetID="9" presetClass="entr" presetSubtype="0" fill="hold" nodeType="withEffect">
                                  <p:stCondLst>
                                    <p:cond delay="5000"/>
                                  </p:stCondLst>
                                  <p:childTnLst>
                                    <p:set>
                                      <p:cBhvr>
                                        <p:cTn id="39" dur="1" fill="hold">
                                          <p:stCondLst>
                                            <p:cond delay="0"/>
                                          </p:stCondLst>
                                        </p:cTn>
                                        <p:tgtEl>
                                          <p:spTgt spid="6">
                                            <p:txEl>
                                              <p:pRg st="5" end="5"/>
                                            </p:txEl>
                                          </p:spTgt>
                                        </p:tgtEl>
                                        <p:attrNameLst>
                                          <p:attrName>style.visibility</p:attrName>
                                        </p:attrNameLst>
                                      </p:cBhvr>
                                      <p:to>
                                        <p:strVal val="visible"/>
                                      </p:to>
                                    </p:set>
                                    <p:animEffect transition="in" filter="dissolve">
                                      <p:cBhvr>
                                        <p:cTn id="40"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947491A-3F81-BB44-8D6B-7ABA5B3F443C}"/>
              </a:ext>
            </a:extLst>
          </p:cNvPr>
          <p:cNvSpPr txBox="1"/>
          <p:nvPr/>
        </p:nvSpPr>
        <p:spPr>
          <a:xfrm>
            <a:off x="3359033" y="277954"/>
            <a:ext cx="2174146" cy="10433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0" i="0" u="none" strike="noStrike" kern="1200" cap="none" spc="0" normalizeH="0" baseline="0" noProof="0">
                <a:ln>
                  <a:noFill/>
                </a:ln>
                <a:solidFill>
                  <a:prstClr val="white"/>
                </a:solidFill>
                <a:effectLst/>
                <a:uLnTx/>
                <a:uFillTx/>
                <a:latin typeface="Segoe UI Light"/>
                <a:ea typeface="+mn-ea"/>
                <a:cs typeface="+mn-cs"/>
              </a:rPr>
              <a:t>2</a:t>
            </a:r>
          </a:p>
        </p:txBody>
      </p:sp>
      <p:sp>
        <p:nvSpPr>
          <p:cNvPr id="9" name="Title 1">
            <a:extLst>
              <a:ext uri="{FF2B5EF4-FFF2-40B4-BE49-F238E27FC236}">
                <a16:creationId xmlns:a16="http://schemas.microsoft.com/office/drawing/2014/main" id="{A76E1BF4-69BB-0648-BD65-10D1CFFF3DE8}"/>
              </a:ext>
            </a:extLst>
          </p:cNvPr>
          <p:cNvSpPr txBox="1">
            <a:spLocks/>
          </p:cNvSpPr>
          <p:nvPr/>
        </p:nvSpPr>
        <p:spPr>
          <a:xfrm>
            <a:off x="459030" y="56350"/>
            <a:ext cx="10551559" cy="1097205"/>
          </a:xfrm>
          <a:prstGeom prst="rect">
            <a:avLst/>
          </a:prstGeom>
        </p:spPr>
        <p:txBody>
          <a:bodyPr lIns="146095" tIns="9131" rIns="146095"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marL="0" marR="0" lvl="0" indent="0" algn="l" defTabSz="913055" rtl="0" eaLnBrk="1" fontAlgn="auto" latinLnBrk="0" hangingPunct="1">
              <a:lnSpc>
                <a:spcPct val="90000"/>
              </a:lnSpc>
              <a:spcBef>
                <a:spcPts val="0"/>
              </a:spcBef>
              <a:spcAft>
                <a:spcPts val="0"/>
              </a:spcAft>
              <a:buClrTx/>
              <a:buSzTx/>
              <a:buFontTx/>
              <a:buNone/>
              <a:tabLst/>
              <a:defRPr/>
            </a:pPr>
            <a:r>
              <a:rPr kumimoji="0" lang="en-US" sz="5300" b="0" i="0" u="none" strike="noStrike" kern="1200" cap="none" spc="-100" normalizeH="0" baseline="0" noProof="0" dirty="0">
                <a:ln w="3175">
                  <a:noFill/>
                </a:ln>
                <a:solidFill>
                  <a:prstClr val="white"/>
                </a:solidFill>
                <a:effectLst/>
                <a:uLnTx/>
                <a:uFillTx/>
                <a:latin typeface="Segoe UI Light"/>
                <a:ea typeface="+mn-ea"/>
                <a:cs typeface="Segoe UI" pitchFamily="34" charset="0"/>
              </a:rPr>
              <a:t>.NET Core</a:t>
            </a:r>
          </a:p>
        </p:txBody>
      </p:sp>
      <p:grpSp>
        <p:nvGrpSpPr>
          <p:cNvPr id="14" name="Group 13">
            <a:extLst>
              <a:ext uri="{FF2B5EF4-FFF2-40B4-BE49-F238E27FC236}">
                <a16:creationId xmlns:a16="http://schemas.microsoft.com/office/drawing/2014/main" id="{65EB32BB-88DD-FB4C-8469-3E2FFF8F004F}"/>
              </a:ext>
            </a:extLst>
          </p:cNvPr>
          <p:cNvGrpSpPr/>
          <p:nvPr/>
        </p:nvGrpSpPr>
        <p:grpSpPr>
          <a:xfrm>
            <a:off x="532527" y="1682702"/>
            <a:ext cx="2504119" cy="2075963"/>
            <a:chOff x="1771192" y="1683299"/>
            <a:chExt cx="2504119" cy="2075963"/>
          </a:xfrm>
        </p:grpSpPr>
        <p:grpSp>
          <p:nvGrpSpPr>
            <p:cNvPr id="15" name="Group 14">
              <a:extLst>
                <a:ext uri="{FF2B5EF4-FFF2-40B4-BE49-F238E27FC236}">
                  <a16:creationId xmlns:a16="http://schemas.microsoft.com/office/drawing/2014/main" id="{9CE5A634-B62C-2748-B2C2-D0DB6AA2EA00}"/>
                </a:ext>
              </a:extLst>
            </p:cNvPr>
            <p:cNvGrpSpPr/>
            <p:nvPr/>
          </p:nvGrpSpPr>
          <p:grpSpPr>
            <a:xfrm>
              <a:off x="1771192" y="1683300"/>
              <a:ext cx="1252060" cy="2075962"/>
              <a:chOff x="1771192" y="1683300"/>
              <a:chExt cx="1252060" cy="2075962"/>
            </a:xfrm>
          </p:grpSpPr>
          <p:sp>
            <p:nvSpPr>
              <p:cNvPr id="20" name="Rectangle 19">
                <a:extLst>
                  <a:ext uri="{FF2B5EF4-FFF2-40B4-BE49-F238E27FC236}">
                    <a16:creationId xmlns:a16="http://schemas.microsoft.com/office/drawing/2014/main" id="{5580102B-A1C2-5C4A-9F6A-3DF0E3CF431B}"/>
                  </a:ext>
                </a:extLst>
              </p:cNvPr>
              <p:cNvSpPr/>
              <p:nvPr/>
            </p:nvSpPr>
            <p:spPr bwMode="auto">
              <a:xfrm>
                <a:off x="1772854" y="1683300"/>
                <a:ext cx="1250398" cy="207596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1" name="Picture 20">
                <a:extLst>
                  <a:ext uri="{FF2B5EF4-FFF2-40B4-BE49-F238E27FC236}">
                    <a16:creationId xmlns:a16="http://schemas.microsoft.com/office/drawing/2014/main" id="{34132680-90BB-F24A-8B64-3038AC8C8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189" y="1748888"/>
                <a:ext cx="728049" cy="849589"/>
              </a:xfrm>
              <a:prstGeom prst="rect">
                <a:avLst/>
              </a:prstGeom>
            </p:spPr>
          </p:pic>
          <p:sp>
            <p:nvSpPr>
              <p:cNvPr id="22" name="TextBox 21">
                <a:extLst>
                  <a:ext uri="{FF2B5EF4-FFF2-40B4-BE49-F238E27FC236}">
                    <a16:creationId xmlns:a16="http://schemas.microsoft.com/office/drawing/2014/main" id="{5763E221-D820-AB4C-AA65-560CE6BA35F2}"/>
                  </a:ext>
                </a:extLst>
              </p:cNvPr>
              <p:cNvSpPr txBox="1"/>
              <p:nvPr/>
            </p:nvSpPr>
            <p:spPr>
              <a:xfrm>
                <a:off x="1771192" y="2677499"/>
                <a:ext cx="1251270" cy="143903"/>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WEB</a:t>
                </a:r>
              </a:p>
            </p:txBody>
          </p:sp>
        </p:grpSp>
        <p:grpSp>
          <p:nvGrpSpPr>
            <p:cNvPr id="16" name="Group 15">
              <a:extLst>
                <a:ext uri="{FF2B5EF4-FFF2-40B4-BE49-F238E27FC236}">
                  <a16:creationId xmlns:a16="http://schemas.microsoft.com/office/drawing/2014/main" id="{6181F593-436C-F847-9334-A02F7ADBE306}"/>
                </a:ext>
              </a:extLst>
            </p:cNvPr>
            <p:cNvGrpSpPr/>
            <p:nvPr/>
          </p:nvGrpSpPr>
          <p:grpSpPr>
            <a:xfrm>
              <a:off x="3016777" y="1683299"/>
              <a:ext cx="1258534" cy="2075961"/>
              <a:chOff x="3654584" y="1899136"/>
              <a:chExt cx="1675508" cy="2597404"/>
            </a:xfrm>
          </p:grpSpPr>
          <p:sp>
            <p:nvSpPr>
              <p:cNvPr id="17" name="Rectangle 16">
                <a:extLst>
                  <a:ext uri="{FF2B5EF4-FFF2-40B4-BE49-F238E27FC236}">
                    <a16:creationId xmlns:a16="http://schemas.microsoft.com/office/drawing/2014/main" id="{2D2225F4-36C6-1B44-A04D-3160B973FB4E}"/>
                  </a:ext>
                </a:extLst>
              </p:cNvPr>
              <p:cNvSpPr/>
              <p:nvPr/>
            </p:nvSpPr>
            <p:spPr bwMode="auto">
              <a:xfrm>
                <a:off x="3665416" y="1899136"/>
                <a:ext cx="1664676" cy="25974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8" name="Picture 17">
                <a:extLst>
                  <a:ext uri="{FF2B5EF4-FFF2-40B4-BE49-F238E27FC236}">
                    <a16:creationId xmlns:a16="http://schemas.microsoft.com/office/drawing/2014/main" id="{000F537E-11AB-FB4B-A363-600C701A87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p:spPr>
          </p:pic>
          <p:sp>
            <p:nvSpPr>
              <p:cNvPr id="19" name="TextBox 18">
                <a:extLst>
                  <a:ext uri="{FF2B5EF4-FFF2-40B4-BE49-F238E27FC236}">
                    <a16:creationId xmlns:a16="http://schemas.microsoft.com/office/drawing/2014/main" id="{BE8F43CA-CFCC-CE48-A2E1-6340D0D674AC}"/>
                  </a:ext>
                </a:extLst>
              </p:cNvPr>
              <p:cNvSpPr txBox="1"/>
              <p:nvPr/>
            </p:nvSpPr>
            <p:spPr>
              <a:xfrm>
                <a:off x="3654584" y="3143061"/>
                <a:ext cx="1665837" cy="18004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CLOUD</a:t>
                </a:r>
              </a:p>
            </p:txBody>
          </p:sp>
        </p:grpSp>
      </p:grpSp>
      <p:grpSp>
        <p:nvGrpSpPr>
          <p:cNvPr id="31" name="Group 30">
            <a:extLst>
              <a:ext uri="{FF2B5EF4-FFF2-40B4-BE49-F238E27FC236}">
                <a16:creationId xmlns:a16="http://schemas.microsoft.com/office/drawing/2014/main" id="{90136AA2-2368-E042-BD0F-A272B95E2180}"/>
              </a:ext>
            </a:extLst>
          </p:cNvPr>
          <p:cNvGrpSpPr/>
          <p:nvPr/>
        </p:nvGrpSpPr>
        <p:grpSpPr>
          <a:xfrm>
            <a:off x="524899" y="3759259"/>
            <a:ext cx="8734361" cy="2495656"/>
            <a:chOff x="474923" y="2957811"/>
            <a:chExt cx="9253607" cy="3077297"/>
          </a:xfrm>
        </p:grpSpPr>
        <p:sp>
          <p:nvSpPr>
            <p:cNvPr id="32" name="TextBox 31">
              <a:extLst>
                <a:ext uri="{FF2B5EF4-FFF2-40B4-BE49-F238E27FC236}">
                  <a16:creationId xmlns:a16="http://schemas.microsoft.com/office/drawing/2014/main" id="{657589EF-36EB-6847-A5AF-51CE0DC9DE52}"/>
                </a:ext>
              </a:extLst>
            </p:cNvPr>
            <p:cNvSpPr txBox="1"/>
            <p:nvPr/>
          </p:nvSpPr>
          <p:spPr>
            <a:xfrm>
              <a:off x="474923" y="2957811"/>
              <a:ext cx="9253607" cy="3077297"/>
            </a:xfrm>
            <a:prstGeom prst="rect">
              <a:avLst/>
            </a:prstGeom>
            <a:solidFill>
              <a:srgbClr val="163554"/>
            </a:solidFill>
          </p:spPr>
          <p:txBody>
            <a:bodyPr wrap="square" lIns="239012" tIns="191209" rIns="239012" bIns="191209"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333" b="1" i="0" u="none" strike="noStrike" kern="0" cap="none" spc="0" normalizeH="0" baseline="0" noProof="0">
                <a:ln>
                  <a:noFill/>
                </a:ln>
                <a:solidFill>
                  <a:srgbClr val="FFFFFF"/>
                </a:solidFill>
                <a:effectLst/>
                <a:uLnTx/>
                <a:uFillTx/>
                <a:latin typeface="Segoe UI"/>
                <a:ea typeface="+mn-ea"/>
                <a:cs typeface="Segoe UI Semibold" panose="020B0702040204020203" pitchFamily="34" charset="0"/>
              </a:endParaRPr>
            </a:p>
          </p:txBody>
        </p:sp>
        <p:sp>
          <p:nvSpPr>
            <p:cNvPr id="33" name="TextBox 32">
              <a:extLst>
                <a:ext uri="{FF2B5EF4-FFF2-40B4-BE49-F238E27FC236}">
                  <a16:creationId xmlns:a16="http://schemas.microsoft.com/office/drawing/2014/main" id="{2786D1DC-85FE-C54F-850A-39BF9EEC8DDC}"/>
                </a:ext>
              </a:extLst>
            </p:cNvPr>
            <p:cNvSpPr txBox="1"/>
            <p:nvPr/>
          </p:nvSpPr>
          <p:spPr>
            <a:xfrm>
              <a:off x="3762304" y="5408884"/>
              <a:ext cx="268862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34" name="TextBox 33">
              <a:extLst>
                <a:ext uri="{FF2B5EF4-FFF2-40B4-BE49-F238E27FC236}">
                  <a16:creationId xmlns:a16="http://schemas.microsoft.com/office/drawing/2014/main" id="{2BC8C864-F911-DE49-B163-C9DC9E79C726}"/>
                </a:ext>
              </a:extLst>
            </p:cNvPr>
            <p:cNvSpPr txBox="1"/>
            <p:nvPr/>
          </p:nvSpPr>
          <p:spPr>
            <a:xfrm>
              <a:off x="6759530" y="5408884"/>
              <a:ext cx="262617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35" name="TextBox 34">
              <a:extLst>
                <a:ext uri="{FF2B5EF4-FFF2-40B4-BE49-F238E27FC236}">
                  <a16:creationId xmlns:a16="http://schemas.microsoft.com/office/drawing/2014/main" id="{46D64B9E-2FD2-CA48-9F91-7A74C6C7C9E0}"/>
                </a:ext>
              </a:extLst>
            </p:cNvPr>
            <p:cNvSpPr txBox="1"/>
            <p:nvPr/>
          </p:nvSpPr>
          <p:spPr>
            <a:xfrm>
              <a:off x="819096" y="5408885"/>
              <a:ext cx="2634609" cy="394116"/>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36" name="TextBox 35">
              <a:extLst>
                <a:ext uri="{FF2B5EF4-FFF2-40B4-BE49-F238E27FC236}">
                  <a16:creationId xmlns:a16="http://schemas.microsoft.com/office/drawing/2014/main" id="{D50A28C1-EA1E-8447-AC11-644CE734F909}"/>
                </a:ext>
              </a:extLst>
            </p:cNvPr>
            <p:cNvSpPr txBox="1"/>
            <p:nvPr/>
          </p:nvSpPr>
          <p:spPr>
            <a:xfrm>
              <a:off x="525249" y="3561539"/>
              <a:ext cx="9162736" cy="1149498"/>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333" b="1"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LIBRARIES</a:t>
              </a:r>
              <a:endParaRPr kumimoji="0" lang="en-US" sz="1067" b="1"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37" name="Rectangle 36">
              <a:extLst>
                <a:ext uri="{FF2B5EF4-FFF2-40B4-BE49-F238E27FC236}">
                  <a16:creationId xmlns:a16="http://schemas.microsoft.com/office/drawing/2014/main" id="{022F49DE-0E61-5741-BB0E-00F4ECAD1921}"/>
                </a:ext>
              </a:extLst>
            </p:cNvPr>
            <p:cNvSpPr/>
            <p:nvPr/>
          </p:nvSpPr>
          <p:spPr>
            <a:xfrm>
              <a:off x="549899" y="4949462"/>
              <a:ext cx="9162736" cy="395672"/>
            </a:xfrm>
            <a:prstGeom prst="rect">
              <a:avLst/>
            </a:prstGeom>
          </p:spPr>
          <p:txBody>
            <a:bodyPr wrap="square">
              <a:spAutoFit/>
            </a:bodyPr>
            <a:lstStyle/>
            <a:p>
              <a:pPr marL="0" marR="0" lvl="0" indent="0" algn="ctr" defTabSz="913830" rtl="0" eaLnBrk="1" fontAlgn="auto" latinLnBrk="0" hangingPunct="1">
                <a:lnSpc>
                  <a:spcPct val="100000"/>
                </a:lnSpc>
                <a:spcBef>
                  <a:spcPts val="0"/>
                </a:spcBef>
                <a:spcAft>
                  <a:spcPts val="0"/>
                </a:spcAft>
                <a:buClrTx/>
                <a:buSzTx/>
                <a:buFontTx/>
                <a:buNone/>
                <a:tabLst/>
                <a:defRPr/>
              </a:pPr>
              <a:r>
                <a:rPr kumimoji="0" lang="en-US" sz="1333" b="1"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INFRASTRUCTURE</a:t>
              </a:r>
              <a:endParaRPr kumimoji="0" lang="en-US" sz="1733" b="0" i="0" u="none" strike="noStrike" kern="1200" cap="none" spc="0" normalizeH="0" baseline="0" noProof="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p:txBody>
        </p:sp>
      </p:grpSp>
      <p:sp>
        <p:nvSpPr>
          <p:cNvPr id="38" name="Rectangle 37">
            <a:extLst>
              <a:ext uri="{FF2B5EF4-FFF2-40B4-BE49-F238E27FC236}">
                <a16:creationId xmlns:a16="http://schemas.microsoft.com/office/drawing/2014/main" id="{C88D3693-B89C-B64F-A3EE-719493EEE99A}"/>
              </a:ext>
            </a:extLst>
          </p:cNvPr>
          <p:cNvSpPr/>
          <p:nvPr/>
        </p:nvSpPr>
        <p:spPr>
          <a:xfrm>
            <a:off x="592516" y="3844449"/>
            <a:ext cx="8679822" cy="350930"/>
          </a:xfrm>
          <a:prstGeom prst="rect">
            <a:avLst/>
          </a:prstGeom>
        </p:spPr>
        <p:txBody>
          <a:bodyPr wrap="square">
            <a:spAutoFit/>
          </a:body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867" b="1" i="0" u="none" strike="noStrike" kern="0" cap="none" spc="0" normalizeH="0" baseline="0" noProof="0">
                <a:ln>
                  <a:noFill/>
                </a:ln>
                <a:solidFill>
                  <a:srgbClr val="FFFFFF"/>
                </a:solidFill>
                <a:effectLst/>
                <a:uLnTx/>
                <a:uFillTx/>
                <a:latin typeface="Segoe UI"/>
                <a:ea typeface="+mn-ea"/>
                <a:cs typeface="Segoe UI Semibold" panose="020B0702040204020203" pitchFamily="34" charset="0"/>
              </a:rPr>
              <a:t>.NET CORE</a:t>
            </a:r>
          </a:p>
        </p:txBody>
      </p:sp>
      <p:sp>
        <p:nvSpPr>
          <p:cNvPr id="39" name="TextBox 38">
            <a:extLst>
              <a:ext uri="{FF2B5EF4-FFF2-40B4-BE49-F238E27FC236}">
                <a16:creationId xmlns:a16="http://schemas.microsoft.com/office/drawing/2014/main" id="{26D57D5E-26DE-0244-9CFC-A423B7B3B92C}"/>
              </a:ext>
            </a:extLst>
          </p:cNvPr>
          <p:cNvSpPr txBox="1"/>
          <p:nvPr/>
        </p:nvSpPr>
        <p:spPr>
          <a:xfrm>
            <a:off x="563168" y="5246578"/>
            <a:ext cx="8657823" cy="898895"/>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067" b="1" i="0" u="none" strike="noStrike" kern="0" cap="none" spc="0" normalizeH="0" baseline="0" noProof="0">
              <a:ln>
                <a:noFill/>
              </a:ln>
              <a:solidFill>
                <a:srgbClr val="FFFFFF"/>
              </a:solidFill>
              <a:effectLst/>
              <a:uLnTx/>
              <a:uFillTx/>
              <a:latin typeface="Segoe UI"/>
              <a:ea typeface="+mn-ea"/>
              <a:cs typeface="Segoe UI Semilight" panose="020B0402040204020203" pitchFamily="34" charset="0"/>
            </a:endParaRPr>
          </a:p>
        </p:txBody>
      </p:sp>
      <p:sp>
        <p:nvSpPr>
          <p:cNvPr id="43" name="TextBox 42">
            <a:extLst>
              <a:ext uri="{FF2B5EF4-FFF2-40B4-BE49-F238E27FC236}">
                <a16:creationId xmlns:a16="http://schemas.microsoft.com/office/drawing/2014/main" id="{568DB75B-53CC-9644-A6F3-74F636515EAA}"/>
              </a:ext>
            </a:extLst>
          </p:cNvPr>
          <p:cNvSpPr txBox="1"/>
          <p:nvPr/>
        </p:nvSpPr>
        <p:spPr>
          <a:xfrm>
            <a:off x="3359033" y="2096695"/>
            <a:ext cx="5868373" cy="707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.NET Core is perfectly suited for the requirements of cloud-native, cross-platform workloads</a:t>
            </a:r>
          </a:p>
        </p:txBody>
      </p:sp>
    </p:spTree>
    <p:extLst>
      <p:ext uri="{BB962C8B-B14F-4D97-AF65-F5344CB8AC3E}">
        <p14:creationId xmlns:p14="http://schemas.microsoft.com/office/powerpoint/2010/main" val="11159450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3568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84B5C-D53E-6649-8DF3-2A1D16AF54BA}"/>
              </a:ext>
            </a:extLst>
          </p:cNvPr>
          <p:cNvSpPr>
            <a:spLocks noGrp="1"/>
          </p:cNvSpPr>
          <p:nvPr>
            <p:ph type="title"/>
          </p:nvPr>
        </p:nvSpPr>
        <p:spPr>
          <a:noFill/>
        </p:spPr>
        <p:txBody>
          <a:bodyPr/>
          <a:lstStyle/>
          <a:p>
            <a:r>
              <a:rPr lang="en-US" dirty="0">
                <a:solidFill>
                  <a:schemeClr val="bg1"/>
                </a:solidFill>
              </a:rPr>
              <a:t>Core CLR Source Makeup</a:t>
            </a:r>
          </a:p>
        </p:txBody>
      </p:sp>
      <p:pic>
        <p:nvPicPr>
          <p:cNvPr id="16" name="Picture 15">
            <a:extLst>
              <a:ext uri="{FF2B5EF4-FFF2-40B4-BE49-F238E27FC236}">
                <a16:creationId xmlns:a16="http://schemas.microsoft.com/office/drawing/2014/main" id="{F9215508-8AB7-414B-9C94-FF31F5D96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5148" y="1549303"/>
            <a:ext cx="7861704" cy="3759393"/>
          </a:xfrm>
          <a:prstGeom prst="rect">
            <a:avLst/>
          </a:prstGeom>
        </p:spPr>
      </p:pic>
    </p:spTree>
    <p:extLst>
      <p:ext uri="{BB962C8B-B14F-4D97-AF65-F5344CB8AC3E}">
        <p14:creationId xmlns:p14="http://schemas.microsoft.com/office/powerpoint/2010/main" val="254232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F639E8-51CB-474B-BF97-D4D9993D1DCB}"/>
              </a:ext>
            </a:extLst>
          </p:cNvPr>
          <p:cNvSpPr>
            <a:spLocks noGrp="1"/>
          </p:cNvSpPr>
          <p:nvPr>
            <p:ph type="title"/>
          </p:nvPr>
        </p:nvSpPr>
        <p:spPr/>
        <p:txBody>
          <a:bodyPr/>
          <a:lstStyle/>
          <a:p>
            <a:r>
              <a:rPr lang="en-US" dirty="0"/>
              <a:t>Cross Platform Demo	</a:t>
            </a:r>
          </a:p>
        </p:txBody>
      </p:sp>
      <p:sp>
        <p:nvSpPr>
          <p:cNvPr id="5" name="Text Placeholder 4">
            <a:extLst>
              <a:ext uri="{FF2B5EF4-FFF2-40B4-BE49-F238E27FC236}">
                <a16:creationId xmlns:a16="http://schemas.microsoft.com/office/drawing/2014/main" id="{B8F8618B-E039-45DE-9402-FB2F1BB1485E}"/>
              </a:ext>
            </a:extLst>
          </p:cNvPr>
          <p:cNvSpPr>
            <a:spLocks noGrp="1"/>
          </p:cNvSpPr>
          <p:nvPr>
            <p:ph type="body" idx="1"/>
          </p:nvPr>
        </p:nvSpPr>
        <p:spPr/>
        <p:txBody>
          <a:bodyPr vert="horz" lIns="91440" tIns="45720" rIns="91440" bIns="45720" rtlCol="0" anchor="t">
            <a:normAutofit/>
          </a:bodyPr>
          <a:lstStyle/>
          <a:p>
            <a:endParaRPr lang="en-US" dirty="0">
              <a:cs typeface="Segoe UI"/>
            </a:endParaRPr>
          </a:p>
        </p:txBody>
      </p:sp>
    </p:spTree>
    <p:extLst>
      <p:ext uri="{BB962C8B-B14F-4D97-AF65-F5344CB8AC3E}">
        <p14:creationId xmlns:p14="http://schemas.microsoft.com/office/powerpoint/2010/main" val="730947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947491A-3F81-BB44-8D6B-7ABA5B3F443C}"/>
              </a:ext>
            </a:extLst>
          </p:cNvPr>
          <p:cNvSpPr txBox="1"/>
          <p:nvPr/>
        </p:nvSpPr>
        <p:spPr>
          <a:xfrm>
            <a:off x="3359033" y="277954"/>
            <a:ext cx="2174146" cy="10433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0" i="0" u="none" strike="noStrike" kern="1200" cap="none" spc="0" normalizeH="0" noProof="0">
                <a:ln>
                  <a:noFill/>
                </a:ln>
                <a:solidFill>
                  <a:schemeClr val="bg1"/>
                </a:solidFill>
                <a:effectLst/>
                <a:uLnTx/>
                <a:uFillTx/>
                <a:latin typeface="Segoe UI Light"/>
                <a:ea typeface="+mn-ea"/>
                <a:cs typeface="+mn-cs"/>
              </a:rPr>
              <a:t>2</a:t>
            </a:r>
          </a:p>
        </p:txBody>
      </p:sp>
      <p:sp>
        <p:nvSpPr>
          <p:cNvPr id="9" name="Title 1">
            <a:extLst>
              <a:ext uri="{FF2B5EF4-FFF2-40B4-BE49-F238E27FC236}">
                <a16:creationId xmlns:a16="http://schemas.microsoft.com/office/drawing/2014/main" id="{A76E1BF4-69BB-0648-BD65-10D1CFFF3DE8}"/>
              </a:ext>
            </a:extLst>
          </p:cNvPr>
          <p:cNvSpPr txBox="1">
            <a:spLocks/>
          </p:cNvSpPr>
          <p:nvPr/>
        </p:nvSpPr>
        <p:spPr>
          <a:xfrm>
            <a:off x="459030" y="56350"/>
            <a:ext cx="10551559" cy="1097205"/>
          </a:xfrm>
          <a:prstGeom prst="rect">
            <a:avLst/>
          </a:prstGeom>
        </p:spPr>
        <p:txBody>
          <a:bodyPr lIns="146095" tIns="9131" rIns="146095" bIns="9131" anchor="b" anchorCtr="0"/>
          <a:lstStyle>
            <a:lvl1pPr marL="0" indent="0" algn="l" defTabSz="914367" rtl="0" eaLnBrk="1" latinLnBrk="0" hangingPunct="1">
              <a:lnSpc>
                <a:spcPct val="90000"/>
              </a:lnSpc>
              <a:spcBef>
                <a:spcPts val="0"/>
              </a:spcBef>
              <a:buNone/>
              <a:defRPr lang="en-US" sz="6000" b="0" kern="1200" cap="none" spc="-100" baseline="0">
                <a:ln w="3175">
                  <a:noFill/>
                </a:ln>
                <a:solidFill>
                  <a:schemeClr val="bg1"/>
                </a:solidFill>
                <a:effectLst/>
                <a:latin typeface="+mj-lt"/>
                <a:ea typeface="+mn-ea"/>
                <a:cs typeface="Segoe UI" pitchFamily="34" charset="0"/>
              </a:defRPr>
            </a:lvl1pPr>
          </a:lstStyle>
          <a:p>
            <a:pPr marL="0" marR="0" lvl="0" indent="0" algn="l" defTabSz="913055" rtl="0" eaLnBrk="1" fontAlgn="auto" latinLnBrk="0" hangingPunct="1">
              <a:lnSpc>
                <a:spcPct val="90000"/>
              </a:lnSpc>
              <a:spcBef>
                <a:spcPts val="0"/>
              </a:spcBef>
              <a:spcAft>
                <a:spcPts val="0"/>
              </a:spcAft>
              <a:buClrTx/>
              <a:buSzTx/>
              <a:buFontTx/>
              <a:buNone/>
              <a:tabLst/>
              <a:defRPr/>
            </a:pPr>
            <a:r>
              <a:rPr kumimoji="0" lang="en-US" sz="5300" b="0" i="0" u="none" strike="noStrike" kern="1200" cap="none" spc="-100" normalizeH="0" noProof="0" dirty="0">
                <a:ln w="3175">
                  <a:noFill/>
                </a:ln>
                <a:effectLst/>
                <a:uLnTx/>
                <a:uFillTx/>
                <a:latin typeface="Segoe UI Light"/>
                <a:ea typeface="+mn-ea"/>
                <a:cs typeface="Segoe UI" pitchFamily="34" charset="0"/>
              </a:rPr>
              <a:t>.NET Core</a:t>
            </a:r>
          </a:p>
        </p:txBody>
      </p:sp>
      <p:grpSp>
        <p:nvGrpSpPr>
          <p:cNvPr id="10" name="Group 9">
            <a:extLst>
              <a:ext uri="{FF2B5EF4-FFF2-40B4-BE49-F238E27FC236}">
                <a16:creationId xmlns:a16="http://schemas.microsoft.com/office/drawing/2014/main" id="{6DA457DE-7555-D44F-A233-D12D042A12FD}"/>
              </a:ext>
            </a:extLst>
          </p:cNvPr>
          <p:cNvGrpSpPr/>
          <p:nvPr/>
        </p:nvGrpSpPr>
        <p:grpSpPr>
          <a:xfrm>
            <a:off x="10515178" y="1697692"/>
            <a:ext cx="1250398" cy="2075963"/>
            <a:chOff x="524899" y="1683299"/>
            <a:chExt cx="1250398" cy="2075963"/>
          </a:xfrm>
          <a:solidFill>
            <a:srgbClr val="002060"/>
          </a:solidFill>
        </p:grpSpPr>
        <p:sp>
          <p:nvSpPr>
            <p:cNvPr id="11" name="Rectangle 10">
              <a:extLst>
                <a:ext uri="{FF2B5EF4-FFF2-40B4-BE49-F238E27FC236}">
                  <a16:creationId xmlns:a16="http://schemas.microsoft.com/office/drawing/2014/main" id="{9B3DA03C-B1CB-2143-8F75-9E8A39A1C874}"/>
                </a:ext>
              </a:extLst>
            </p:cNvPr>
            <p:cNvSpPr/>
            <p:nvPr/>
          </p:nvSpPr>
          <p:spPr bwMode="auto">
            <a:xfrm>
              <a:off x="524899" y="1683299"/>
              <a:ext cx="1250398" cy="207596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2" name="Picture 11">
              <a:extLst>
                <a:ext uri="{FF2B5EF4-FFF2-40B4-BE49-F238E27FC236}">
                  <a16:creationId xmlns:a16="http://schemas.microsoft.com/office/drawing/2014/main" id="{4F404567-6518-2540-9D83-5276C664E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497" y="1756122"/>
              <a:ext cx="779562" cy="849589"/>
            </a:xfrm>
            <a:prstGeom prst="rect">
              <a:avLst/>
            </a:prstGeom>
            <a:grpFill/>
          </p:spPr>
        </p:pic>
        <p:sp>
          <p:nvSpPr>
            <p:cNvPr id="13" name="TextBox 12">
              <a:extLst>
                <a:ext uri="{FF2B5EF4-FFF2-40B4-BE49-F238E27FC236}">
                  <a16:creationId xmlns:a16="http://schemas.microsoft.com/office/drawing/2014/main" id="{4792D1F4-74C1-0949-BE66-BDD5A505A9D3}"/>
                </a:ext>
              </a:extLst>
            </p:cNvPr>
            <p:cNvSpPr txBox="1"/>
            <p:nvPr/>
          </p:nvSpPr>
          <p:spPr>
            <a:xfrm>
              <a:off x="529712" y="2677499"/>
              <a:ext cx="1208517" cy="180049"/>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DESKTOP</a:t>
              </a:r>
            </a:p>
          </p:txBody>
        </p:sp>
      </p:grpSp>
      <p:grpSp>
        <p:nvGrpSpPr>
          <p:cNvPr id="14" name="Group 13">
            <a:extLst>
              <a:ext uri="{FF2B5EF4-FFF2-40B4-BE49-F238E27FC236}">
                <a16:creationId xmlns:a16="http://schemas.microsoft.com/office/drawing/2014/main" id="{65EB32BB-88DD-FB4C-8469-3E2FFF8F004F}"/>
              </a:ext>
            </a:extLst>
          </p:cNvPr>
          <p:cNvGrpSpPr/>
          <p:nvPr/>
        </p:nvGrpSpPr>
        <p:grpSpPr>
          <a:xfrm>
            <a:off x="532527" y="1682702"/>
            <a:ext cx="2504119" cy="2075963"/>
            <a:chOff x="1771192" y="1683299"/>
            <a:chExt cx="2504119" cy="2075963"/>
          </a:xfrm>
        </p:grpSpPr>
        <p:grpSp>
          <p:nvGrpSpPr>
            <p:cNvPr id="15" name="Group 14">
              <a:extLst>
                <a:ext uri="{FF2B5EF4-FFF2-40B4-BE49-F238E27FC236}">
                  <a16:creationId xmlns:a16="http://schemas.microsoft.com/office/drawing/2014/main" id="{9CE5A634-B62C-2748-B2C2-D0DB6AA2EA00}"/>
                </a:ext>
              </a:extLst>
            </p:cNvPr>
            <p:cNvGrpSpPr/>
            <p:nvPr/>
          </p:nvGrpSpPr>
          <p:grpSpPr>
            <a:xfrm>
              <a:off x="1771192" y="1683300"/>
              <a:ext cx="1252060" cy="2075962"/>
              <a:chOff x="1771192" y="1683300"/>
              <a:chExt cx="1252060" cy="2075962"/>
            </a:xfrm>
          </p:grpSpPr>
          <p:sp>
            <p:nvSpPr>
              <p:cNvPr id="20" name="Rectangle 19">
                <a:extLst>
                  <a:ext uri="{FF2B5EF4-FFF2-40B4-BE49-F238E27FC236}">
                    <a16:creationId xmlns:a16="http://schemas.microsoft.com/office/drawing/2014/main" id="{5580102B-A1C2-5C4A-9F6A-3DF0E3CF431B}"/>
                  </a:ext>
                </a:extLst>
              </p:cNvPr>
              <p:cNvSpPr/>
              <p:nvPr/>
            </p:nvSpPr>
            <p:spPr bwMode="auto">
              <a:xfrm>
                <a:off x="1772854" y="1683300"/>
                <a:ext cx="1250398" cy="207596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1" name="Picture 20">
                <a:extLst>
                  <a:ext uri="{FF2B5EF4-FFF2-40B4-BE49-F238E27FC236}">
                    <a16:creationId xmlns:a16="http://schemas.microsoft.com/office/drawing/2014/main" id="{34132680-90BB-F24A-8B64-3038AC8C8B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8189" y="1748888"/>
                <a:ext cx="728049" cy="849589"/>
              </a:xfrm>
              <a:prstGeom prst="rect">
                <a:avLst/>
              </a:prstGeom>
            </p:spPr>
          </p:pic>
          <p:sp>
            <p:nvSpPr>
              <p:cNvPr id="22" name="TextBox 21">
                <a:extLst>
                  <a:ext uri="{FF2B5EF4-FFF2-40B4-BE49-F238E27FC236}">
                    <a16:creationId xmlns:a16="http://schemas.microsoft.com/office/drawing/2014/main" id="{5763E221-D820-AB4C-AA65-560CE6BA35F2}"/>
                  </a:ext>
                </a:extLst>
              </p:cNvPr>
              <p:cNvSpPr txBox="1"/>
              <p:nvPr/>
            </p:nvSpPr>
            <p:spPr>
              <a:xfrm>
                <a:off x="1771192" y="2677499"/>
                <a:ext cx="1251270" cy="143903"/>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WEB</a:t>
                </a:r>
              </a:p>
            </p:txBody>
          </p:sp>
        </p:grpSp>
        <p:grpSp>
          <p:nvGrpSpPr>
            <p:cNvPr id="16" name="Group 15">
              <a:extLst>
                <a:ext uri="{FF2B5EF4-FFF2-40B4-BE49-F238E27FC236}">
                  <a16:creationId xmlns:a16="http://schemas.microsoft.com/office/drawing/2014/main" id="{6181F593-436C-F847-9334-A02F7ADBE306}"/>
                </a:ext>
              </a:extLst>
            </p:cNvPr>
            <p:cNvGrpSpPr/>
            <p:nvPr/>
          </p:nvGrpSpPr>
          <p:grpSpPr>
            <a:xfrm>
              <a:off x="3016777" y="1683299"/>
              <a:ext cx="1258534" cy="2075961"/>
              <a:chOff x="3654584" y="1899136"/>
              <a:chExt cx="1675508" cy="2597404"/>
            </a:xfrm>
          </p:grpSpPr>
          <p:sp>
            <p:nvSpPr>
              <p:cNvPr id="17" name="Rectangle 16">
                <a:extLst>
                  <a:ext uri="{FF2B5EF4-FFF2-40B4-BE49-F238E27FC236}">
                    <a16:creationId xmlns:a16="http://schemas.microsoft.com/office/drawing/2014/main" id="{2D2225F4-36C6-1B44-A04D-3160B973FB4E}"/>
                  </a:ext>
                </a:extLst>
              </p:cNvPr>
              <p:cNvSpPr/>
              <p:nvPr/>
            </p:nvSpPr>
            <p:spPr bwMode="auto">
              <a:xfrm>
                <a:off x="3665416" y="1899136"/>
                <a:ext cx="1664676" cy="2597404"/>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8" name="Picture 17">
                <a:extLst>
                  <a:ext uri="{FF2B5EF4-FFF2-40B4-BE49-F238E27FC236}">
                    <a16:creationId xmlns:a16="http://schemas.microsoft.com/office/drawing/2014/main" id="{000F537E-11AB-FB4B-A363-600C701A87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4590" y="1990253"/>
                <a:ext cx="1003554" cy="1062990"/>
              </a:xfrm>
              <a:prstGeom prst="rect">
                <a:avLst/>
              </a:prstGeom>
            </p:spPr>
          </p:pic>
          <p:sp>
            <p:nvSpPr>
              <p:cNvPr id="19" name="TextBox 18">
                <a:extLst>
                  <a:ext uri="{FF2B5EF4-FFF2-40B4-BE49-F238E27FC236}">
                    <a16:creationId xmlns:a16="http://schemas.microsoft.com/office/drawing/2014/main" id="{BE8F43CA-CFCC-CE48-A2E1-6340D0D674AC}"/>
                  </a:ext>
                </a:extLst>
              </p:cNvPr>
              <p:cNvSpPr txBox="1"/>
              <p:nvPr/>
            </p:nvSpPr>
            <p:spPr>
              <a:xfrm>
                <a:off x="3654584" y="3143061"/>
                <a:ext cx="1665837" cy="18004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CLOUD</a:t>
                </a:r>
              </a:p>
            </p:txBody>
          </p:sp>
        </p:grpSp>
      </p:grpSp>
      <p:grpSp>
        <p:nvGrpSpPr>
          <p:cNvPr id="23" name="Group 22">
            <a:extLst>
              <a:ext uri="{FF2B5EF4-FFF2-40B4-BE49-F238E27FC236}">
                <a16:creationId xmlns:a16="http://schemas.microsoft.com/office/drawing/2014/main" id="{3474A3D9-2A8F-024C-9BAC-8DACF39B28E9}"/>
              </a:ext>
            </a:extLst>
          </p:cNvPr>
          <p:cNvGrpSpPr/>
          <p:nvPr/>
        </p:nvGrpSpPr>
        <p:grpSpPr>
          <a:xfrm>
            <a:off x="9260130" y="1690197"/>
            <a:ext cx="1277956" cy="2075960"/>
            <a:chOff x="8620412" y="1899137"/>
            <a:chExt cx="1701365" cy="2580344"/>
          </a:xfrm>
        </p:grpSpPr>
        <p:sp>
          <p:nvSpPr>
            <p:cNvPr id="24" name="Rectangle 23">
              <a:extLst>
                <a:ext uri="{FF2B5EF4-FFF2-40B4-BE49-F238E27FC236}">
                  <a16:creationId xmlns:a16="http://schemas.microsoft.com/office/drawing/2014/main" id="{D1BB2861-F1C0-3E4C-B718-B01F33018554}"/>
                </a:ext>
              </a:extLst>
            </p:cNvPr>
            <p:cNvSpPr/>
            <p:nvPr/>
          </p:nvSpPr>
          <p:spPr bwMode="auto">
            <a:xfrm>
              <a:off x="8657100" y="1899137"/>
              <a:ext cx="1664677" cy="2580344"/>
            </a:xfrm>
            <a:prstGeom prst="rect">
              <a:avLst/>
            </a:prstGeom>
            <a:solidFill>
              <a:srgbClr val="00829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5" name="Picture 24">
              <a:extLst>
                <a:ext uri="{FF2B5EF4-FFF2-40B4-BE49-F238E27FC236}">
                  <a16:creationId xmlns:a16="http://schemas.microsoft.com/office/drawing/2014/main" id="{6C823FC8-C1C8-AC4A-A3AD-3337DEB2AA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06689" y="1981200"/>
              <a:ext cx="907542" cy="1062990"/>
            </a:xfrm>
            <a:prstGeom prst="rect">
              <a:avLst/>
            </a:prstGeom>
          </p:spPr>
        </p:pic>
        <p:sp>
          <p:nvSpPr>
            <p:cNvPr id="26" name="TextBox 25">
              <a:extLst>
                <a:ext uri="{FF2B5EF4-FFF2-40B4-BE49-F238E27FC236}">
                  <a16:creationId xmlns:a16="http://schemas.microsoft.com/office/drawing/2014/main" id="{B15D49F4-8706-4C47-8CAE-65140A1FF666}"/>
                </a:ext>
              </a:extLst>
            </p:cNvPr>
            <p:cNvSpPr txBox="1"/>
            <p:nvPr/>
          </p:nvSpPr>
          <p:spPr>
            <a:xfrm>
              <a:off x="8620412" y="3143061"/>
              <a:ext cx="1665837" cy="180049"/>
            </a:xfrm>
            <a:prstGeom prst="rect">
              <a:avLst/>
            </a:prstGeom>
            <a:no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IoT</a:t>
              </a:r>
            </a:p>
          </p:txBody>
        </p:sp>
      </p:grpSp>
      <p:grpSp>
        <p:nvGrpSpPr>
          <p:cNvPr id="27" name="Group 26">
            <a:extLst>
              <a:ext uri="{FF2B5EF4-FFF2-40B4-BE49-F238E27FC236}">
                <a16:creationId xmlns:a16="http://schemas.microsoft.com/office/drawing/2014/main" id="{F68C324F-3545-D141-867B-FDD01F2D3F85}"/>
              </a:ext>
            </a:extLst>
          </p:cNvPr>
          <p:cNvGrpSpPr/>
          <p:nvPr/>
        </p:nvGrpSpPr>
        <p:grpSpPr>
          <a:xfrm>
            <a:off x="8108361" y="1683299"/>
            <a:ext cx="1250398" cy="2075960"/>
            <a:chOff x="10320997" y="1899137"/>
            <a:chExt cx="1664677" cy="2597403"/>
          </a:xfrm>
          <a:solidFill>
            <a:srgbClr val="FF0000"/>
          </a:solidFill>
        </p:grpSpPr>
        <p:sp>
          <p:nvSpPr>
            <p:cNvPr id="28" name="Rectangle 27">
              <a:extLst>
                <a:ext uri="{FF2B5EF4-FFF2-40B4-BE49-F238E27FC236}">
                  <a16:creationId xmlns:a16="http://schemas.microsoft.com/office/drawing/2014/main" id="{95FCB0FB-55AC-6C4D-8A3B-43D72435B28F}"/>
                </a:ext>
              </a:extLst>
            </p:cNvPr>
            <p:cNvSpPr/>
            <p:nvPr/>
          </p:nvSpPr>
          <p:spPr bwMode="auto">
            <a:xfrm>
              <a:off x="10320997" y="1899137"/>
              <a:ext cx="1664677" cy="2597403"/>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9" name="Picture 28">
              <a:extLst>
                <a:ext uri="{FF2B5EF4-FFF2-40B4-BE49-F238E27FC236}">
                  <a16:creationId xmlns:a16="http://schemas.microsoft.com/office/drawing/2014/main" id="{CCCB2083-F65C-0E42-A74A-1A62ECDFEE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50773" y="1981200"/>
              <a:ext cx="934974" cy="1062990"/>
            </a:xfrm>
            <a:prstGeom prst="rect">
              <a:avLst/>
            </a:prstGeom>
            <a:grpFill/>
          </p:spPr>
        </p:pic>
        <p:sp>
          <p:nvSpPr>
            <p:cNvPr id="30" name="TextBox 29">
              <a:extLst>
                <a:ext uri="{FF2B5EF4-FFF2-40B4-BE49-F238E27FC236}">
                  <a16:creationId xmlns:a16="http://schemas.microsoft.com/office/drawing/2014/main" id="{A1B84FFC-963B-8B48-A5C2-9527623A98E2}"/>
                </a:ext>
              </a:extLst>
            </p:cNvPr>
            <p:cNvSpPr txBox="1"/>
            <p:nvPr/>
          </p:nvSpPr>
          <p:spPr>
            <a:xfrm>
              <a:off x="10349321" y="3143062"/>
              <a:ext cx="1592204" cy="225274"/>
            </a:xfrm>
            <a:prstGeom prst="rect">
              <a:avLst/>
            </a:prstGeom>
            <a:grpFill/>
          </p:spPr>
          <p:txBody>
            <a:bodyPr wrap="square" lIns="0" tIns="0" rIns="0" bIns="0"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300" b="0" i="0" u="none" strike="noStrike" kern="1200" cap="none" spc="0" normalizeH="0" baseline="0" noProof="0">
                  <a:ln>
                    <a:noFill/>
                  </a:ln>
                  <a:solidFill>
                    <a:srgbClr val="FFFFFF"/>
                  </a:solidFill>
                  <a:effectLst/>
                  <a:uLnTx/>
                  <a:uFillTx/>
                  <a:latin typeface="Segoe UI Semibold" panose="020B0702040204020203" pitchFamily="34" charset="0"/>
                  <a:ea typeface="+mn-ea"/>
                  <a:cs typeface="+mn-cs"/>
                </a:rPr>
                <a:t>AI</a:t>
              </a:r>
            </a:p>
          </p:txBody>
        </p:sp>
      </p:grpSp>
      <p:grpSp>
        <p:nvGrpSpPr>
          <p:cNvPr id="31" name="Group 30">
            <a:extLst>
              <a:ext uri="{FF2B5EF4-FFF2-40B4-BE49-F238E27FC236}">
                <a16:creationId xmlns:a16="http://schemas.microsoft.com/office/drawing/2014/main" id="{90136AA2-2368-E042-BD0F-A272B95E2180}"/>
              </a:ext>
            </a:extLst>
          </p:cNvPr>
          <p:cNvGrpSpPr/>
          <p:nvPr/>
        </p:nvGrpSpPr>
        <p:grpSpPr>
          <a:xfrm>
            <a:off x="524899" y="3759259"/>
            <a:ext cx="8734361" cy="2495656"/>
            <a:chOff x="474923" y="2957811"/>
            <a:chExt cx="9253607" cy="3077297"/>
          </a:xfrm>
        </p:grpSpPr>
        <p:sp>
          <p:nvSpPr>
            <p:cNvPr id="32" name="TextBox 31">
              <a:extLst>
                <a:ext uri="{FF2B5EF4-FFF2-40B4-BE49-F238E27FC236}">
                  <a16:creationId xmlns:a16="http://schemas.microsoft.com/office/drawing/2014/main" id="{657589EF-36EB-6847-A5AF-51CE0DC9DE52}"/>
                </a:ext>
              </a:extLst>
            </p:cNvPr>
            <p:cNvSpPr txBox="1"/>
            <p:nvPr/>
          </p:nvSpPr>
          <p:spPr>
            <a:xfrm>
              <a:off x="474923" y="2957811"/>
              <a:ext cx="9253607" cy="3077297"/>
            </a:xfrm>
            <a:prstGeom prst="rect">
              <a:avLst/>
            </a:prstGeom>
            <a:solidFill>
              <a:srgbClr val="163554"/>
            </a:solidFill>
          </p:spPr>
          <p:txBody>
            <a:bodyPr wrap="square" lIns="239012" tIns="191209" rIns="239012" bIns="191209" rtlCol="0" anchor="ctr">
              <a:noAutofit/>
            </a:bodyPr>
            <a:lstStyle>
              <a:defPPr>
                <a:defRPr lang="en-US"/>
              </a:defPPr>
              <a:lvl1pPr algn="ctr" defTabSz="914224">
                <a:lnSpc>
                  <a:spcPct val="90000"/>
                </a:lnSpc>
                <a:defRPr sz="2000" kern="0">
                  <a:gradFill>
                    <a:gsLst>
                      <a:gs pos="1250">
                        <a:srgbClr val="FFFFFF"/>
                      </a:gs>
                      <a:gs pos="100000">
                        <a:srgbClr val="FFFFFF"/>
                      </a:gs>
                    </a:gsLst>
                    <a:lin ang="5400000" scaled="0"/>
                  </a:gradFill>
                  <a:latin typeface="Segoe UI Semibold" panose="020B0702040204020203" pitchFamily="34" charset="0"/>
                  <a:cs typeface="Segoe UI Semibold" panose="020B07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333" b="1" i="0" u="none" strike="noStrike" kern="0" cap="none" spc="0" normalizeH="0" baseline="0" noProof="0">
                <a:ln>
                  <a:noFill/>
                </a:ln>
                <a:solidFill>
                  <a:srgbClr val="FFFFFF"/>
                </a:solidFill>
                <a:effectLst/>
                <a:uLnTx/>
                <a:uFillTx/>
                <a:latin typeface="Segoe UI"/>
                <a:ea typeface="+mn-ea"/>
                <a:cs typeface="Segoe UI Semibold" panose="020B0702040204020203" pitchFamily="34" charset="0"/>
              </a:endParaRPr>
            </a:p>
          </p:txBody>
        </p:sp>
        <p:sp>
          <p:nvSpPr>
            <p:cNvPr id="33" name="TextBox 32">
              <a:extLst>
                <a:ext uri="{FF2B5EF4-FFF2-40B4-BE49-F238E27FC236}">
                  <a16:creationId xmlns:a16="http://schemas.microsoft.com/office/drawing/2014/main" id="{2786D1DC-85FE-C54F-850A-39BF9EEC8DDC}"/>
                </a:ext>
              </a:extLst>
            </p:cNvPr>
            <p:cNvSpPr txBox="1"/>
            <p:nvPr/>
          </p:nvSpPr>
          <p:spPr>
            <a:xfrm>
              <a:off x="3762304" y="5408884"/>
              <a:ext cx="268862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COMPILERS</a:t>
              </a:r>
            </a:p>
          </p:txBody>
        </p:sp>
        <p:sp>
          <p:nvSpPr>
            <p:cNvPr id="34" name="TextBox 33">
              <a:extLst>
                <a:ext uri="{FF2B5EF4-FFF2-40B4-BE49-F238E27FC236}">
                  <a16:creationId xmlns:a16="http://schemas.microsoft.com/office/drawing/2014/main" id="{2BC8C864-F911-DE49-B163-C9DC9E79C726}"/>
                </a:ext>
              </a:extLst>
            </p:cNvPr>
            <p:cNvSpPr txBox="1"/>
            <p:nvPr/>
          </p:nvSpPr>
          <p:spPr>
            <a:xfrm>
              <a:off x="6759530" y="5408884"/>
              <a:ext cx="2626177" cy="382081"/>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LANGUAGES</a:t>
              </a:r>
            </a:p>
          </p:txBody>
        </p:sp>
        <p:sp>
          <p:nvSpPr>
            <p:cNvPr id="35" name="TextBox 34">
              <a:extLst>
                <a:ext uri="{FF2B5EF4-FFF2-40B4-BE49-F238E27FC236}">
                  <a16:creationId xmlns:a16="http://schemas.microsoft.com/office/drawing/2014/main" id="{46D64B9E-2FD2-CA48-9F91-7A74C6C7C9E0}"/>
                </a:ext>
              </a:extLst>
            </p:cNvPr>
            <p:cNvSpPr txBox="1"/>
            <p:nvPr/>
          </p:nvSpPr>
          <p:spPr>
            <a:xfrm>
              <a:off x="819096" y="5408885"/>
              <a:ext cx="2634609" cy="394116"/>
            </a:xfrm>
            <a:prstGeom prst="rect">
              <a:avLst/>
            </a:prstGeom>
            <a:solidFill>
              <a:srgbClr val="D2D2D2"/>
            </a:solidFill>
          </p:spPr>
          <p:txBody>
            <a:bodyPr wrap="square" lIns="239012" tIns="191209" rIns="239012" bIns="191209" rtlCol="0" anchor="ctr">
              <a:noAutofit/>
            </a:bodyPr>
            <a:lstStyle/>
            <a:p>
              <a:pPr marL="0" marR="0" lvl="0" indent="0" algn="ctr" defTabSz="896020" rtl="0" eaLnBrk="1" fontAlgn="auto" latinLnBrk="0" hangingPunct="1">
                <a:lnSpc>
                  <a:spcPct val="90000"/>
                </a:lnSpc>
                <a:spcBef>
                  <a:spcPts val="0"/>
                </a:spcBef>
                <a:spcAft>
                  <a:spcPts val="0"/>
                </a:spcAft>
                <a:buClrTx/>
                <a:buSzTx/>
                <a:buFontTx/>
                <a:buNone/>
                <a:tabLst/>
                <a:defRPr/>
              </a:pPr>
              <a:r>
                <a:rPr kumimoji="0" lang="en-US" sz="933" b="1" i="0" u="none" strike="noStrike" kern="0" cap="none" spc="0" normalizeH="0" baseline="0" noProof="0">
                  <a:ln>
                    <a:noFill/>
                  </a:ln>
                  <a:gradFill>
                    <a:gsLst>
                      <a:gs pos="2804">
                        <a:srgbClr val="505050"/>
                      </a:gs>
                      <a:gs pos="26000">
                        <a:srgbClr val="505050"/>
                      </a:gs>
                    </a:gsLst>
                    <a:lin ang="5400000" scaled="1"/>
                  </a:gradFill>
                  <a:effectLst/>
                  <a:uLnTx/>
                  <a:uFillTx/>
                  <a:latin typeface="Segoe UI"/>
                  <a:ea typeface="+mn-ea"/>
                  <a:cs typeface="Segoe UI Semilight" panose="020B0402040204020203" pitchFamily="34" charset="0"/>
                </a:rPr>
                <a:t>RUNTIME COMPONENTS</a:t>
              </a:r>
            </a:p>
          </p:txBody>
        </p:sp>
        <p:sp>
          <p:nvSpPr>
            <p:cNvPr id="36" name="TextBox 35">
              <a:extLst>
                <a:ext uri="{FF2B5EF4-FFF2-40B4-BE49-F238E27FC236}">
                  <a16:creationId xmlns:a16="http://schemas.microsoft.com/office/drawing/2014/main" id="{D50A28C1-EA1E-8447-AC11-644CE734F909}"/>
                </a:ext>
              </a:extLst>
            </p:cNvPr>
            <p:cNvSpPr txBox="1"/>
            <p:nvPr/>
          </p:nvSpPr>
          <p:spPr>
            <a:xfrm>
              <a:off x="525249" y="3561539"/>
              <a:ext cx="9162736" cy="1149498"/>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333" b="1"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LIBRARIES</a:t>
              </a:r>
              <a:endParaRPr kumimoji="0" lang="en-US" sz="1067" b="1"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37" name="Rectangle 36">
              <a:extLst>
                <a:ext uri="{FF2B5EF4-FFF2-40B4-BE49-F238E27FC236}">
                  <a16:creationId xmlns:a16="http://schemas.microsoft.com/office/drawing/2014/main" id="{022F49DE-0E61-5741-BB0E-00F4ECAD1921}"/>
                </a:ext>
              </a:extLst>
            </p:cNvPr>
            <p:cNvSpPr/>
            <p:nvPr/>
          </p:nvSpPr>
          <p:spPr>
            <a:xfrm>
              <a:off x="549899" y="4949462"/>
              <a:ext cx="9162736" cy="395672"/>
            </a:xfrm>
            <a:prstGeom prst="rect">
              <a:avLst/>
            </a:prstGeom>
          </p:spPr>
          <p:txBody>
            <a:bodyPr wrap="square">
              <a:spAutoFit/>
            </a:bodyPr>
            <a:lstStyle/>
            <a:p>
              <a:pPr marL="0" marR="0" lvl="0" indent="0" algn="ctr" defTabSz="913830" rtl="0" eaLnBrk="1" fontAlgn="auto" latinLnBrk="0" hangingPunct="1">
                <a:lnSpc>
                  <a:spcPct val="100000"/>
                </a:lnSpc>
                <a:spcBef>
                  <a:spcPts val="0"/>
                </a:spcBef>
                <a:spcAft>
                  <a:spcPts val="0"/>
                </a:spcAft>
                <a:buClrTx/>
                <a:buSzTx/>
                <a:buFontTx/>
                <a:buNone/>
                <a:tabLst/>
                <a:defRPr/>
              </a:pPr>
              <a:r>
                <a:rPr kumimoji="0" lang="en-US" sz="1333" b="1" i="0" u="none" strike="noStrike" kern="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INFRASTRUCTURE</a:t>
              </a:r>
              <a:endParaRPr kumimoji="0" lang="en-US" sz="1733" b="0" i="0" u="none" strike="noStrike" kern="1200" cap="none" spc="0" normalizeH="0" baseline="0" noProof="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p:txBody>
        </p:sp>
      </p:grpSp>
      <p:sp>
        <p:nvSpPr>
          <p:cNvPr id="38" name="Rectangle 37">
            <a:extLst>
              <a:ext uri="{FF2B5EF4-FFF2-40B4-BE49-F238E27FC236}">
                <a16:creationId xmlns:a16="http://schemas.microsoft.com/office/drawing/2014/main" id="{C88D3693-B89C-B64F-A3EE-719493EEE99A}"/>
              </a:ext>
            </a:extLst>
          </p:cNvPr>
          <p:cNvSpPr/>
          <p:nvPr/>
        </p:nvSpPr>
        <p:spPr>
          <a:xfrm>
            <a:off x="592516" y="3844449"/>
            <a:ext cx="8679822" cy="350930"/>
          </a:xfrm>
          <a:prstGeom prst="rect">
            <a:avLst/>
          </a:prstGeom>
        </p:spPr>
        <p:txBody>
          <a:bodyPr wrap="square">
            <a:spAutoFit/>
          </a:body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867" b="1" i="0" u="none" strike="noStrike" kern="0" cap="none" spc="0" normalizeH="0" baseline="0" noProof="0">
                <a:ln>
                  <a:noFill/>
                </a:ln>
                <a:solidFill>
                  <a:srgbClr val="FFFFFF"/>
                </a:solidFill>
                <a:effectLst/>
                <a:uLnTx/>
                <a:uFillTx/>
                <a:latin typeface="Segoe UI"/>
                <a:ea typeface="+mn-ea"/>
                <a:cs typeface="Segoe UI Semibold" panose="020B0702040204020203" pitchFamily="34" charset="0"/>
              </a:rPr>
              <a:t>.NET CORE</a:t>
            </a:r>
          </a:p>
        </p:txBody>
      </p:sp>
      <p:sp>
        <p:nvSpPr>
          <p:cNvPr id="39" name="TextBox 38">
            <a:extLst>
              <a:ext uri="{FF2B5EF4-FFF2-40B4-BE49-F238E27FC236}">
                <a16:creationId xmlns:a16="http://schemas.microsoft.com/office/drawing/2014/main" id="{26D57D5E-26DE-0244-9CFC-A423B7B3B92C}"/>
              </a:ext>
            </a:extLst>
          </p:cNvPr>
          <p:cNvSpPr txBox="1"/>
          <p:nvPr/>
        </p:nvSpPr>
        <p:spPr>
          <a:xfrm>
            <a:off x="563168" y="5246578"/>
            <a:ext cx="8657823" cy="898895"/>
          </a:xfrm>
          <a:prstGeom prst="rect">
            <a:avLst/>
          </a:prstGeom>
          <a:solidFill>
            <a:srgbClr val="000000">
              <a:alpha val="10196"/>
            </a:srgbClr>
          </a:solidFill>
        </p:spPr>
        <p:txBody>
          <a:bodyPr wrap="square" lIns="239012" tIns="191209" rIns="239012" bIns="191209" rtlCol="0" anchor="ctr">
            <a:noAutofit/>
          </a:bodyPr>
          <a:lstStyle>
            <a:defPPr>
              <a:defRPr lang="en-US"/>
            </a:defPPr>
            <a:lvl1pPr algn="ctr" defTabSz="914224">
              <a:lnSpc>
                <a:spcPct val="90000"/>
              </a:lnSpc>
              <a:defRPr sz="1600" b="1" kern="0">
                <a:gradFill>
                  <a:gsLst>
                    <a:gs pos="2804">
                      <a:srgbClr val="505050"/>
                    </a:gs>
                    <a:gs pos="26000">
                      <a:srgbClr val="505050"/>
                    </a:gs>
                  </a:gsLst>
                  <a:lin ang="5400000" scaled="1"/>
                </a:gradFill>
                <a:cs typeface="Segoe UI Semilight" panose="020B0402040204020203" pitchFamily="34" charset="0"/>
              </a:defRPr>
            </a:lvl1pPr>
          </a:lstStyle>
          <a:p>
            <a:pPr marL="0" marR="0" lvl="0" indent="0" algn="ctr" defTabSz="914025" rtl="0" eaLnBrk="1" fontAlgn="auto" latinLnBrk="0" hangingPunct="1">
              <a:lnSpc>
                <a:spcPct val="90000"/>
              </a:lnSpc>
              <a:spcBef>
                <a:spcPts val="0"/>
              </a:spcBef>
              <a:spcAft>
                <a:spcPts val="0"/>
              </a:spcAft>
              <a:buClrTx/>
              <a:buSzTx/>
              <a:buFontTx/>
              <a:buNone/>
              <a:tabLst/>
              <a:defRPr/>
            </a:pPr>
            <a:endParaRPr kumimoji="0" lang="en-US" sz="1067" b="1" i="0" u="none" strike="noStrike" kern="0" cap="none" spc="0" normalizeH="0" baseline="0" noProof="0">
              <a:ln>
                <a:noFill/>
              </a:ln>
              <a:solidFill>
                <a:srgbClr val="FFFFFF"/>
              </a:solidFill>
              <a:effectLst/>
              <a:uLnTx/>
              <a:uFillTx/>
              <a:latin typeface="Segoe UI"/>
              <a:ea typeface="+mn-ea"/>
              <a:cs typeface="Segoe UI Semilight" panose="020B0402040204020203" pitchFamily="34" charset="0"/>
            </a:endParaRPr>
          </a:p>
        </p:txBody>
      </p:sp>
      <p:sp>
        <p:nvSpPr>
          <p:cNvPr id="40" name="TextBox 39">
            <a:extLst>
              <a:ext uri="{FF2B5EF4-FFF2-40B4-BE49-F238E27FC236}">
                <a16:creationId xmlns:a16="http://schemas.microsoft.com/office/drawing/2014/main" id="{C41FC724-76CC-744B-AA89-EC537945F4BB}"/>
              </a:ext>
            </a:extLst>
          </p:cNvPr>
          <p:cNvSpPr txBox="1"/>
          <p:nvPr/>
        </p:nvSpPr>
        <p:spPr>
          <a:xfrm>
            <a:off x="3366001" y="265235"/>
            <a:ext cx="7420243" cy="10433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5400" b="0" i="0" u="none" strike="noStrike" kern="1200" cap="none" spc="0" normalizeH="0" baseline="0" noProof="0" dirty="0">
                <a:ln>
                  <a:noFill/>
                </a:ln>
                <a:solidFill>
                  <a:schemeClr val="bg1"/>
                </a:solidFill>
                <a:effectLst/>
                <a:uLnTx/>
                <a:uFillTx/>
                <a:latin typeface="Segoe UI"/>
                <a:ea typeface="+mn-ea"/>
                <a:cs typeface="+mn-cs"/>
              </a:rPr>
              <a:t>3 </a:t>
            </a:r>
            <a:r>
              <a:rPr lang="en-US" sz="5400" dirty="0">
                <a:solidFill>
                  <a:schemeClr val="bg1"/>
                </a:solidFill>
                <a:latin typeface="Segoe UI Light" panose="020B0502040204020203" pitchFamily="34" charset="0"/>
                <a:cs typeface="Segoe UI Light" panose="020B0502040204020203" pitchFamily="34" charset="0"/>
              </a:rPr>
              <a:t>(coming next year)</a:t>
            </a:r>
            <a:endParaRPr kumimoji="0" lang="en-US" sz="5400" b="0" i="0" u="none" strike="noStrike" kern="120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endParaRPr>
          </a:p>
        </p:txBody>
      </p:sp>
      <p:sp>
        <p:nvSpPr>
          <p:cNvPr id="41" name="Rectangle 40">
            <a:extLst>
              <a:ext uri="{FF2B5EF4-FFF2-40B4-BE49-F238E27FC236}">
                <a16:creationId xmlns:a16="http://schemas.microsoft.com/office/drawing/2014/main" id="{07C52000-DDCF-DA44-A4C0-DC5585F00E6C}"/>
              </a:ext>
            </a:extLst>
          </p:cNvPr>
          <p:cNvSpPr/>
          <p:nvPr/>
        </p:nvSpPr>
        <p:spPr>
          <a:xfrm>
            <a:off x="535611" y="3848299"/>
            <a:ext cx="8679822" cy="350930"/>
          </a:xfrm>
          <a:prstGeom prst="rect">
            <a:avLst/>
          </a:prstGeom>
        </p:spPr>
        <p:txBody>
          <a:bodyPr wrap="square">
            <a:spAutoFit/>
          </a:bodyPr>
          <a:lstStyle/>
          <a:p>
            <a:pPr marL="0" marR="0" lvl="0" indent="0" algn="ctr" defTabSz="914025" rtl="0" eaLnBrk="1" fontAlgn="auto" latinLnBrk="0" hangingPunct="1">
              <a:lnSpc>
                <a:spcPct val="90000"/>
              </a:lnSpc>
              <a:spcBef>
                <a:spcPts val="0"/>
              </a:spcBef>
              <a:spcAft>
                <a:spcPts val="0"/>
              </a:spcAft>
              <a:buClrTx/>
              <a:buSzTx/>
              <a:buFontTx/>
              <a:buNone/>
              <a:tabLst/>
              <a:defRPr/>
            </a:pPr>
            <a:r>
              <a:rPr kumimoji="0" lang="en-US" sz="1867" b="1" i="0" u="none" strike="noStrike" kern="0" cap="none" spc="0" normalizeH="0" baseline="0" noProof="0">
                <a:ln>
                  <a:noFill/>
                </a:ln>
                <a:solidFill>
                  <a:srgbClr val="FFFFFF"/>
                </a:solidFill>
                <a:effectLst/>
                <a:uLnTx/>
                <a:uFillTx/>
                <a:latin typeface="Segoe UI"/>
                <a:ea typeface="+mn-ea"/>
                <a:cs typeface="Segoe UI Semibold" panose="020B0702040204020203" pitchFamily="34" charset="0"/>
              </a:rPr>
              <a:t>.NET CORE 3</a:t>
            </a:r>
          </a:p>
        </p:txBody>
      </p:sp>
      <p:sp>
        <p:nvSpPr>
          <p:cNvPr id="42" name="TextBox 41">
            <a:extLst>
              <a:ext uri="{FF2B5EF4-FFF2-40B4-BE49-F238E27FC236}">
                <a16:creationId xmlns:a16="http://schemas.microsoft.com/office/drawing/2014/main" id="{433E1379-4387-1942-85E1-CEB5274ABA0B}"/>
              </a:ext>
            </a:extLst>
          </p:cNvPr>
          <p:cNvSpPr txBox="1"/>
          <p:nvPr/>
        </p:nvSpPr>
        <p:spPr>
          <a:xfrm>
            <a:off x="6810366" y="1585481"/>
            <a:ext cx="4810134" cy="2182842"/>
          </a:xfrm>
          <a:prstGeom prst="rect">
            <a:avLst/>
          </a:prstGeom>
          <a:noFill/>
          <a:ln>
            <a:noFill/>
          </a:ln>
        </p:spPr>
        <p:txBody>
          <a:bodyPr wrap="square" lIns="182880" tIns="146304" rIns="182880" bIns="146304" rtlCol="0">
            <a:spAutoFit/>
          </a:bodyPr>
          <a:lstStyle/>
          <a:p>
            <a:pPr lvl="0">
              <a:defRPr/>
            </a:pPr>
            <a:r>
              <a:rPr lang="en-US" b="1" dirty="0">
                <a:solidFill>
                  <a:schemeClr val="bg1"/>
                </a:solidFill>
              </a:rPr>
              <a:t>Why Windows Desktop on .NET Core?</a:t>
            </a:r>
          </a:p>
          <a:p>
            <a:pPr lvl="0">
              <a:lnSpc>
                <a:spcPct val="150000"/>
              </a:lnSpc>
              <a:defRPr/>
            </a:pPr>
            <a:r>
              <a:rPr lang="en-US" dirty="0">
                <a:solidFill>
                  <a:schemeClr val="bg1"/>
                </a:solidFill>
              </a:rPr>
              <a:t>Side by side</a:t>
            </a:r>
          </a:p>
          <a:p>
            <a:pPr lvl="0">
              <a:lnSpc>
                <a:spcPct val="150000"/>
              </a:lnSpc>
              <a:defRPr/>
            </a:pPr>
            <a:r>
              <a:rPr lang="en-US" dirty="0">
                <a:solidFill>
                  <a:schemeClr val="bg1"/>
                </a:solidFill>
              </a:rPr>
              <a:t>Machine global or app local framework</a:t>
            </a:r>
          </a:p>
          <a:p>
            <a:pPr lvl="0">
              <a:lnSpc>
                <a:spcPct val="150000"/>
              </a:lnSpc>
              <a:defRPr/>
            </a:pPr>
            <a:r>
              <a:rPr lang="en-US" dirty="0">
                <a:solidFill>
                  <a:schemeClr val="bg1"/>
                </a:solidFill>
              </a:rPr>
              <a:t>Core runtime and API improvements</a:t>
            </a:r>
          </a:p>
          <a:p>
            <a:pPr lvl="0">
              <a:lnSpc>
                <a:spcPct val="150000"/>
              </a:lnSpc>
              <a:defRPr/>
            </a:pPr>
            <a:r>
              <a:rPr lang="en-US" dirty="0">
                <a:solidFill>
                  <a:schemeClr val="bg1"/>
                </a:solidFill>
              </a:rPr>
              <a:t>New .</a:t>
            </a:r>
            <a:r>
              <a:rPr lang="en-US" dirty="0" err="1">
                <a:solidFill>
                  <a:schemeClr val="bg1"/>
                </a:solidFill>
              </a:rPr>
              <a:t>csproj</a:t>
            </a:r>
            <a:r>
              <a:rPr lang="en-US" dirty="0">
                <a:solidFill>
                  <a:schemeClr val="bg1"/>
                </a:solidFill>
              </a:rPr>
              <a:t> project system</a:t>
            </a:r>
          </a:p>
        </p:txBody>
      </p:sp>
      <p:sp>
        <p:nvSpPr>
          <p:cNvPr id="43" name="TextBox 42">
            <a:extLst>
              <a:ext uri="{FF2B5EF4-FFF2-40B4-BE49-F238E27FC236}">
                <a16:creationId xmlns:a16="http://schemas.microsoft.com/office/drawing/2014/main" id="{568DB75B-53CC-9644-A6F3-74F636515EAA}"/>
              </a:ext>
            </a:extLst>
          </p:cNvPr>
          <p:cNvSpPr txBox="1"/>
          <p:nvPr/>
        </p:nvSpPr>
        <p:spPr>
          <a:xfrm>
            <a:off x="3359033" y="2096695"/>
            <a:ext cx="5868373" cy="707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noProof="0" dirty="0">
                <a:ln>
                  <a:noFill/>
                </a:ln>
                <a:solidFill>
                  <a:schemeClr val="bg1"/>
                </a:solidFill>
                <a:effectLst/>
                <a:uLnTx/>
                <a:uFillTx/>
                <a:latin typeface="Segoe UI" panose="020B0502040204020203" pitchFamily="34" charset="0"/>
                <a:ea typeface="+mn-ea"/>
                <a:cs typeface="Segoe UI" panose="020B0502040204020203" pitchFamily="34" charset="0"/>
              </a:rPr>
              <a:t>.NET Core is perfectly suited for the requirements of cloud-native, cross-platform workloads</a:t>
            </a:r>
          </a:p>
        </p:txBody>
      </p:sp>
    </p:spTree>
    <p:extLst>
      <p:ext uri="{BB962C8B-B14F-4D97-AF65-F5344CB8AC3E}">
        <p14:creationId xmlns:p14="http://schemas.microsoft.com/office/powerpoint/2010/main" val="15000151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xit" presetSubtype="0" fill="hold" grpId="0" nodeType="withEffect">
                                  <p:stCondLst>
                                    <p:cond delay="0"/>
                                  </p:stCondLst>
                                  <p:childTnLst>
                                    <p:animEffect transition="out" filter="fade">
                                      <p:cBhvr>
                                        <p:cTn id="9" dur="500"/>
                                        <p:tgtEl>
                                          <p:spTgt spid="43"/>
                                        </p:tgtEl>
                                      </p:cBhvr>
                                    </p:animEffect>
                                    <p:set>
                                      <p:cBhvr>
                                        <p:cTn id="10" dur="1" fill="hold">
                                          <p:stCondLst>
                                            <p:cond delay="499"/>
                                          </p:stCondLst>
                                        </p:cTn>
                                        <p:tgtEl>
                                          <p:spTgt spid="4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par>
                                <p:cTn id="14" presetID="35" presetClass="path" presetSubtype="0" accel="50000" decel="50000" fill="hold" nodeType="withEffect">
                                  <p:stCondLst>
                                    <p:cond delay="0"/>
                                  </p:stCondLst>
                                  <p:childTnLst>
                                    <p:animMotion origin="layout" path="M 3.95833E-6 -0.00486 L -0.41602 7.40741E-7 " pathEditMode="relative" rAng="0" ptsTypes="AA">
                                      <p:cBhvr>
                                        <p:cTn id="15" dur="1000" fill="hold"/>
                                        <p:tgtEl>
                                          <p:spTgt spid="27"/>
                                        </p:tgtEl>
                                        <p:attrNameLst>
                                          <p:attrName>ppt_x</p:attrName>
                                          <p:attrName>ppt_y</p:attrName>
                                        </p:attrNameLst>
                                      </p:cBhvr>
                                      <p:rCtr x="-20807" y="231"/>
                                    </p:animMotion>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35" presetClass="path" presetSubtype="0" accel="50000" decel="50000" fill="hold" nodeType="withEffect">
                                  <p:stCondLst>
                                    <p:cond delay="0"/>
                                  </p:stCondLst>
                                  <p:childTnLst>
                                    <p:animMotion origin="layout" path="M -0.00456 -0.00325 L -0.41068 -0.00024 " pathEditMode="relative" rAng="0" ptsTypes="AA">
                                      <p:cBhvr>
                                        <p:cTn id="21" dur="1000" fill="hold"/>
                                        <p:tgtEl>
                                          <p:spTgt spid="23"/>
                                        </p:tgtEl>
                                        <p:attrNameLst>
                                          <p:attrName>ppt_x</p:attrName>
                                          <p:attrName>ppt_y</p:attrName>
                                        </p:attrNameLst>
                                      </p:cBhvr>
                                      <p:rCtr x="-20313" y="139"/>
                                    </p:animMotion>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35" presetClass="path" presetSubtype="0" accel="50000" decel="50000" fill="hold" nodeType="withEffect">
                                  <p:stCondLst>
                                    <p:cond delay="0"/>
                                  </p:stCondLst>
                                  <p:childTnLst>
                                    <p:animMotion origin="layout" path="M 0.00182 -0.00162 L -0.40885 -0.00254 " pathEditMode="relative" rAng="0" ptsTypes="AA">
                                      <p:cBhvr>
                                        <p:cTn id="27" dur="1000" fill="hold"/>
                                        <p:tgtEl>
                                          <p:spTgt spid="10"/>
                                        </p:tgtEl>
                                        <p:attrNameLst>
                                          <p:attrName>ppt_x</p:attrName>
                                          <p:attrName>ppt_y</p:attrName>
                                        </p:attrNameLst>
                                      </p:cBhvr>
                                      <p:rCtr x="-20534" y="-46"/>
                                    </p:animMotion>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par>
                                <p:cTn id="32" presetID="10" presetClass="exit" presetSubtype="0" fill="hold" grpId="0" nodeType="withEffect">
                                  <p:stCondLst>
                                    <p:cond delay="0"/>
                                  </p:stCondLst>
                                  <p:childTnLst>
                                    <p:animEffect transition="out" filter="fade">
                                      <p:cBhvr>
                                        <p:cTn id="33" dur="500"/>
                                        <p:tgtEl>
                                          <p:spTgt spid="38"/>
                                        </p:tgtEl>
                                      </p:cBhvr>
                                    </p:animEffect>
                                    <p:set>
                                      <p:cBhvr>
                                        <p:cTn id="34" dur="1" fill="hold">
                                          <p:stCondLst>
                                            <p:cond delay="499"/>
                                          </p:stCondLst>
                                        </p:cTn>
                                        <p:tgtEl>
                                          <p:spTgt spid="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0"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8" grpId="0"/>
      <p:bldP spid="40" grpId="0"/>
      <p:bldP spid="41" grpId="0"/>
      <p:bldP spid="42" grpId="0"/>
      <p:bldP spid="4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C0B4057-4FBB-DC44-B981-A5C17F516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6650" y="76200"/>
            <a:ext cx="7378700" cy="6705600"/>
          </a:xfrm>
          <a:prstGeom prst="rect">
            <a:avLst/>
          </a:prstGeom>
        </p:spPr>
      </p:pic>
    </p:spTree>
    <p:extLst>
      <p:ext uri="{BB962C8B-B14F-4D97-AF65-F5344CB8AC3E}">
        <p14:creationId xmlns:p14="http://schemas.microsoft.com/office/powerpoint/2010/main" val="36259361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4A7E90F-8576-47DC-8AF3-23176C6DF757}"/>
              </a:ext>
            </a:extLst>
          </p:cNvPr>
          <p:cNvSpPr>
            <a:spLocks noGrp="1"/>
          </p:cNvSpPr>
          <p:nvPr>
            <p:ph type="title"/>
          </p:nvPr>
        </p:nvSpPr>
        <p:spPr/>
        <p:txBody>
          <a:bodyPr/>
          <a:lstStyle/>
          <a:p>
            <a:r>
              <a:rPr lang="en-US" dirty="0"/>
              <a:t>.NET Core 3 Desktop Improvements</a:t>
            </a:r>
          </a:p>
        </p:txBody>
      </p:sp>
      <p:sp>
        <p:nvSpPr>
          <p:cNvPr id="8" name="Content Placeholder 4">
            <a:extLst>
              <a:ext uri="{FF2B5EF4-FFF2-40B4-BE49-F238E27FC236}">
                <a16:creationId xmlns:a16="http://schemas.microsoft.com/office/drawing/2014/main" id="{C5227181-EC6A-254A-93E8-17C8D1E03189}"/>
              </a:ext>
            </a:extLst>
          </p:cNvPr>
          <p:cNvSpPr txBox="1">
            <a:spLocks/>
          </p:cNvSpPr>
          <p:nvPr/>
        </p:nvSpPr>
        <p:spPr>
          <a:xfrm>
            <a:off x="336000" y="1584000"/>
            <a:ext cx="11520000" cy="4994999"/>
          </a:xfrm>
          <a:prstGeom prst="rect">
            <a:avLst/>
          </a:prstGeom>
        </p:spPr>
        <p:txBody>
          <a:bodyPr/>
          <a:lstStyle>
            <a:lvl1pPr marL="0" indent="0" algn="l" defTabSz="914400" rtl="0" eaLnBrk="1" latinLnBrk="0" hangingPunct="1">
              <a:lnSpc>
                <a:spcPct val="114000"/>
              </a:lnSpc>
              <a:spcBef>
                <a:spcPts val="1000"/>
              </a:spcBef>
              <a:buFont typeface="Arial" panose="020B0604020202020204" pitchFamily="34" charset="0"/>
              <a:buNone/>
              <a:defRPr sz="2000" kern="1200" spc="-50" baseline="0">
                <a:solidFill>
                  <a:srgbClr val="262626"/>
                </a:solidFill>
                <a:latin typeface="+mn-lt"/>
                <a:ea typeface="+mn-ea"/>
                <a:cs typeface="+mn-cs"/>
              </a:defRPr>
            </a:lvl1pPr>
            <a:lvl2pPr marL="457200" indent="0" algn="l" defTabSz="914400" rtl="0" eaLnBrk="1" latinLnBrk="0" hangingPunct="1">
              <a:lnSpc>
                <a:spcPct val="114000"/>
              </a:lnSpc>
              <a:spcBef>
                <a:spcPts val="500"/>
              </a:spcBef>
              <a:buFont typeface="Arial" panose="020B0604020202020204" pitchFamily="34" charset="0"/>
              <a:buNone/>
              <a:defRPr sz="1800" kern="1200" spc="-50" baseline="0">
                <a:solidFill>
                  <a:srgbClr val="262626"/>
                </a:solidFill>
                <a:latin typeface="+mn-lt"/>
                <a:ea typeface="+mn-ea"/>
                <a:cs typeface="+mn-cs"/>
              </a:defRPr>
            </a:lvl2pPr>
            <a:lvl3pPr marL="914400" indent="0" algn="l" defTabSz="914400" rtl="0" eaLnBrk="1" latinLnBrk="0" hangingPunct="1">
              <a:lnSpc>
                <a:spcPct val="114000"/>
              </a:lnSpc>
              <a:spcBef>
                <a:spcPts val="500"/>
              </a:spcBef>
              <a:buFont typeface="Arial" panose="020B0604020202020204" pitchFamily="34" charset="0"/>
              <a:buNone/>
              <a:defRPr sz="1600" kern="1200" spc="-50" baseline="0">
                <a:solidFill>
                  <a:srgbClr val="262626"/>
                </a:solidFill>
                <a:latin typeface="+mn-lt"/>
                <a:ea typeface="+mn-ea"/>
                <a:cs typeface="+mn-cs"/>
              </a:defRPr>
            </a:lvl3pPr>
            <a:lvl4pPr marL="1371600" indent="0" algn="l" defTabSz="914400" rtl="0" eaLnBrk="1" latinLnBrk="0" hangingPunct="1">
              <a:lnSpc>
                <a:spcPct val="114000"/>
              </a:lnSpc>
              <a:spcBef>
                <a:spcPts val="500"/>
              </a:spcBef>
              <a:buFont typeface="Arial" panose="020B0604020202020204" pitchFamily="34" charset="0"/>
              <a:buNone/>
              <a:defRPr sz="1400" kern="1200" spc="-50" baseline="0">
                <a:solidFill>
                  <a:srgbClr val="262626"/>
                </a:solidFill>
                <a:latin typeface="+mn-lt"/>
                <a:ea typeface="+mn-ea"/>
                <a:cs typeface="+mn-cs"/>
              </a:defRPr>
            </a:lvl4pPr>
            <a:lvl5pPr marL="1828800" indent="0" algn="l" defTabSz="914400" rtl="0" eaLnBrk="1" latinLnBrk="0" hangingPunct="1">
              <a:lnSpc>
                <a:spcPct val="114000"/>
              </a:lnSpc>
              <a:spcBef>
                <a:spcPts val="500"/>
              </a:spcBef>
              <a:buFont typeface="Arial" panose="020B0604020202020204" pitchFamily="34" charset="0"/>
              <a:buNone/>
              <a:defRPr sz="1400" kern="1200" spc="-50" baseline="0">
                <a:solidFill>
                  <a:srgbClr val="26262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.NET Core 3 supports WinForms and WPF frameworks</a:t>
            </a:r>
          </a:p>
          <a:p>
            <a:pPr lvl="1"/>
            <a:r>
              <a:rPr lang="en-US" dirty="0">
                <a:solidFill>
                  <a:schemeClr val="bg1"/>
                </a:solidFill>
              </a:rPr>
              <a:t>XAML Controls – WinForms &amp; WPF browser and media UWP controls</a:t>
            </a:r>
          </a:p>
          <a:p>
            <a:pPr lvl="1"/>
            <a:r>
              <a:rPr lang="en-US" dirty="0">
                <a:solidFill>
                  <a:schemeClr val="bg1"/>
                </a:solidFill>
              </a:rPr>
              <a:t>XAML Islands - WinForms &amp; WPF can host UWP</a:t>
            </a:r>
          </a:p>
          <a:p>
            <a:pPr lvl="1"/>
            <a:r>
              <a:rPr lang="en-US" dirty="0">
                <a:solidFill>
                  <a:schemeClr val="bg1"/>
                </a:solidFill>
              </a:rPr>
              <a:t>High DPI fixes for WinForms</a:t>
            </a:r>
          </a:p>
          <a:p>
            <a:r>
              <a:rPr lang="en-US" dirty="0">
                <a:solidFill>
                  <a:schemeClr val="bg1"/>
                </a:solidFill>
              </a:rPr>
              <a:t>.NET Core support for all the Windows 10 API’s</a:t>
            </a:r>
          </a:p>
          <a:p>
            <a:r>
              <a:rPr lang="en-US" dirty="0">
                <a:solidFill>
                  <a:schemeClr val="bg1"/>
                </a:solidFill>
              </a:rPr>
              <a:t>.NET Core App Bundler</a:t>
            </a:r>
          </a:p>
          <a:p>
            <a:pPr lvl="1"/>
            <a:r>
              <a:rPr lang="en-US" dirty="0">
                <a:solidFill>
                  <a:schemeClr val="bg1"/>
                </a:solidFill>
              </a:rPr>
              <a:t>Precompiled, fast startup</a:t>
            </a:r>
          </a:p>
          <a:p>
            <a:pPr lvl="1"/>
            <a:r>
              <a:rPr lang="en-US" dirty="0">
                <a:solidFill>
                  <a:schemeClr val="bg1"/>
                </a:solidFill>
              </a:rPr>
              <a:t>Small apps by removing unused dependencies, link away unused IL</a:t>
            </a:r>
          </a:p>
          <a:p>
            <a:pPr lvl="1"/>
            <a:r>
              <a:rPr lang="en-US" dirty="0">
                <a:solidFill>
                  <a:schemeClr val="bg1"/>
                </a:solidFill>
              </a:rPr>
              <a:t>Single self-contained .EXE</a:t>
            </a:r>
          </a:p>
        </p:txBody>
      </p:sp>
    </p:spTree>
    <p:extLst>
      <p:ext uri="{BB962C8B-B14F-4D97-AF65-F5344CB8AC3E}">
        <p14:creationId xmlns:p14="http://schemas.microsoft.com/office/powerpoint/2010/main" val="2658418220"/>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yled Slides - PWA" id="{57F23E59-720C-A34E-8D28-75A76F7BB6A5}" vid="{DA152B16-0226-504D-BD40-0334FCBBFD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4D170F48843B4469F4EBAA4989DCF06" ma:contentTypeVersion="10" ma:contentTypeDescription="Create a new document." ma:contentTypeScope="" ma:versionID="2f20f3d5ba0571e0196a57dbb2f3494b">
  <xsd:schema xmlns:xsd="http://www.w3.org/2001/XMLSchema" xmlns:xs="http://www.w3.org/2001/XMLSchema" xmlns:p="http://schemas.microsoft.com/office/2006/metadata/properties" xmlns:ns2="f6ecbb66-529e-4d85-a914-95a490d96b29" xmlns:ns3="c572443e-d5c7-4467-9262-fe356aab5cd9" targetNamespace="http://schemas.microsoft.com/office/2006/metadata/properties" ma:root="true" ma:fieldsID="64b42ee6732b56317aac76118bc80c77" ns2:_="" ns3:_="">
    <xsd:import namespace="f6ecbb66-529e-4d85-a914-95a490d96b29"/>
    <xsd:import namespace="c572443e-d5c7-4467-9262-fe356aab5cd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element ref="ns3:LastSharedByUser" minOccurs="0"/>
                <xsd:element ref="ns3:LastSharedByTim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ecbb66-529e-4d85-a914-95a490d96b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72443e-d5c7-4467-9262-fe356aab5cd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LastSharedByUser" ma:index="15" nillable="true" ma:displayName="Last Shared By User" ma:hidden="true" ma:internalName="LastSharedByUser" ma:readOnly="true">
      <xsd:simpleType>
        <xsd:restriction base="dms:Note"/>
      </xsd:simpleType>
    </xsd:element>
    <xsd:element name="LastSharedByTime" ma:index="16"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20ED4D-A679-4718-B258-F7072AF37C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ecbb66-529e-4d85-a914-95a490d96b29"/>
    <ds:schemaRef ds:uri="c572443e-d5c7-4467-9262-fe356aab5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A98A17-1F77-41F2-830B-66EC44697005}">
  <ds:schemaRefs>
    <ds:schemaRef ds:uri="f6ecbb66-529e-4d85-a914-95a490d96b29"/>
    <ds:schemaRef ds:uri="c572443e-d5c7-4467-9262-fe356aab5cd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F3BB3965-280B-49D7-AC99-7866BFFFF2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4786</TotalTime>
  <Words>721</Words>
  <Application>Microsoft Office PowerPoint</Application>
  <PresentationFormat>Widescreen</PresentationFormat>
  <Paragraphs>114</Paragraphs>
  <Slides>13</Slides>
  <Notes>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Consolas</vt:lpstr>
      <vt:lpstr>Segoe UI</vt:lpstr>
      <vt:lpstr>Segoe UI Light</vt:lpstr>
      <vt:lpstr>Segoe UI Semibold</vt:lpstr>
      <vt:lpstr>Segoe UI Semilight</vt:lpstr>
      <vt:lpstr>Office Theme</vt:lpstr>
      <vt:lpstr>A Look at .NET Core</vt:lpstr>
      <vt:lpstr>Comparison with .NET Framework</vt:lpstr>
      <vt:lpstr>What is .NET Standard?</vt:lpstr>
      <vt:lpstr>PowerPoint Presentation</vt:lpstr>
      <vt:lpstr>Core CLR Source Makeup</vt:lpstr>
      <vt:lpstr>Cross Platform Demo </vt:lpstr>
      <vt:lpstr>PowerPoint Presentation</vt:lpstr>
      <vt:lpstr>PowerPoint Presentation</vt:lpstr>
      <vt:lpstr>.NET Core 3 Desktop Improvements</vt:lpstr>
      <vt:lpstr>Highlights</vt:lpstr>
      <vt:lpstr>PowerPoint Presentation</vt:lpstr>
      <vt:lpstr>PowerPoint Presentation</vt:lpstr>
      <vt:lpstr>Slide palette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the Most Out of your Web App With a PWA</dc:title>
  <dc:creator>Erik Noren</dc:creator>
  <cp:lastModifiedBy>Erik</cp:lastModifiedBy>
  <cp:revision>38</cp:revision>
  <dcterms:created xsi:type="dcterms:W3CDTF">2018-06-26T19:48:44Z</dcterms:created>
  <dcterms:modified xsi:type="dcterms:W3CDTF">2018-07-20T01:13:38Z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0x01010034D170F48843B4469F4EBAA4989DCF06</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davecraw@microsoft.com</vt:lpwstr>
  </property>
  <property fmtid="{D5CDD505-2E9C-101B-9397-08002B2CF9AE}" pid="6" name="MSIP_Label_f42aa342-8706-4288-bd11-ebb85995028c_SetDate">
    <vt:lpwstr>2018-05-01T01:13:38.2343500Z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