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6" r:id="rId5"/>
    <p:sldId id="259" r:id="rId6"/>
    <p:sldId id="260" r:id="rId7"/>
    <p:sldId id="261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25"/>
    <p:restoredTop sz="94696"/>
  </p:normalViewPr>
  <p:slideViewPr>
    <p:cSldViewPr snapToGrid="0" snapToObjects="1">
      <p:cViewPr varScale="1">
        <p:scale>
          <a:sx n="81" d="100"/>
          <a:sy n="81" d="100"/>
        </p:scale>
        <p:origin x="18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C277-3A5A-FA4C-B94C-C277D6305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Quantization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F8E7B-C8C3-6C4E-A79B-A89AF97A6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K-Means clustering, k-modes clustering, RGB quantization, and applying it to fraud detection </a:t>
            </a:r>
          </a:p>
          <a:p>
            <a:endParaRPr lang="en-US" dirty="0"/>
          </a:p>
          <a:p>
            <a:r>
              <a:rPr lang="en-US" dirty="0"/>
              <a:t>Erik Pantoja</a:t>
            </a:r>
          </a:p>
        </p:txBody>
      </p:sp>
    </p:spTree>
    <p:extLst>
      <p:ext uri="{BB962C8B-B14F-4D97-AF65-F5344CB8AC3E}">
        <p14:creationId xmlns:p14="http://schemas.microsoft.com/office/powerpoint/2010/main" val="1043191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94F3-8E20-5041-93B2-4CF3C5DF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A8115-56FE-D243-9D0C-7D9992E74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K-means and K-Modes can be combined to evaluate fraud data together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Would be able to measure numerical data points using – k-means algorithm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Would then be able to evaluate the categorial data from transactions using k-modes algorithm</a:t>
            </a:r>
          </a:p>
        </p:txBody>
      </p:sp>
    </p:spTree>
    <p:extLst>
      <p:ext uri="{BB962C8B-B14F-4D97-AF65-F5344CB8AC3E}">
        <p14:creationId xmlns:p14="http://schemas.microsoft.com/office/powerpoint/2010/main" val="267340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6560-0289-7A45-813F-19A0B84D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72428-9AD5-2543-8B95-A43494060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27" y="2253524"/>
            <a:ext cx="10131425" cy="364913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Experimented and created programs to use RGB quantization from Lena image. </a:t>
            </a:r>
          </a:p>
          <a:p>
            <a:endParaRPr lang="en-US" sz="2000" dirty="0"/>
          </a:p>
          <a:p>
            <a:r>
              <a:rPr lang="en-US" sz="2000" dirty="0"/>
              <a:t>Experimented using Black/White (gray-scale) Quantization</a:t>
            </a:r>
          </a:p>
          <a:p>
            <a:endParaRPr lang="en-US" sz="2000" dirty="0"/>
          </a:p>
          <a:p>
            <a:r>
              <a:rPr lang="en-US" sz="2000" dirty="0"/>
              <a:t>Experimented with 16  ,5, 3 Cluster centers to create an RGB image</a:t>
            </a:r>
          </a:p>
          <a:p>
            <a:endParaRPr lang="en-US" sz="2000" dirty="0"/>
          </a:p>
          <a:p>
            <a:r>
              <a:rPr lang="en-US" sz="2000" dirty="0"/>
              <a:t>Update Cluster Centers by using Euclidean Distance (compares distances from each assigned point and recalculates the center of the cluster)</a:t>
            </a:r>
          </a:p>
          <a:p>
            <a:endParaRPr lang="en-US" sz="2000" dirty="0"/>
          </a:p>
          <a:p>
            <a:r>
              <a:rPr lang="en-US" sz="2000" dirty="0"/>
              <a:t>First 16 centers picked as first 16 (unique) pixels</a:t>
            </a:r>
          </a:p>
        </p:txBody>
      </p:sp>
    </p:spTree>
    <p:extLst>
      <p:ext uri="{BB962C8B-B14F-4D97-AF65-F5344CB8AC3E}">
        <p14:creationId xmlns:p14="http://schemas.microsoft.com/office/powerpoint/2010/main" val="27875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853F-7510-044A-82FD-438D3BFC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K - means to Fraud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D024-79CA-2E42-81CA-E80C9D46E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K- means Clustering can be used to detect outliers within data sets to observe which points may be the most risky</a:t>
            </a:r>
          </a:p>
          <a:p>
            <a:endParaRPr lang="en-US" sz="2000" dirty="0"/>
          </a:p>
          <a:p>
            <a:r>
              <a:rPr lang="en-US" sz="2000" dirty="0"/>
              <a:t>K – means is limited to quantitative sets of data including unit quantity, unit pricing, total sales cost, due to using Euclidean Distance </a:t>
            </a:r>
          </a:p>
          <a:p>
            <a:endParaRPr lang="en-US" sz="2000" dirty="0"/>
          </a:p>
          <a:p>
            <a:r>
              <a:rPr lang="en-US" sz="2000" dirty="0"/>
              <a:t>K – means works quickly , and effectively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7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BCD2-94A4-A34B-B32A-5CE93EC1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Points used in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EEB88-D73F-CC44-A3AA-5C968A395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Nominal – Meaningful numbers in themselves, such as quantity, amount, cost</a:t>
            </a:r>
          </a:p>
          <a:p>
            <a:endParaRPr lang="en-US" sz="2400" dirty="0"/>
          </a:p>
          <a:p>
            <a:r>
              <a:rPr lang="en-US" sz="2400" dirty="0"/>
              <a:t>Ordinal – A data point that can be ordered with meaning, such as education level(high school, associates, bachelors, masters), economic status(low income, middle income, high income), priority(low, medium, high)</a:t>
            </a:r>
          </a:p>
          <a:p>
            <a:endParaRPr lang="en-US" sz="2400" dirty="0"/>
          </a:p>
          <a:p>
            <a:r>
              <a:rPr lang="en-US" sz="2400" dirty="0"/>
              <a:t>Categorical – Categorical choices that can be assigned numbers not directly meaningful to the data, such as type, color, gender (no set order)</a:t>
            </a:r>
          </a:p>
        </p:txBody>
      </p:sp>
    </p:spTree>
    <p:extLst>
      <p:ext uri="{BB962C8B-B14F-4D97-AF65-F5344CB8AC3E}">
        <p14:creationId xmlns:p14="http://schemas.microsoft.com/office/powerpoint/2010/main" val="128112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CA3A-5F86-4149-8398-290A2BB47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638" y="412026"/>
            <a:ext cx="10131425" cy="1456267"/>
          </a:xfrm>
        </p:spPr>
        <p:txBody>
          <a:bodyPr/>
          <a:lstStyle/>
          <a:p>
            <a:r>
              <a:rPr lang="en-US" dirty="0"/>
              <a:t>Results from k-means 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BE55F-BEC6-7C4B-A59D-BE2E1D294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37" y="1783833"/>
            <a:ext cx="2474267" cy="2474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DDE090-38E8-6F46-B710-434055EA9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979" y="1783834"/>
            <a:ext cx="1913672" cy="1913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A2C781-ABEE-A846-AB13-B05647408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979" y="3914904"/>
            <a:ext cx="1913672" cy="19136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974226-8E6C-7F42-BA5A-4EF106F2AA6F}"/>
              </a:ext>
            </a:extLst>
          </p:cNvPr>
          <p:cNvSpPr txBox="1"/>
          <p:nvPr/>
        </p:nvSpPr>
        <p:spPr>
          <a:xfrm>
            <a:off x="5964072" y="2065867"/>
            <a:ext cx="1992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K-Means Clustering of Image using Gray Scale 16 Clusters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45183-E3B9-4A43-BBDA-64A0737B4198}"/>
              </a:ext>
            </a:extLst>
          </p:cNvPr>
          <p:cNvSpPr txBox="1"/>
          <p:nvPr/>
        </p:nvSpPr>
        <p:spPr>
          <a:xfrm>
            <a:off x="5964072" y="3914904"/>
            <a:ext cx="18606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K-Means Clustering of Image into 16 colors from the 16 clusters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4575C51-CAA6-3E48-96C4-E2BC5E7F3AF6}"/>
              </a:ext>
            </a:extLst>
          </p:cNvPr>
          <p:cNvSpPr/>
          <p:nvPr/>
        </p:nvSpPr>
        <p:spPr>
          <a:xfrm>
            <a:off x="3049517" y="2797791"/>
            <a:ext cx="614149" cy="496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-Up Arrow 14">
            <a:extLst>
              <a:ext uri="{FF2B5EF4-FFF2-40B4-BE49-F238E27FC236}">
                <a16:creationId xmlns:a16="http://schemas.microsoft.com/office/drawing/2014/main" id="{E9FC8F7B-11F2-AC41-A8A0-1406D211DFAE}"/>
              </a:ext>
            </a:extLst>
          </p:cNvPr>
          <p:cNvSpPr/>
          <p:nvPr/>
        </p:nvSpPr>
        <p:spPr>
          <a:xfrm rot="5400000">
            <a:off x="2545520" y="4264712"/>
            <a:ext cx="916171" cy="11759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F16586-10C0-8047-8EB2-D2E5174379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758" y="1140159"/>
            <a:ext cx="2756651" cy="26007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1C7935-1ED7-1149-BB90-2312478C08AD}"/>
              </a:ext>
            </a:extLst>
          </p:cNvPr>
          <p:cNvSpPr txBox="1"/>
          <p:nvPr/>
        </p:nvSpPr>
        <p:spPr>
          <a:xfrm>
            <a:off x="8662758" y="3914904"/>
            <a:ext cx="2756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Typically takes k-Means implementation 69 repetitions before Cluster center values stop changing</a:t>
            </a:r>
          </a:p>
        </p:txBody>
      </p:sp>
    </p:spTree>
    <p:extLst>
      <p:ext uri="{BB962C8B-B14F-4D97-AF65-F5344CB8AC3E}">
        <p14:creationId xmlns:p14="http://schemas.microsoft.com/office/powerpoint/2010/main" val="236840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CCB3-B413-E84B-91D9-369B5B81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using categories K - Mode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19EFD-A7E8-D843-A351-AC6FC900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K-Modes clustering algorithm is used similarly to K-means using modes of data points, rather then means</a:t>
            </a:r>
          </a:p>
          <a:p>
            <a:endParaRPr lang="en-US" sz="2000" dirty="0"/>
          </a:p>
          <a:p>
            <a:r>
              <a:rPr lang="en-US" sz="2000" dirty="0"/>
              <a:t>K-Modes works efficiently on categorial data points such as a type, color,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000" dirty="0"/>
              <a:t>K-Modes runs quicker then k-means clustering as it adds up the modes of each data point and compares to calculate the new mode, rather then distortion or Euclidean distance</a:t>
            </a:r>
          </a:p>
          <a:p>
            <a:endParaRPr lang="en-US" sz="2000" dirty="0"/>
          </a:p>
          <a:p>
            <a:r>
              <a:rPr lang="en-US" sz="2000" dirty="0"/>
              <a:t>Calculated K-modes based off perception of brightness sampled from 5 individuals for color pixels</a:t>
            </a:r>
          </a:p>
        </p:txBody>
      </p:sp>
    </p:spTree>
    <p:extLst>
      <p:ext uri="{BB962C8B-B14F-4D97-AF65-F5344CB8AC3E}">
        <p14:creationId xmlns:p14="http://schemas.microsoft.com/office/powerpoint/2010/main" val="68051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E4AB-4996-ED4E-9B98-B1EE4B9B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K-modes clustering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3535A-37A5-A247-9CA4-23A5A157A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/>
              <a:t>K - Modes with 3 Centers	</a:t>
            </a:r>
            <a:r>
              <a:rPr lang="en-US" sz="2400" dirty="0"/>
              <a:t>					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800" dirty="0"/>
          </a:p>
          <a:p>
            <a:r>
              <a:rPr lang="en-US" sz="2800" dirty="0"/>
              <a:t>K - Modes with 5 Centers</a:t>
            </a:r>
          </a:p>
          <a:p>
            <a:endParaRPr lang="en-US" dirty="0"/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28CFD6C9-9939-A84A-8966-16AF20A8C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74" y="2330348"/>
            <a:ext cx="1663078" cy="1663078"/>
          </a:xfrm>
          <a:prstGeom prst="rect">
            <a:avLst/>
          </a:prstGeom>
        </p:spPr>
      </p:pic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0AFF71C4-6EC1-254F-8395-9616871BA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529" y="4259977"/>
            <a:ext cx="1663078" cy="166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9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B105-0CE8-0D41-8E05-E8D825C5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results between k-means and k-modes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1E712-1B0F-2148-A4B6-5C778B11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9822974" cy="1286933"/>
          </a:xfrm>
        </p:spPr>
        <p:txBody>
          <a:bodyPr/>
          <a:lstStyle/>
          <a:p>
            <a:r>
              <a:rPr lang="en-US" sz="2000" dirty="0"/>
              <a:t>K-means, 3 and 5 Centers								K-Modes, 3 and 5 centers</a:t>
            </a:r>
          </a:p>
          <a:p>
            <a:endParaRPr lang="en-US" dirty="0"/>
          </a:p>
        </p:txBody>
      </p:sp>
      <p:pic>
        <p:nvPicPr>
          <p:cNvPr id="6" name="Picture 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9A1230BA-C686-F646-AA4E-1BC4DB57B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640" y="3022600"/>
            <a:ext cx="1381760" cy="1381760"/>
          </a:xfrm>
          <a:prstGeom prst="rect">
            <a:avLst/>
          </a:prstGeom>
        </p:spPr>
      </p:pic>
      <p:pic>
        <p:nvPicPr>
          <p:cNvPr id="8" name="Picture 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D8B8E6A3-033B-384E-9469-2AA551663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640" y="4866640"/>
            <a:ext cx="1381760" cy="1381760"/>
          </a:xfrm>
          <a:prstGeom prst="rect">
            <a:avLst/>
          </a:prstGeom>
        </p:spPr>
      </p:pic>
      <p:pic>
        <p:nvPicPr>
          <p:cNvPr id="10" name="Picture 9" descr="A picture containing book, text&#10;&#10;Description automatically generated">
            <a:extLst>
              <a:ext uri="{FF2B5EF4-FFF2-40B4-BE49-F238E27FC236}">
                <a16:creationId xmlns:a16="http://schemas.microsoft.com/office/drawing/2014/main" id="{7EE76F79-8A63-C544-8289-2F31605B5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968" y="3022600"/>
            <a:ext cx="1286934" cy="1286934"/>
          </a:xfrm>
          <a:prstGeom prst="rect">
            <a:avLst/>
          </a:prstGeom>
        </p:spPr>
      </p:pic>
      <p:pic>
        <p:nvPicPr>
          <p:cNvPr id="12" name="Picture 11" descr="A picture containing book, text&#10;&#10;Description automatically generated">
            <a:extLst>
              <a:ext uri="{FF2B5EF4-FFF2-40B4-BE49-F238E27FC236}">
                <a16:creationId xmlns:a16="http://schemas.microsoft.com/office/drawing/2014/main" id="{C65BD9E8-594F-4E4E-82EA-99E738338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968" y="4961466"/>
            <a:ext cx="1286934" cy="12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0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84CE-AF6E-0246-A103-D61FB6BC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Color Quantization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6C724-2DB4-2149-A8AD-D444ED82F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r>
              <a:rPr lang="en-US" sz="2000" dirty="0"/>
              <a:t>K-Means 3 – Clusters								K-Modes 3 - Clusters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K-Means 5 – Clusters								K-Modes 5-Clusters</a:t>
            </a:r>
          </a:p>
        </p:txBody>
      </p:sp>
      <p:pic>
        <p:nvPicPr>
          <p:cNvPr id="5" name="Picture 4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966F8BBD-FF37-DC41-9FF2-EDA9DA69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518833"/>
            <a:ext cx="1625600" cy="1447800"/>
          </a:xfrm>
          <a:prstGeom prst="rect">
            <a:avLst/>
          </a:prstGeom>
        </p:spPr>
      </p:pic>
      <p:pic>
        <p:nvPicPr>
          <p:cNvPr id="9" name="Picture 8" descr="A person taking a selfie&#10;&#10;Description automatically generated">
            <a:extLst>
              <a:ext uri="{FF2B5EF4-FFF2-40B4-BE49-F238E27FC236}">
                <a16:creationId xmlns:a16="http://schemas.microsoft.com/office/drawing/2014/main" id="{48B47F4A-D59A-504A-A24F-EE763C7B6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542366"/>
            <a:ext cx="1625600" cy="1447800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902B7E4E-814B-754D-A9EC-540E679EE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6502" y="2518833"/>
            <a:ext cx="1625600" cy="1536700"/>
          </a:xfrm>
          <a:prstGeom prst="rect">
            <a:avLst/>
          </a:prstGeom>
        </p:spPr>
      </p:pic>
      <p:pic>
        <p:nvPicPr>
          <p:cNvPr id="8" name="Picture 7" descr="A person wearing a hat&#10;&#10;Description automatically generated">
            <a:extLst>
              <a:ext uri="{FF2B5EF4-FFF2-40B4-BE49-F238E27FC236}">
                <a16:creationId xmlns:a16="http://schemas.microsoft.com/office/drawing/2014/main" id="{C6034C4F-7101-A44A-BAAB-06A318D85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6502" y="4542366"/>
            <a:ext cx="16256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94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168</TotalTime>
  <Words>485</Words>
  <Application>Microsoft Macintosh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DATA Quantization</vt:lpstr>
      <vt:lpstr>Creating k-Means clustering</vt:lpstr>
      <vt:lpstr>Applying K - means to Fraud detection</vt:lpstr>
      <vt:lpstr>Types of Data Points used in sales</vt:lpstr>
      <vt:lpstr>Results from k-means research</vt:lpstr>
      <vt:lpstr>Clustering using categories K - Mode Clustering</vt:lpstr>
      <vt:lpstr>K-modes clustering Results</vt:lpstr>
      <vt:lpstr>Comparing results between k-means and k-modes</vt:lpstr>
      <vt:lpstr>Color Quantization Comparison</vt:lpstr>
      <vt:lpstr>Overall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Quantitation</dc:title>
  <dc:creator>Pantoja, Erik C</dc:creator>
  <cp:lastModifiedBy>Pantoja, Erik C</cp:lastModifiedBy>
  <cp:revision>14</cp:revision>
  <dcterms:created xsi:type="dcterms:W3CDTF">2019-11-12T20:03:27Z</dcterms:created>
  <dcterms:modified xsi:type="dcterms:W3CDTF">2019-12-05T04:07:46Z</dcterms:modified>
</cp:coreProperties>
</file>