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4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5C87D-2316-C02E-4054-52575E3E280B}" v="364" dt="2024-03-19T12:55:10.441"/>
    <p1510:client id="{52EB5007-3A0A-B49B-88B5-B4DB41BC8AF6}" v="10" dt="2024-03-19T16:42:17.432"/>
    <p1510:client id="{D6756605-4EAA-AB53-2399-0BFFD4654EC0}" v="193" dt="2024-03-20T11:27:4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ja Kowalska" userId="S::akowalska@cms.tela.org.uk::436a8003-4a18-4fe2-b5f8-191a9cb6ee0a" providerId="AD" clId="Web-{52EB5007-3A0A-B49B-88B5-B4DB41BC8AF6}"/>
    <pc:docChg chg="modSld addMainMaster delMainMaster">
      <pc:chgData name="Alicja Kowalska" userId="S::akowalska@cms.tela.org.uk::436a8003-4a18-4fe2-b5f8-191a9cb6ee0a" providerId="AD" clId="Web-{52EB5007-3A0A-B49B-88B5-B4DB41BC8AF6}" dt="2024-03-19T16:42:17.432" v="8" actId="1076"/>
      <pc:docMkLst>
        <pc:docMk/>
      </pc:docMkLst>
      <pc:sldChg chg="addSp delSp modSp mod modClrScheme chgLayout">
        <pc:chgData name="Alicja Kowalska" userId="S::akowalska@cms.tela.org.uk::436a8003-4a18-4fe2-b5f8-191a9cb6ee0a" providerId="AD" clId="Web-{52EB5007-3A0A-B49B-88B5-B4DB41BC8AF6}" dt="2024-03-19T16:42:17.432" v="8" actId="1076"/>
        <pc:sldMkLst>
          <pc:docMk/>
          <pc:sldMk cId="109857222" sldId="256"/>
        </pc:sldMkLst>
        <pc:spChg chg="mod ord">
          <ac:chgData name="Alicja Kowalska" userId="S::akowalska@cms.tela.org.uk::436a8003-4a18-4fe2-b5f8-191a9cb6ee0a" providerId="AD" clId="Web-{52EB5007-3A0A-B49B-88B5-B4DB41BC8AF6}" dt="2024-03-19T16:41:49.931" v="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licja Kowalska" userId="S::akowalska@cms.tela.org.uk::436a8003-4a18-4fe2-b5f8-191a9cb6ee0a" providerId="AD" clId="Web-{52EB5007-3A0A-B49B-88B5-B4DB41BC8AF6}" dt="2024-03-19T16:39:37.584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Alicja Kowalska" userId="S::akowalska@cms.tela.org.uk::436a8003-4a18-4fe2-b5f8-191a9cb6ee0a" providerId="AD" clId="Web-{52EB5007-3A0A-B49B-88B5-B4DB41BC8AF6}" dt="2024-03-19T16:42:17.432" v="8" actId="1076"/>
          <ac:picMkLst>
            <pc:docMk/>
            <pc:sldMk cId="109857222" sldId="256"/>
            <ac:picMk id="4" creationId="{8B2F94C0-7489-189B-FEAA-E43125EDBFCA}"/>
          </ac:picMkLst>
        </pc:picChg>
      </pc:sldChg>
      <pc:sldChg chg="modSp mod modClrScheme chgLayout">
        <pc:chgData name="Alicja Kowalska" userId="S::akowalska@cms.tela.org.uk::436a8003-4a18-4fe2-b5f8-191a9cb6ee0a" providerId="AD" clId="Web-{52EB5007-3A0A-B49B-88B5-B4DB41BC8AF6}" dt="2024-03-19T16:41:49.931" v="7"/>
        <pc:sldMkLst>
          <pc:docMk/>
          <pc:sldMk cId="374894056" sldId="257"/>
        </pc:sldMkLst>
        <pc:spChg chg="mod ord">
          <ac:chgData name="Alicja Kowalska" userId="S::akowalska@cms.tela.org.uk::436a8003-4a18-4fe2-b5f8-191a9cb6ee0a" providerId="AD" clId="Web-{52EB5007-3A0A-B49B-88B5-B4DB41BC8AF6}" dt="2024-03-19T16:41:49.931" v="7"/>
          <ac:spMkLst>
            <pc:docMk/>
            <pc:sldMk cId="374894056" sldId="257"/>
            <ac:spMk id="2" creationId="{AFD2DF30-416A-E612-4376-9D11F22862CF}"/>
          </ac:spMkLst>
        </pc:spChg>
        <pc:spChg chg="mod ord">
          <ac:chgData name="Alicja Kowalska" userId="S::akowalska@cms.tela.org.uk::436a8003-4a18-4fe2-b5f8-191a9cb6ee0a" providerId="AD" clId="Web-{52EB5007-3A0A-B49B-88B5-B4DB41BC8AF6}" dt="2024-03-19T16:41:49.931" v="7"/>
          <ac:spMkLst>
            <pc:docMk/>
            <pc:sldMk cId="374894056" sldId="257"/>
            <ac:spMk id="3" creationId="{838827A3-37A0-F0AD-886B-1F737DE0121F}"/>
          </ac:spMkLst>
        </pc:spChg>
      </pc:sldChg>
      <pc:sldChg chg="modSp mod modClrScheme chgLayout">
        <pc:chgData name="Alicja Kowalska" userId="S::akowalska@cms.tela.org.uk::436a8003-4a18-4fe2-b5f8-191a9cb6ee0a" providerId="AD" clId="Web-{52EB5007-3A0A-B49B-88B5-B4DB41BC8AF6}" dt="2024-03-19T16:41:49.931" v="7"/>
        <pc:sldMkLst>
          <pc:docMk/>
          <pc:sldMk cId="3461740962" sldId="258"/>
        </pc:sldMkLst>
        <pc:spChg chg="mod ord">
          <ac:chgData name="Alicja Kowalska" userId="S::akowalska@cms.tela.org.uk::436a8003-4a18-4fe2-b5f8-191a9cb6ee0a" providerId="AD" clId="Web-{52EB5007-3A0A-B49B-88B5-B4DB41BC8AF6}" dt="2024-03-19T16:41:49.931" v="7"/>
          <ac:spMkLst>
            <pc:docMk/>
            <pc:sldMk cId="3461740962" sldId="258"/>
            <ac:spMk id="2" creationId="{AC42AE59-A01E-B911-363D-0F06119E2BEE}"/>
          </ac:spMkLst>
        </pc:spChg>
        <pc:spChg chg="mod ord">
          <ac:chgData name="Alicja Kowalska" userId="S::akowalska@cms.tela.org.uk::436a8003-4a18-4fe2-b5f8-191a9cb6ee0a" providerId="AD" clId="Web-{52EB5007-3A0A-B49B-88B5-B4DB41BC8AF6}" dt="2024-03-19T16:41:49.931" v="7"/>
          <ac:spMkLst>
            <pc:docMk/>
            <pc:sldMk cId="3461740962" sldId="258"/>
            <ac:spMk id="3" creationId="{99B5AC68-DE42-7B62-04F9-58CE9EFEB2C9}"/>
          </ac:spMkLst>
        </pc:spChg>
      </pc:sldChg>
      <pc:sldChg chg="modSp mod modClrScheme chgLayout">
        <pc:chgData name="Alicja Kowalska" userId="S::akowalska@cms.tela.org.uk::436a8003-4a18-4fe2-b5f8-191a9cb6ee0a" providerId="AD" clId="Web-{52EB5007-3A0A-B49B-88B5-B4DB41BC8AF6}" dt="2024-03-19T16:41:49.931" v="7"/>
        <pc:sldMkLst>
          <pc:docMk/>
          <pc:sldMk cId="692832949" sldId="259"/>
        </pc:sldMkLst>
        <pc:spChg chg="mod ord">
          <ac:chgData name="Alicja Kowalska" userId="S::akowalska@cms.tela.org.uk::436a8003-4a18-4fe2-b5f8-191a9cb6ee0a" providerId="AD" clId="Web-{52EB5007-3A0A-B49B-88B5-B4DB41BC8AF6}" dt="2024-03-19T16:41:49.931" v="7"/>
          <ac:spMkLst>
            <pc:docMk/>
            <pc:sldMk cId="692832949" sldId="259"/>
            <ac:spMk id="2" creationId="{5FC9EA6A-B1FA-46C9-4DCE-11B61D0D322F}"/>
          </ac:spMkLst>
        </pc:spChg>
        <pc:spChg chg="mod ord">
          <ac:chgData name="Alicja Kowalska" userId="S::akowalska@cms.tela.org.uk::436a8003-4a18-4fe2-b5f8-191a9cb6ee0a" providerId="AD" clId="Web-{52EB5007-3A0A-B49B-88B5-B4DB41BC8AF6}" dt="2024-03-19T16:41:49.931" v="7"/>
          <ac:spMkLst>
            <pc:docMk/>
            <pc:sldMk cId="692832949" sldId="259"/>
            <ac:spMk id="3" creationId="{228F6641-9E60-6A7B-B07A-1A51AD12E455}"/>
          </ac:spMkLst>
        </pc:spChg>
      </pc:sldChg>
      <pc:sldMasterChg chg="del delSldLayout">
        <pc:chgData name="Alicja Kowalska" userId="S::akowalska@cms.tela.org.uk::436a8003-4a18-4fe2-b5f8-191a9cb6ee0a" providerId="AD" clId="Web-{52EB5007-3A0A-B49B-88B5-B4DB41BC8AF6}" dt="2024-03-19T16:40:46.320" v="3"/>
        <pc:sldMasterMkLst>
          <pc:docMk/>
          <pc:sldMasterMk cId="2460954070" sldId="2147483660"/>
        </pc:sldMasterMkLst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icja Kowalska" userId="S::akowalska@cms.tela.org.uk::436a8003-4a18-4fe2-b5f8-191a9cb6ee0a" providerId="AD" clId="Web-{52EB5007-3A0A-B49B-88B5-B4DB41BC8AF6}" dt="2024-03-19T16:40:46.320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licja Kowalska" userId="S::akowalska@cms.tela.org.uk::436a8003-4a18-4fe2-b5f8-191a9cb6ee0a" providerId="AD" clId="Web-{52EB5007-3A0A-B49B-88B5-B4DB41BC8AF6}" dt="2024-03-19T16:40:50.680" v="4"/>
        <pc:sldMasterMkLst>
          <pc:docMk/>
          <pc:sldMasterMk cId="2488316067" sldId="2147483672"/>
        </pc:sldMasterMkLst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1816058403" sldId="2147483673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601790019" sldId="2147483674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1507062255" sldId="2147483675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2853158962" sldId="2147483676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4156735487" sldId="2147483677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3267149336" sldId="2147483678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1054004037" sldId="2147483679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559080365" sldId="2147483680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1781345769" sldId="2147483681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1801787594" sldId="2147483682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0:50.680" v="4"/>
          <pc:sldLayoutMkLst>
            <pc:docMk/>
            <pc:sldMasterMk cId="2488316067" sldId="2147483672"/>
            <pc:sldLayoutMk cId="907120060" sldId="2147483683"/>
          </pc:sldLayoutMkLst>
        </pc:sldLayoutChg>
      </pc:sldMasterChg>
      <pc:sldMasterChg chg="add del addSldLayout delSldLayout modSldLayout">
        <pc:chgData name="Alicja Kowalska" userId="S::akowalska@cms.tela.org.uk::436a8003-4a18-4fe2-b5f8-191a9cb6ee0a" providerId="AD" clId="Web-{52EB5007-3A0A-B49B-88B5-B4DB41BC8AF6}" dt="2024-03-19T16:41:18.493" v="5"/>
        <pc:sldMasterMkLst>
          <pc:docMk/>
          <pc:sldMasterMk cId="1083126451" sldId="2147483684"/>
        </pc:sldMasterMkLst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2722394572" sldId="2147483685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3018955665" sldId="2147483686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1538897469" sldId="2147483687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745482503" sldId="2147483688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5396843" sldId="2147483689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4177203186" sldId="2147483690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2121307213" sldId="2147483691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3652203270" sldId="2147483692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2391825288" sldId="2147483693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693637806" sldId="2147483694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18.493" v="5"/>
          <pc:sldLayoutMkLst>
            <pc:docMk/>
            <pc:sldMasterMk cId="1083126451" sldId="2147483684"/>
            <pc:sldLayoutMk cId="4277661819" sldId="2147483695"/>
          </pc:sldLayoutMkLst>
        </pc:sldLayoutChg>
      </pc:sldMasterChg>
      <pc:sldMasterChg chg="add del addSldLayout delSldLayout modSldLayout">
        <pc:chgData name="Alicja Kowalska" userId="S::akowalska@cms.tela.org.uk::436a8003-4a18-4fe2-b5f8-191a9cb6ee0a" providerId="AD" clId="Web-{52EB5007-3A0A-B49B-88B5-B4DB41BC8AF6}" dt="2024-03-19T16:41:49.931" v="7"/>
        <pc:sldMasterMkLst>
          <pc:docMk/>
          <pc:sldMasterMk cId="1999518843" sldId="2147483696"/>
        </pc:sldMasterMkLst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2298126682" sldId="2147483697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4110967701" sldId="2147483698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4048260458" sldId="2147483699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3527235274" sldId="2147483700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4096545553" sldId="2147483701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868754397" sldId="2147483702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86947651" sldId="2147483703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2646559745" sldId="2147483704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3456707821" sldId="2147483705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3592580043" sldId="2147483706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1999518843" sldId="2147483696"/>
            <pc:sldLayoutMk cId="2040453604" sldId="2147483707"/>
          </pc:sldLayoutMkLst>
        </pc:sldLayoutChg>
      </pc:sldMasterChg>
      <pc:sldMasterChg chg="add del addSldLayout delSldLayout modSldLayout">
        <pc:chgData name="Alicja Kowalska" userId="S::akowalska@cms.tela.org.uk::436a8003-4a18-4fe2-b5f8-191a9cb6ee0a" providerId="AD" clId="Web-{52EB5007-3A0A-B49B-88B5-B4DB41BC8AF6}" dt="2024-03-19T16:41:49.931" v="7"/>
        <pc:sldMasterMkLst>
          <pc:docMk/>
          <pc:sldMasterMk cId="2718030321" sldId="2147483708"/>
        </pc:sldMasterMkLst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3222389402" sldId="2147483709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3725383833" sldId="2147483710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4047287375" sldId="2147483711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1263166451" sldId="2147483712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1676748661" sldId="2147483713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674104010" sldId="2147483714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667928847" sldId="2147483715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3765145157" sldId="2147483716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1841094979" sldId="2147483717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86958596" sldId="2147483718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3161186273" sldId="2147483719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448048397" sldId="2147483720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3482023891" sldId="2147483721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777789719" sldId="2147483722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891550649" sldId="2147483723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2840608620" sldId="2147483724"/>
          </pc:sldLayoutMkLst>
        </pc:sldLayoutChg>
        <pc:sldLayoutChg chg="add del mod replId">
          <pc:chgData name="Alicja Kowalska" userId="S::akowalska@cms.tela.org.uk::436a8003-4a18-4fe2-b5f8-191a9cb6ee0a" providerId="AD" clId="Web-{52EB5007-3A0A-B49B-88B5-B4DB41BC8AF6}" dt="2024-03-19T16:41:49.931" v="7"/>
          <pc:sldLayoutMkLst>
            <pc:docMk/>
            <pc:sldMasterMk cId="2718030321" sldId="2147483708"/>
            <pc:sldLayoutMk cId="4229987519" sldId="2147483725"/>
          </pc:sldLayoutMkLst>
        </pc:sldLayoutChg>
      </pc:sldMasterChg>
    </pc:docChg>
  </pc:docChgLst>
  <pc:docChgLst>
    <pc:chgData clId="Web-{4915C87D-2316-C02E-4054-52575E3E280B}"/>
    <pc:docChg chg="addSld">
      <pc:chgData name="" userId="" providerId="" clId="Web-{4915C87D-2316-C02E-4054-52575E3E280B}" dt="2024-03-19T12:48:51.636" v="0"/>
      <pc:docMkLst>
        <pc:docMk/>
      </pc:docMkLst>
      <pc:sldChg chg="new">
        <pc:chgData name="" userId="" providerId="" clId="Web-{4915C87D-2316-C02E-4054-52575E3E280B}" dt="2024-03-19T12:48:51.636" v="0"/>
        <pc:sldMkLst>
          <pc:docMk/>
          <pc:sldMk cId="374894056" sldId="257"/>
        </pc:sldMkLst>
      </pc:sldChg>
    </pc:docChg>
  </pc:docChgLst>
  <pc:docChgLst>
    <pc:chgData name="Jack Rudin" userId="S::jrudin@cms.tela.org.uk::2a07b017-70c3-4b57-bfae-8682bad87d06" providerId="AD" clId="Web-{D6756605-4EAA-AB53-2399-0BFFD4654EC0}"/>
    <pc:docChg chg="addSld delSld modSld sldOrd">
      <pc:chgData name="Jack Rudin" userId="S::jrudin@cms.tela.org.uk::2a07b017-70c3-4b57-bfae-8682bad87d06" providerId="AD" clId="Web-{D6756605-4EAA-AB53-2399-0BFFD4654EC0}" dt="2024-03-20T11:27:47.736" v="197" actId="20577"/>
      <pc:docMkLst>
        <pc:docMk/>
      </pc:docMkLst>
      <pc:sldChg chg="modSp ord">
        <pc:chgData name="Jack Rudin" userId="S::jrudin@cms.tela.org.uk::2a07b017-70c3-4b57-bfae-8682bad87d06" providerId="AD" clId="Web-{D6756605-4EAA-AB53-2399-0BFFD4654EC0}" dt="2024-03-20T11:11:49.052" v="193" actId="1076"/>
        <pc:sldMkLst>
          <pc:docMk/>
          <pc:sldMk cId="3461740962" sldId="258"/>
        </pc:sldMkLst>
        <pc:spChg chg="mod">
          <ac:chgData name="Jack Rudin" userId="S::jrudin@cms.tela.org.uk::2a07b017-70c3-4b57-bfae-8682bad87d06" providerId="AD" clId="Web-{D6756605-4EAA-AB53-2399-0BFFD4654EC0}" dt="2024-03-20T11:11:49.052" v="193" actId="1076"/>
          <ac:spMkLst>
            <pc:docMk/>
            <pc:sldMk cId="3461740962" sldId="258"/>
            <ac:spMk id="3" creationId="{99B5AC68-DE42-7B62-04F9-58CE9EFEB2C9}"/>
          </ac:spMkLst>
        </pc:spChg>
        <pc:picChg chg="mod">
          <ac:chgData name="Jack Rudin" userId="S::jrudin@cms.tela.org.uk::2a07b017-70c3-4b57-bfae-8682bad87d06" providerId="AD" clId="Web-{D6756605-4EAA-AB53-2399-0BFFD4654EC0}" dt="2024-03-20T11:11:42.942" v="192" actId="1076"/>
          <ac:picMkLst>
            <pc:docMk/>
            <pc:sldMk cId="3461740962" sldId="258"/>
            <ac:picMk id="4" creationId="{1F3A90D7-3989-4F74-824B-785F79D60DBE}"/>
          </ac:picMkLst>
        </pc:picChg>
      </pc:sldChg>
      <pc:sldChg chg="modSp">
        <pc:chgData name="Jack Rudin" userId="S::jrudin@cms.tela.org.uk::2a07b017-70c3-4b57-bfae-8682bad87d06" providerId="AD" clId="Web-{D6756605-4EAA-AB53-2399-0BFFD4654EC0}" dt="2024-03-20T11:27:47.736" v="197" actId="20577"/>
        <pc:sldMkLst>
          <pc:docMk/>
          <pc:sldMk cId="692832949" sldId="259"/>
        </pc:sldMkLst>
        <pc:spChg chg="mod">
          <ac:chgData name="Jack Rudin" userId="S::jrudin@cms.tela.org.uk::2a07b017-70c3-4b57-bfae-8682bad87d06" providerId="AD" clId="Web-{D6756605-4EAA-AB53-2399-0BFFD4654EC0}" dt="2024-03-20T11:27:47.736" v="197" actId="20577"/>
          <ac:spMkLst>
            <pc:docMk/>
            <pc:sldMk cId="692832949" sldId="259"/>
            <ac:spMk id="3" creationId="{228F6641-9E60-6A7B-B07A-1A51AD12E455}"/>
          </ac:spMkLst>
        </pc:spChg>
      </pc:sldChg>
      <pc:sldChg chg="modSp add replId">
        <pc:chgData name="Jack Rudin" userId="S::jrudin@cms.tela.org.uk::2a07b017-70c3-4b57-bfae-8682bad87d06" providerId="AD" clId="Web-{D6756605-4EAA-AB53-2399-0BFFD4654EC0}" dt="2024-03-20T11:07:42.796" v="154" actId="20577"/>
        <pc:sldMkLst>
          <pc:docMk/>
          <pc:sldMk cId="860769137" sldId="260"/>
        </pc:sldMkLst>
        <pc:spChg chg="mod">
          <ac:chgData name="Jack Rudin" userId="S::jrudin@cms.tela.org.uk::2a07b017-70c3-4b57-bfae-8682bad87d06" providerId="AD" clId="Web-{D6756605-4EAA-AB53-2399-0BFFD4654EC0}" dt="2024-03-20T11:04:45.433" v="34" actId="20577"/>
          <ac:spMkLst>
            <pc:docMk/>
            <pc:sldMk cId="860769137" sldId="260"/>
            <ac:spMk id="2" creationId="{5FC9EA6A-B1FA-46C9-4DCE-11B61D0D322F}"/>
          </ac:spMkLst>
        </pc:spChg>
        <pc:spChg chg="mod">
          <ac:chgData name="Jack Rudin" userId="S::jrudin@cms.tela.org.uk::2a07b017-70c3-4b57-bfae-8682bad87d06" providerId="AD" clId="Web-{D6756605-4EAA-AB53-2399-0BFFD4654EC0}" dt="2024-03-20T11:07:42.796" v="154" actId="20577"/>
          <ac:spMkLst>
            <pc:docMk/>
            <pc:sldMk cId="860769137" sldId="260"/>
            <ac:spMk id="3" creationId="{228F6641-9E60-6A7B-B07A-1A51AD12E455}"/>
          </ac:spMkLst>
        </pc:spChg>
        <pc:picChg chg="mod">
          <ac:chgData name="Jack Rudin" userId="S::jrudin@cms.tela.org.uk::2a07b017-70c3-4b57-bfae-8682bad87d06" providerId="AD" clId="Web-{D6756605-4EAA-AB53-2399-0BFFD4654EC0}" dt="2024-03-20T11:07:36.718" v="152" actId="1076"/>
          <ac:picMkLst>
            <pc:docMk/>
            <pc:sldMk cId="860769137" sldId="260"/>
            <ac:picMk id="5" creationId="{74D5FBAB-C43A-422E-8F76-29B047729853}"/>
          </ac:picMkLst>
        </pc:picChg>
      </pc:sldChg>
      <pc:sldChg chg="modSp new del">
        <pc:chgData name="Jack Rudin" userId="S::jrudin@cms.tela.org.uk::2a07b017-70c3-4b57-bfae-8682bad87d06" providerId="AD" clId="Web-{D6756605-4EAA-AB53-2399-0BFFD4654EC0}" dt="2024-03-20T11:08:24.110" v="163"/>
        <pc:sldMkLst>
          <pc:docMk/>
          <pc:sldMk cId="1791482987" sldId="261"/>
        </pc:sldMkLst>
        <pc:spChg chg="mod">
          <ac:chgData name="Jack Rudin" userId="S::jrudin@cms.tela.org.uk::2a07b017-70c3-4b57-bfae-8682bad87d06" providerId="AD" clId="Web-{D6756605-4EAA-AB53-2399-0BFFD4654EC0}" dt="2024-03-20T11:08:04.891" v="161" actId="20577"/>
          <ac:spMkLst>
            <pc:docMk/>
            <pc:sldMk cId="1791482987" sldId="261"/>
            <ac:spMk id="2" creationId="{42DA313D-48F2-420B-D8B4-95A0A6430F98}"/>
          </ac:spMkLst>
        </pc:spChg>
      </pc:sldChg>
    </pc:docChg>
  </pc:docChgLst>
  <pc:docChgLst>
    <pc:chgData name="Jack Rudin" userId="S::jrudin@cms.tela.org.uk::2a07b017-70c3-4b57-bfae-8682bad87d06" providerId="AD" clId="Web-{4915C87D-2316-C02E-4054-52575E3E280B}"/>
    <pc:docChg chg="addSld modSld">
      <pc:chgData name="Jack Rudin" userId="S::jrudin@cms.tela.org.uk::2a07b017-70c3-4b57-bfae-8682bad87d06" providerId="AD" clId="Web-{4915C87D-2316-C02E-4054-52575E3E280B}" dt="2024-03-19T12:55:10.441" v="355" actId="20577"/>
      <pc:docMkLst>
        <pc:docMk/>
      </pc:docMkLst>
      <pc:sldChg chg="modSp">
        <pc:chgData name="Jack Rudin" userId="S::jrudin@cms.tela.org.uk::2a07b017-70c3-4b57-bfae-8682bad87d06" providerId="AD" clId="Web-{4915C87D-2316-C02E-4054-52575E3E280B}" dt="2024-03-19T12:49:09.903" v="13" actId="20577"/>
        <pc:sldMkLst>
          <pc:docMk/>
          <pc:sldMk cId="109857222" sldId="256"/>
        </pc:sldMkLst>
        <pc:spChg chg="mod">
          <ac:chgData name="Jack Rudin" userId="S::jrudin@cms.tela.org.uk::2a07b017-70c3-4b57-bfae-8682bad87d06" providerId="AD" clId="Web-{4915C87D-2316-C02E-4054-52575E3E280B}" dt="2024-03-19T12:49:09.903" v="1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Jack Rudin" userId="S::jrudin@cms.tela.org.uk::2a07b017-70c3-4b57-bfae-8682bad87d06" providerId="AD" clId="Web-{4915C87D-2316-C02E-4054-52575E3E280B}" dt="2024-03-19T12:49:58.844" v="60" actId="20577"/>
        <pc:sldMkLst>
          <pc:docMk/>
          <pc:sldMk cId="374894056" sldId="257"/>
        </pc:sldMkLst>
        <pc:spChg chg="mod">
          <ac:chgData name="Jack Rudin" userId="S::jrudin@cms.tela.org.uk::2a07b017-70c3-4b57-bfae-8682bad87d06" providerId="AD" clId="Web-{4915C87D-2316-C02E-4054-52575E3E280B}" dt="2024-03-19T12:49:20.138" v="25" actId="20577"/>
          <ac:spMkLst>
            <pc:docMk/>
            <pc:sldMk cId="374894056" sldId="257"/>
            <ac:spMk id="2" creationId="{AFD2DF30-416A-E612-4376-9D11F22862CF}"/>
          </ac:spMkLst>
        </pc:spChg>
        <pc:spChg chg="mod">
          <ac:chgData name="Jack Rudin" userId="S::jrudin@cms.tela.org.uk::2a07b017-70c3-4b57-bfae-8682bad87d06" providerId="AD" clId="Web-{4915C87D-2316-C02E-4054-52575E3E280B}" dt="2024-03-19T12:49:58.844" v="60" actId="20577"/>
          <ac:spMkLst>
            <pc:docMk/>
            <pc:sldMk cId="374894056" sldId="257"/>
            <ac:spMk id="3" creationId="{838827A3-37A0-F0AD-886B-1F737DE0121F}"/>
          </ac:spMkLst>
        </pc:spChg>
      </pc:sldChg>
      <pc:sldChg chg="modSp new">
        <pc:chgData name="Jack Rudin" userId="S::jrudin@cms.tela.org.uk::2a07b017-70c3-4b57-bfae-8682bad87d06" providerId="AD" clId="Web-{4915C87D-2316-C02E-4054-52575E3E280B}" dt="2024-03-19T12:55:10.441" v="355" actId="20577"/>
        <pc:sldMkLst>
          <pc:docMk/>
          <pc:sldMk cId="3461740962" sldId="258"/>
        </pc:sldMkLst>
        <pc:spChg chg="mod">
          <ac:chgData name="Jack Rudin" userId="S::jrudin@cms.tela.org.uk::2a07b017-70c3-4b57-bfae-8682bad87d06" providerId="AD" clId="Web-{4915C87D-2316-C02E-4054-52575E3E280B}" dt="2024-03-19T12:50:17.220" v="70" actId="20577"/>
          <ac:spMkLst>
            <pc:docMk/>
            <pc:sldMk cId="3461740962" sldId="258"/>
            <ac:spMk id="2" creationId="{AC42AE59-A01E-B911-363D-0F06119E2BEE}"/>
          </ac:spMkLst>
        </pc:spChg>
        <pc:spChg chg="mod">
          <ac:chgData name="Jack Rudin" userId="S::jrudin@cms.tela.org.uk::2a07b017-70c3-4b57-bfae-8682bad87d06" providerId="AD" clId="Web-{4915C87D-2316-C02E-4054-52575E3E280B}" dt="2024-03-19T12:55:10.441" v="355" actId="20577"/>
          <ac:spMkLst>
            <pc:docMk/>
            <pc:sldMk cId="3461740962" sldId="258"/>
            <ac:spMk id="3" creationId="{99B5AC68-DE42-7B62-04F9-58CE9EFEB2C9}"/>
          </ac:spMkLst>
        </pc:spChg>
      </pc:sldChg>
      <pc:sldChg chg="modSp new">
        <pc:chgData name="Jack Rudin" userId="S::jrudin@cms.tela.org.uk::2a07b017-70c3-4b57-bfae-8682bad87d06" providerId="AD" clId="Web-{4915C87D-2316-C02E-4054-52575E3E280B}" dt="2024-03-19T12:54:28.486" v="329" actId="20577"/>
        <pc:sldMkLst>
          <pc:docMk/>
          <pc:sldMk cId="692832949" sldId="259"/>
        </pc:sldMkLst>
        <pc:spChg chg="mod">
          <ac:chgData name="Jack Rudin" userId="S::jrudin@cms.tela.org.uk::2a07b017-70c3-4b57-bfae-8682bad87d06" providerId="AD" clId="Web-{4915C87D-2316-C02E-4054-52575E3E280B}" dt="2024-03-19T12:53:14.356" v="260" actId="20577"/>
          <ac:spMkLst>
            <pc:docMk/>
            <pc:sldMk cId="692832949" sldId="259"/>
            <ac:spMk id="2" creationId="{5FC9EA6A-B1FA-46C9-4DCE-11B61D0D322F}"/>
          </ac:spMkLst>
        </pc:spChg>
        <pc:spChg chg="mod">
          <ac:chgData name="Jack Rudin" userId="S::jrudin@cms.tela.org.uk::2a07b017-70c3-4b57-bfae-8682bad87d06" providerId="AD" clId="Web-{4915C87D-2316-C02E-4054-52575E3E280B}" dt="2024-03-19T12:54:28.486" v="329" actId="20577"/>
          <ac:spMkLst>
            <pc:docMk/>
            <pc:sldMk cId="692832949" sldId="259"/>
            <ac:spMk id="3" creationId="{228F6641-9E60-6A7B-B07A-1A51AD12E4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8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6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rome-extension:/efaidnbmnnnibpcajpcglclefindmkaj/file:/tmet.org.uk/CMS/Staff/Homes/JRudin/downloads/Logistic_map_poster.pdf" TargetMode="External"/><Relationship Id="rId2" Type="http://schemas.openxmlformats.org/officeDocument/2006/relationships/hyperlink" Target="https://tmet-my.sharepoint.com/:f:/g/personal/jrudin_cms_tela_org_uk/Elv2ULEI_alOun7Yd6RX1pwBGzjmJsHWGDtEX1ogxE59LQ?e=nR8pe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cue.as.ua.edu/undergraduate-research/poster-guide/" TargetMode="External"/><Relationship Id="rId2" Type="http://schemas.openxmlformats.org/officeDocument/2006/relationships/hyperlink" Target="https://tmet-my.sharepoint.com/:f:/g/personal/jrudin_cms_tela_org_uk/EpsP4gq5ZA5Gkf1GMa4LYbABLwenHYb-zUb5WYYuUX9fLw?e=oBL6P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378701"/>
            <a:ext cx="9144000" cy="2387600"/>
          </a:xfrm>
        </p:spPr>
        <p:txBody>
          <a:bodyPr/>
          <a:lstStyle/>
          <a:p>
            <a:r>
              <a:rPr lang="en-GB" dirty="0">
                <a:latin typeface="Calibri Light" panose="020F0302020204030204" pitchFamily="34" charset="0"/>
                <a:ea typeface="Calibri Light"/>
                <a:cs typeface="Calibri Light" panose="020F0302020204030204" pitchFamily="34" charset="0"/>
              </a:rPr>
              <a:t>Projects Reporting</a:t>
            </a:r>
            <a:br>
              <a:rPr lang="en-GB" dirty="0">
                <a:ea typeface="Calibri Light"/>
                <a:cs typeface="Calibri Light"/>
              </a:rPr>
            </a:br>
            <a:endParaRPr lang="en-GB" dirty="0"/>
          </a:p>
        </p:txBody>
      </p:sp>
      <p:pic>
        <p:nvPicPr>
          <p:cNvPr id="4" name="Picture 3" descr="A purple silhouette of a city&#10;&#10;Description automatically generated">
            <a:extLst>
              <a:ext uri="{FF2B5EF4-FFF2-40B4-BE49-F238E27FC236}">
                <a16:creationId xmlns:a16="http://schemas.microsoft.com/office/drawing/2014/main" id="{8B2F94C0-7489-189B-FEAA-E43125ED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672" y="0"/>
            <a:ext cx="5222656" cy="2196127"/>
          </a:xfrm>
          <a:prstGeom prst="rect">
            <a:avLst/>
          </a:prstGeom>
        </p:spPr>
      </p:pic>
      <p:pic>
        <p:nvPicPr>
          <p:cNvPr id="5" name="Picture 4" descr="A purple and white flag&#10;&#10;Description automatically generated">
            <a:extLst>
              <a:ext uri="{FF2B5EF4-FFF2-40B4-BE49-F238E27FC236}">
                <a16:creationId xmlns:a16="http://schemas.microsoft.com/office/drawing/2014/main" id="{A0DDBDA3-FD57-4AB2-93AE-DAE54534E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8086"/>
            <a:ext cx="12192000" cy="2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DF30-416A-E612-4376-9D11F228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Calibri Light" panose="020F0302020204030204" pitchFamily="34" charset="0"/>
                <a:ea typeface="Calibri Light"/>
                <a:cs typeface="Calibri Light" panose="020F0302020204030204" pitchFamily="34" charset="0"/>
              </a:rPr>
              <a:t>Two reports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26F48E6A-C8DD-417A-85E3-1993BC25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5" y="5505522"/>
            <a:ext cx="2651125" cy="1325563"/>
          </a:xfrm>
          <a:prstGeom prst="rect">
            <a:avLst/>
          </a:prstGeom>
        </p:spPr>
      </p:pic>
      <p:pic>
        <p:nvPicPr>
          <p:cNvPr id="7" name="Picture 6" descr="A purple city silhouette on a black background&#10;&#10;Description automatically generated">
            <a:extLst>
              <a:ext uri="{FF2B5EF4-FFF2-40B4-BE49-F238E27FC236}">
                <a16:creationId xmlns:a16="http://schemas.microsoft.com/office/drawing/2014/main" id="{03510FE6-7E70-44DF-A864-CEB6A50AF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061"/>
            <a:ext cx="2993571" cy="12587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09B7EB-D8C5-4D6E-9BBC-A784F5917247}"/>
              </a:ext>
            </a:extLst>
          </p:cNvPr>
          <p:cNvSpPr/>
          <p:nvPr/>
        </p:nvSpPr>
        <p:spPr>
          <a:xfrm>
            <a:off x="2381250" y="1874086"/>
            <a:ext cx="2886075" cy="2552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45E1B-7415-4579-937F-CE456653EF19}"/>
              </a:ext>
            </a:extLst>
          </p:cNvPr>
          <p:cNvSpPr txBox="1"/>
          <p:nvPr/>
        </p:nvSpPr>
        <p:spPr>
          <a:xfrm>
            <a:off x="2635022" y="2642604"/>
            <a:ext cx="247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000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</a:rPr>
              <a:t>A verbal Presentation to an Audience  </a:t>
            </a:r>
          </a:p>
          <a:p>
            <a:pPr lvl="0" algn="ctr"/>
            <a:r>
              <a:rPr lang="en-GB" sz="2000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</a:rPr>
              <a:t>10 mins</a:t>
            </a:r>
            <a:endParaRPr lang="en-GB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801ACA-8AAC-46AB-B0B0-5988BAF83B12}"/>
              </a:ext>
            </a:extLst>
          </p:cNvPr>
          <p:cNvSpPr/>
          <p:nvPr/>
        </p:nvSpPr>
        <p:spPr>
          <a:xfrm>
            <a:off x="6670903" y="1869959"/>
            <a:ext cx="2886075" cy="2552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755F-165A-4ACD-A602-2DC09B12CA48}"/>
              </a:ext>
            </a:extLst>
          </p:cNvPr>
          <p:cNvSpPr txBox="1"/>
          <p:nvPr/>
        </p:nvSpPr>
        <p:spPr>
          <a:xfrm>
            <a:off x="7145451" y="2802469"/>
            <a:ext cx="19369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000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</a:rPr>
              <a:t>A poster presentation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9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EA6A-B1FA-46C9-4DCE-11B61D0D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Calibri Light" panose="020F0302020204030204" pitchFamily="34" charset="0"/>
                <a:ea typeface="Calibri Light"/>
                <a:cs typeface="Calibri Light" panose="020F0302020204030204" pitchFamily="34" charset="0"/>
              </a:rPr>
              <a:t>Read / discuss 2 or 3 poster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6641-9E60-6A7B-B07A-1A51AD12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  <a:hlinkClick r:id="rId2"/>
              </a:rPr>
              <a:t>Exeter Maths School Example Project questions</a:t>
            </a:r>
            <a:endParaRPr lang="en-GB" dirty="0"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GB" dirty="0">
              <a:latin typeface="Calibri Light"/>
              <a:ea typeface="+mn-lt"/>
              <a:cs typeface="Calibri Ligh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ea typeface="+mn-lt"/>
                <a:cs typeface="+mn-lt"/>
                <a:hlinkClick r:id="rId3"/>
              </a:rPr>
              <a:t>chrome-extension://efaidnbmnnnibpcajpcglclefindmkaj/file://tmet.org.uk/CMS/Staff/Homes/JRudin/downloads/Logistic_map_poster.pdf</a:t>
            </a:r>
            <a:endParaRPr lang="en-GB" dirty="0">
              <a:latin typeface="Calibri Light"/>
              <a:ea typeface="Calibri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GB" dirty="0">
              <a:latin typeface="Aptos"/>
              <a:ea typeface="Calibri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What are the key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</a:rPr>
              <a:t>What will be the key features of your Presentations</a:t>
            </a:r>
          </a:p>
          <a:p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F89CB937-5375-4806-94C8-4BAADC14A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5" y="5505522"/>
            <a:ext cx="2651125" cy="1325563"/>
          </a:xfrm>
          <a:prstGeom prst="rect">
            <a:avLst/>
          </a:prstGeom>
        </p:spPr>
      </p:pic>
      <p:pic>
        <p:nvPicPr>
          <p:cNvPr id="5" name="Picture 4" descr="A purple city silhouette on a black background&#10;&#10;Description automatically generated">
            <a:extLst>
              <a:ext uri="{FF2B5EF4-FFF2-40B4-BE49-F238E27FC236}">
                <a16:creationId xmlns:a16="http://schemas.microsoft.com/office/drawing/2014/main" id="{74D5FBAB-C43A-422E-8F76-29B047729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061"/>
            <a:ext cx="2993571" cy="12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3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AE59-A01E-B911-363D-0F06119E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Calibri Light" panose="020F0302020204030204" pitchFamily="34" charset="0"/>
                <a:ea typeface="Calibri Light"/>
                <a:cs typeface="Calibri Light" panose="020F0302020204030204" pitchFamily="34" charset="0"/>
              </a:rPr>
              <a:t>Main Features of Both?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AC68-DE42-7B62-04F9-58CE9EFE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64" y="1304470"/>
            <a:ext cx="11246283" cy="45195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Introduction and the question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Refining and clarifying the question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Key process/calculations/coding/methods?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Data / Analysis Summary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Graphic, pictures graphs, graphics etc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Evaluation of your 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Evaluation of the process</a:t>
            </a:r>
          </a:p>
          <a:p>
            <a:pPr>
              <a:buFont typeface="Courier New,monospace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Conclusions</a:t>
            </a:r>
            <a:endParaRPr lang="en-US" dirty="0">
              <a:latin typeface="Calibri Light"/>
              <a:ea typeface="Calibri"/>
              <a:cs typeface="Calibri Ligh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References, acknowledgements, mentors</a:t>
            </a:r>
          </a:p>
          <a:p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 descr="A purple city silhouette on a black background&#10;&#10;Description automatically generated">
            <a:extLst>
              <a:ext uri="{FF2B5EF4-FFF2-40B4-BE49-F238E27FC236}">
                <a16:creationId xmlns:a16="http://schemas.microsoft.com/office/drawing/2014/main" id="{1F3A90D7-3989-4F74-824B-785F79D60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53" y="-4430"/>
            <a:ext cx="2752725" cy="1157521"/>
          </a:xfrm>
          <a:prstGeom prst="rect">
            <a:avLst/>
          </a:prstGeom>
        </p:spPr>
      </p:pic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7D8A8F0D-D489-40B9-9B68-2C4B5B022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5" y="5505522"/>
            <a:ext cx="26511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4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EA6A-B1FA-46C9-4DCE-11B61D0D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Calibri Light"/>
                <a:cs typeface="Calibri Light"/>
              </a:rPr>
              <a:t>Poster Presentation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6641-9E60-6A7B-B07A-1A51AD12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ea typeface="+mn-lt"/>
                <a:cs typeface="+mn-lt"/>
              </a:rPr>
              <a:t>Have a look at these templates. You do not have to use them but they might be a good starting point -  </a:t>
            </a:r>
            <a:endParaRPr lang="en-GB" dirty="0">
              <a:ea typeface="+mn-lt"/>
              <a:cs typeface="Calibri Light" panose="020F03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ea typeface="+mn-lt"/>
                <a:cs typeface="+mn-lt"/>
                <a:hlinkClick r:id="rId2"/>
              </a:rPr>
              <a:t>Presenting findings</a:t>
            </a:r>
            <a:endParaRPr lang="en-GB">
              <a:latin typeface="Aptos"/>
              <a:ea typeface="Calibri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ea typeface="+mn-lt"/>
                <a:cs typeface="+mn-lt"/>
              </a:rPr>
              <a:t>This is some guidance from the university of Alabama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ea typeface="+mn-lt"/>
                <a:cs typeface="+mn-lt"/>
                <a:hlinkClick r:id="rId3"/>
              </a:rPr>
              <a:t>https://icue.as.ua.edu/undergraduate-research/poster-guide/</a:t>
            </a:r>
            <a:endParaRPr lang="en-GB">
              <a:latin typeface="Aptos"/>
              <a:ea typeface="Calibri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Your poster should be</a:t>
            </a:r>
            <a:endParaRPr lang="en-GB" dirty="0">
              <a:latin typeface="Calibri Light" panose="020F0302020204030204" pitchFamily="34" charset="0"/>
              <a:ea typeface="Calibri"/>
              <a:cs typeface="Calibri Light" panose="020F03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Informative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Calibri Light"/>
                <a:ea typeface="Calibri"/>
                <a:cs typeface="Calibri Light"/>
              </a:rPr>
              <a:t>Encourage people to talk to you and ask more questions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>
              <a:latin typeface="Calibri Light"/>
              <a:ea typeface="Calibri"/>
              <a:cs typeface="Calibri Light"/>
            </a:endParaRPr>
          </a:p>
          <a:p>
            <a:endParaRPr lang="en-GB" dirty="0">
              <a:latin typeface="Aptos" panose="02110004020202020204"/>
              <a:ea typeface="Calibri"/>
              <a:cs typeface="Calibri"/>
            </a:endParaRP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F89CB937-5375-4806-94C8-4BAADC14A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5" y="5505522"/>
            <a:ext cx="2651125" cy="1325563"/>
          </a:xfrm>
          <a:prstGeom prst="rect">
            <a:avLst/>
          </a:prstGeom>
        </p:spPr>
      </p:pic>
      <p:pic>
        <p:nvPicPr>
          <p:cNvPr id="5" name="Picture 4" descr="A purple city silhouette on a black background&#10;&#10;Description automatically generated">
            <a:extLst>
              <a:ext uri="{FF2B5EF4-FFF2-40B4-BE49-F238E27FC236}">
                <a16:creationId xmlns:a16="http://schemas.microsoft.com/office/drawing/2014/main" id="{74D5FBAB-C43A-422E-8F76-29B047729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945" y="-105706"/>
            <a:ext cx="2993571" cy="12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94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Projects Reporting </vt:lpstr>
      <vt:lpstr>Two reports</vt:lpstr>
      <vt:lpstr>Read / discuss 2 or 3 poster presentations</vt:lpstr>
      <vt:lpstr>Main Features of Both?</vt:lpstr>
      <vt:lpstr>Poster Presentation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Alicja Kowalska</cp:lastModifiedBy>
  <cp:revision>157</cp:revision>
  <dcterms:created xsi:type="dcterms:W3CDTF">2024-03-19T12:48:44Z</dcterms:created>
  <dcterms:modified xsi:type="dcterms:W3CDTF">2024-03-20T11:32:23Z</dcterms:modified>
</cp:coreProperties>
</file>