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eetup.com/Boston-Software-Craftsmanship/members/?op=leaders" TargetMode="External"/><Relationship Id="rId4" Type="http://schemas.openxmlformats.org/officeDocument/2006/relationships/hyperlink" Target="https://www.meetup.com/kotlin-office-hours/" TargetMode="External"/><Relationship Id="rId5" Type="http://schemas.openxmlformats.org/officeDocument/2006/relationships/hyperlink" Target="https://www.meetup.com/kotlin-office-hou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erik_pohl@hotmail.com" TargetMode="External"/><Relationship Id="rId4" Type="http://schemas.openxmlformats.org/officeDocument/2006/relationships/hyperlink" Target="mailto:iotasubscript@gmail.com" TargetMode="External"/><Relationship Id="rId5" Type="http://schemas.openxmlformats.org/officeDocument/2006/relationships/hyperlink" Target="https://www.linkedin.com/in/erik-pohl-0792159/" TargetMode="External"/><Relationship Id="rId6" Type="http://schemas.openxmlformats.org/officeDocument/2006/relationships/hyperlink" Target="https://github.com/ErikPohl-Lot49-Projects/Erik-Pohl-Repo/tree/master/python/Grades" TargetMode="External"/><Relationship Id="rId7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Unit Tests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[Python Restful APIs]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(Without Mocking)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</a:t>
            </a:r>
            <a:r>
              <a:rPr lang="en"/>
              <a:t> Restful API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Grades: get: /Grades/&lt;grade_id&gt;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'grade'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[grade_id, student_id, course_id, numeric_grade, created_by, creation_date]]}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Grades: delete: /Grades/&lt;grade_id&gt;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"deleted_grade"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grade_id}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Grades: put: /Grades/student_id/&lt;student_id&gt;/course_id/&lt;course_id&gt;/numeric_grade/&lt;numeric_grade&gt;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{grade_id: student_id+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+course_id+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+numeric_grade}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Shape 115"/>
          <p:cNvSpPr/>
          <p:nvPr/>
        </p:nvSpPr>
        <p:spPr>
          <a:xfrm>
            <a:off x="4882550" y="-53250"/>
            <a:ext cx="3073800" cy="279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grade_id int primary key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student_id int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course_id int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numeric_grade int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createdby int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creationdate 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6016075" y="345575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Grades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 server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68875" y="1114675"/>
            <a:ext cx="9001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the database structure.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database [TDD steps not included here].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the list of Restful API calls.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format of return values from each Resful API call.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a skeleton server with “pass” for each Resful API resource.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a skeleton client which will house request return values for calling the Restful APIs.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Introduce one request at a time, allowing it to fail, then edit the server to deliver the correct return value.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 Students Server Excerpt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0" y="1152475"/>
            <a:ext cx="90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Students(Resource):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def get(self, student_id):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pass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def delete(self,student_id):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pass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AddStudent(Resource):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def put(self, student_fname, student_lname):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pass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api.add_resource(Students, '/Students/&lt;student_id&gt;')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api.add_resource(AddStudent, '/Students/Student_Fname/&lt;student_fname&gt;/Student_Lname/&lt;student_lname&gt;')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Skeleton Courses Server Excerpt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0" y="1152475"/>
            <a:ext cx="90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class Courses(Resource):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def get(self, course_id):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    pass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def delete(self,course_id):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    pass</a:t>
            </a:r>
            <a:br>
              <a:rPr lang="en" sz="1400">
                <a:solidFill>
                  <a:srgbClr val="000000"/>
                </a:solidFill>
              </a:rPr>
            </a:b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class AddCourse(Resource):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def put(self,course_name, prereq_id):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    pass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api.add_resource(Courses, '/Courses/&lt;course_id&gt;')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api.add_resource(AddCourse, '/Courses/course_name/&lt;course_name&gt;/prereq_id/&lt;prereq_id&gt;/')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 Grades Server Excerpt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0" y="1152475"/>
            <a:ext cx="90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class Grades(Resource):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def get(self, grade_id):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    pass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def delete(self,grade_id):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    pass</a:t>
            </a:r>
            <a:br>
              <a:rPr lang="en" sz="1400">
                <a:solidFill>
                  <a:srgbClr val="000000"/>
                </a:solidFill>
              </a:rPr>
            </a:b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class AddGrade(Resource):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def put(self,student_id, course_id, numeric_grade):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    pass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api.add_resource(Grades, '/Grades/&lt;grade_id&gt;')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api.add_resource(AddGrade, '/Grades/student_id/&lt;student_id&gt;/course_id/&lt;course_id&gt;/numeric_grade/&lt;numeric_grade&gt;')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 client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8875" y="1114675"/>
            <a:ext cx="9001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the database structure.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database [TDD steps not included here].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the list of Restful API calls.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format of return values from each Resful API call.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a skeleton server with “pass” for each Resful API resource.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a skeleton client which will house request return values for calling the Restful APIs.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Introduce one request at a time, allowing it to fail, then edit the server to deliver the correct return value.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GradesTestCases(unittest.TestCase):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test_PutGetAndDeleteStudent(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.assertEqual(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test_PutGetAndDeleteCourse(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.assertEqual(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test_PutGetAndDeleteGrade(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.assertEqual(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with one case at a time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68875" y="1114675"/>
            <a:ext cx="9001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the database structure.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database [TDD steps not included here].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the list of Restful API calls.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format of return values from each Resful API call.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a skeleton server with “pass” for each Resful API resource.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a skeleton client which will house request return values for calling the Restful APIs.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Introduce one request at a time, allowing it to fail, then edit the server to deliver the correct return value using the red, green, refactor pattern.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 example: after introducing 3 asserts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GradesTestCases(unittest.TestCase):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test_PutGetAndDeleteStudent(</a:t>
            </a:r>
            <a:r>
              <a:rPr lang="en" sz="12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lname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'Pohl'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fname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'Erik'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expected_id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created_by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creation_date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api_url = url_students+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'/StudentLname/'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+lname+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'/StudentFname/'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+fname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r_put = requests.put(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=api_url)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(r_put.status_code, r_put.reason, r_put.text)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api_url = url_students+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+expected_id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r_get = requests.get(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=api_url)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(r_get.status_code, r_get.reason, r_get.text)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(r_get.text)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api_url = url_students+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+expected_id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r_delete = requests.delete(api_url)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.assertEqual(r_get.text,json.dumps({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'student'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(expected_id), lname, fname, created_by, creation_date]]})+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.assertEqual(r_put.text,json.dumps({expected_id: fname+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+lname})+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.assertEqual(r_delete.text, json.dumps({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"deleted_student"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expected_id})+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1531625" y="108585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to the </a:t>
            </a:r>
            <a:r>
              <a:rPr b="1"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Boston Software Crafters meetup team</a:t>
            </a:r>
            <a:r>
              <a:rPr lang="en"/>
              <a:t> </a:t>
            </a:r>
            <a:r>
              <a:rPr lang="en">
                <a:uFill>
                  <a:noFill/>
                </a:uFill>
                <a:hlinkClick r:id="rId4"/>
              </a:rPr>
              <a:t>for allowing me to present</a:t>
            </a:r>
            <a:r>
              <a:rPr lang="en"/>
              <a:t> and for creating a space welcoming to collaboration!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5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23725" y="687475"/>
            <a:ext cx="78963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Assumption: </a:t>
            </a:r>
            <a:r>
              <a:rPr lang="en">
                <a:solidFill>
                  <a:schemeClr val="dk1"/>
                </a:solidFill>
              </a:rPr>
              <a:t>Understand basics of Restful APIs, Python development, database development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 in this presentation:</a:t>
            </a:r>
            <a:r>
              <a:rPr b="1" lang="en"/>
              <a:t>unittest,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json,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requests,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sqlalchemy,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flask,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flask_restful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 if you don’t already know it: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write a first draft of a TDD example for Restful APIs starting at about 1am during a thunderstorm after your truly antique laptop took forever to download Anaconda, then refused multiple times to complete the PyTorch download, preventing you from hastily writing a GANS [Generative adversarial network] example.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240025" y="532500"/>
            <a:ext cx="85953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 Pohl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erik_pohl@hotmail.com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iotasubscript@gmail.com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In: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https://www.linkedin.com/in/erik-pohl-0792159/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https://github.com/ErikPohl-Lot49-Projects/Erik-Pohl-Repo/tree/master/python/Grades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2150" y="2401775"/>
            <a:ext cx="2265875" cy="22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648025" y="2990950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cat, Fritz, who helped a little with this slide deck.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I WILL SHARE THE SLIDE DECK VIA THE MEETUP AFTER TONIGHT’S PRESENTATION</a:t>
            </a:r>
            <a:endParaRPr sz="3600"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975" y="2663825"/>
            <a:ext cx="3235204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Steps for this TDD exercise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68875" y="1114675"/>
            <a:ext cx="9001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Agree on the database structure.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database [TDD steps not included here].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Agree on the list of Restful API calls.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Agree on format of return values from each Resful API call.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a skeleton server with “pass” for each Resful API resource.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a skeleton client which will house request return values for calling the Restful APIs.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Introduce one request at a time, allowing it to fail, then edit the server to deliver the correct return value.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steps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68875" y="1114675"/>
            <a:ext cx="9001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Agree on the database structure.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database [TDD steps not included here].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the list of Restful API calls.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format of return values from each Resful API call.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a skeleton server with “pass” for each Resful API resource.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a skeleton client which will house request return values for calling the Restful APIs.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Introduce one request at a time, allowing it to fail, then edit the server to deliver the correct return value.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Grades.db database was created with sqlite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162025" y="2221550"/>
            <a:ext cx="2307600" cy="279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grade_id int primary key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student_id int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course_id int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numeric_grade int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createdby int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creationdate date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502525" y="961775"/>
            <a:ext cx="3073800" cy="279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student_id int primary key,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student_lname varchar2(1000),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student_fname varchar2(1000),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createdby int,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creationdate 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5325" y="1176750"/>
            <a:ext cx="3073800" cy="279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course_id int primary key,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course_name varchar2(1000),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prereq_id int,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createdby int,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creationdate 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API agreements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8875" y="1114675"/>
            <a:ext cx="9001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Agree on the database structure.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database [TDD steps not included here].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Agree on the list of Restful API calls.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Agree on format of return values from each Resful API call.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a skeleton server with “pass” for each Resful API resource.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Create a skeleton client which will house request return values for calling the Restful APIs.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Introduce one request at a time, allowing it to fail, then edit the server to deliver the correct return value.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Restful API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925" y="1152475"/>
            <a:ext cx="90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Courses: get: /Courses/&lt;course_id&gt;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[course_id, course_name, prereq_id, created_by, creation_date]]}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Courses: delete: /Courses/&lt;course_id&gt;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"deleted_course"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course_id})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Courses: put: /Courses/course_name/&lt;course_name&gt;/prereq_id/&lt;prereq_id&gt;/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{expected_id: course_name+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+prereq_id)}</a:t>
            </a:r>
            <a:endParaRPr sz="1400"/>
          </a:p>
        </p:txBody>
      </p:sp>
      <p:sp>
        <p:nvSpPr>
          <p:cNvPr id="99" name="Shape 99"/>
          <p:cNvSpPr/>
          <p:nvPr/>
        </p:nvSpPr>
        <p:spPr>
          <a:xfrm>
            <a:off x="4624750" y="291400"/>
            <a:ext cx="3073800" cy="279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course_id int primary key,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course_name varchar2(1000),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prereq_id int,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createdby int,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creationdate 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5315725" y="436275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r>
              <a:rPr lang="en"/>
              <a:t> Restful API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Students: get: /Students/&lt;student_id&gt;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'student'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[[student_id, lname, fname, created_by, creation_date]]}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Students: delete: /Students/&lt;student_id&gt;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"deleted_student"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expected_id}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Students: put: /Students/StudentLname/&lt;student_lname&gt;/StudentFname/&lt;student_fname&gt;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{student_id: fname+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+lname}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07" name="Shape 107"/>
          <p:cNvSpPr/>
          <p:nvPr/>
        </p:nvSpPr>
        <p:spPr>
          <a:xfrm>
            <a:off x="5341775" y="176375"/>
            <a:ext cx="3073800" cy="279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student_id int primary key,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student_lname varchar2(1000),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student_fname varchar2(1000),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createdby int,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creationdate 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016075" y="345575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r>
              <a:rPr lang="en" sz="1800"/>
              <a:t>Students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