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60" r:id="rId4"/>
    <p:sldId id="279" r:id="rId5"/>
    <p:sldId id="280" r:id="rId6"/>
    <p:sldId id="281" r:id="rId7"/>
    <p:sldId id="282" r:id="rId8"/>
    <p:sldId id="291" r:id="rId9"/>
    <p:sldId id="283" r:id="rId10"/>
    <p:sldId id="284" r:id="rId11"/>
    <p:sldId id="285" r:id="rId12"/>
    <p:sldId id="286" r:id="rId13"/>
    <p:sldId id="287" r:id="rId14"/>
    <p:sldId id="292" r:id="rId15"/>
    <p:sldId id="289" r:id="rId16"/>
    <p:sldId id="290" r:id="rId17"/>
    <p:sldId id="26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-18"/>
      <p:regular r:id="rId24"/>
      <p:bold r:id="rId25"/>
      <p:italic r:id="rId26"/>
      <p:boldItalic r:id="rId27"/>
    </p:embeddedFont>
    <p:embeddedFont>
      <p:font typeface="Poppins Light" panose="00000400000000000000" pitchFamily="2" charset="-18"/>
      <p:regular r:id="rId28"/>
      <p:bold r:id="rId29"/>
      <p:italic r:id="rId30"/>
      <p:boldItalic r:id="rId31"/>
    </p:embeddedFont>
    <p:embeddedFont>
      <p:font typeface="Poppins Medium" panose="00000600000000000000" pitchFamily="2" charset="-18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DD754-5576-4C7C-96E8-2D4AB5F34BEF}" v="13" dt="2023-01-15T20:44:5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udia Balážová" userId="S::xbalazo5@mendelu.cz::9f4bf28b-75fe-4207-bab3-a0145e903fee" providerId="AD" clId="Web-{60CDD754-5576-4C7C-96E8-2D4AB5F34BEF}"/>
    <pc:docChg chg="modSld">
      <pc:chgData name="Klaudia Balážová" userId="S::xbalazo5@mendelu.cz::9f4bf28b-75fe-4207-bab3-a0145e903fee" providerId="AD" clId="Web-{60CDD754-5576-4C7C-96E8-2D4AB5F34BEF}" dt="2023-01-15T20:44:56.906" v="11" actId="1076"/>
      <pc:docMkLst>
        <pc:docMk/>
      </pc:docMkLst>
      <pc:sldChg chg="addSp modSp">
        <pc:chgData name="Klaudia Balážová" userId="S::xbalazo5@mendelu.cz::9f4bf28b-75fe-4207-bab3-a0145e903fee" providerId="AD" clId="Web-{60CDD754-5576-4C7C-96E8-2D4AB5F34BEF}" dt="2023-01-15T20:43:05.605" v="4" actId="14100"/>
        <pc:sldMkLst>
          <pc:docMk/>
          <pc:sldMk cId="1638459881" sldId="284"/>
        </pc:sldMkLst>
        <pc:picChg chg="add mod">
          <ac:chgData name="Klaudia Balážová" userId="S::xbalazo5@mendelu.cz::9f4bf28b-75fe-4207-bab3-a0145e903fee" providerId="AD" clId="Web-{60CDD754-5576-4C7C-96E8-2D4AB5F34BEF}" dt="2023-01-15T20:43:05.605" v="4" actId="14100"/>
          <ac:picMkLst>
            <pc:docMk/>
            <pc:sldMk cId="1638459881" sldId="284"/>
            <ac:picMk id="4" creationId="{CFCEFE5C-D8B0-73B6-9840-29D2A5175704}"/>
          </ac:picMkLst>
        </pc:picChg>
      </pc:sldChg>
      <pc:sldChg chg="addSp delSp">
        <pc:chgData name="Klaudia Balážová" userId="S::xbalazo5@mendelu.cz::9f4bf28b-75fe-4207-bab3-a0145e903fee" providerId="AD" clId="Web-{60CDD754-5576-4C7C-96E8-2D4AB5F34BEF}" dt="2023-01-15T20:43:29.356" v="6"/>
        <pc:sldMkLst>
          <pc:docMk/>
          <pc:sldMk cId="3634489661" sldId="285"/>
        </pc:sldMkLst>
        <pc:picChg chg="add del">
          <ac:chgData name="Klaudia Balážová" userId="S::xbalazo5@mendelu.cz::9f4bf28b-75fe-4207-bab3-a0145e903fee" providerId="AD" clId="Web-{60CDD754-5576-4C7C-96E8-2D4AB5F34BEF}" dt="2023-01-15T20:43:29.356" v="6"/>
          <ac:picMkLst>
            <pc:docMk/>
            <pc:sldMk cId="3634489661" sldId="285"/>
            <ac:picMk id="6146" creationId="{A23E1426-6EF3-E58F-4F14-AC7842A79FD4}"/>
          </ac:picMkLst>
        </pc:picChg>
      </pc:sldChg>
      <pc:sldChg chg="addSp modSp">
        <pc:chgData name="Klaudia Balážová" userId="S::xbalazo5@mendelu.cz::9f4bf28b-75fe-4207-bab3-a0145e903fee" providerId="AD" clId="Web-{60CDD754-5576-4C7C-96E8-2D4AB5F34BEF}" dt="2023-01-15T20:44:56.906" v="11" actId="1076"/>
        <pc:sldMkLst>
          <pc:docMk/>
          <pc:sldMk cId="3666930885" sldId="287"/>
        </pc:sldMkLst>
        <pc:picChg chg="add mod">
          <ac:chgData name="Klaudia Balážová" userId="S::xbalazo5@mendelu.cz::9f4bf28b-75fe-4207-bab3-a0145e903fee" providerId="AD" clId="Web-{60CDD754-5576-4C7C-96E8-2D4AB5F34BEF}" dt="2023-01-15T20:44:56.906" v="11" actId="1076"/>
          <ac:picMkLst>
            <pc:docMk/>
            <pc:sldMk cId="3666930885" sldId="287"/>
            <ac:picMk id="4" creationId="{3CE2FE14-47FC-6610-D652-3A0DA236FF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92bcd5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592bcd5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92bcd5d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0592bcd5d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92bcd5d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0592bcd5d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592bcd5d8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0592bcd5d8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1991850"/>
            <a:ext cx="6859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465910">
            <a:off x="4639238" y="4285637"/>
            <a:ext cx="1056494" cy="1028723"/>
          </a:xfrm>
          <a:custGeom>
            <a:avLst/>
            <a:gdLst/>
            <a:ahLst/>
            <a:cxnLst/>
            <a:rect l="l" t="t" r="r" b="b"/>
            <a:pathLst>
              <a:path w="2114759" h="2057755" extrusionOk="0">
                <a:moveTo>
                  <a:pt x="205" y="1025488"/>
                </a:moveTo>
                <a:cubicBezTo>
                  <a:pt x="-23376" y="-300760"/>
                  <a:pt x="1995424" y="-353874"/>
                  <a:pt x="2114530" y="943620"/>
                </a:cubicBezTo>
                <a:cubicBezTo>
                  <a:pt x="2139710" y="2404849"/>
                  <a:pt x="90134" y="2425216"/>
                  <a:pt x="205" y="1025488"/>
                </a:cubicBezTo>
                <a:close/>
                <a:moveTo>
                  <a:pt x="1434269" y="1960770"/>
                </a:moveTo>
                <a:cubicBezTo>
                  <a:pt x="2352342" y="1584181"/>
                  <a:pt x="2180478" y="83017"/>
                  <a:pt x="1150494" y="38689"/>
                </a:cubicBezTo>
                <a:cubicBezTo>
                  <a:pt x="950252" y="11933"/>
                  <a:pt x="1577356" y="222391"/>
                  <a:pt x="1585349" y="394911"/>
                </a:cubicBezTo>
                <a:cubicBezTo>
                  <a:pt x="1452654" y="587399"/>
                  <a:pt x="1104130" y="328219"/>
                  <a:pt x="1069758" y="586201"/>
                </a:cubicBezTo>
                <a:cubicBezTo>
                  <a:pt x="1068958" y="676454"/>
                  <a:pt x="1013003" y="745941"/>
                  <a:pt x="960644" y="812234"/>
                </a:cubicBezTo>
                <a:cubicBezTo>
                  <a:pt x="897494" y="908078"/>
                  <a:pt x="977431" y="1053442"/>
                  <a:pt x="881107" y="1140102"/>
                </a:cubicBezTo>
                <a:cubicBezTo>
                  <a:pt x="845535" y="1164861"/>
                  <a:pt x="797174" y="1135709"/>
                  <a:pt x="779188" y="1100566"/>
                </a:cubicBezTo>
                <a:cubicBezTo>
                  <a:pt x="671673" y="833799"/>
                  <a:pt x="318353" y="856961"/>
                  <a:pt x="79342" y="801851"/>
                </a:cubicBezTo>
                <a:cubicBezTo>
                  <a:pt x="-80931" y="1493927"/>
                  <a:pt x="606924" y="2142076"/>
                  <a:pt x="1286386" y="2009491"/>
                </a:cubicBezTo>
                <a:cubicBezTo>
                  <a:pt x="1332749" y="1560220"/>
                  <a:pt x="972235" y="1766685"/>
                  <a:pt x="1129710" y="1455989"/>
                </a:cubicBezTo>
                <a:cubicBezTo>
                  <a:pt x="1162085" y="1395687"/>
                  <a:pt x="1166081" y="1334187"/>
                  <a:pt x="1169679" y="1265099"/>
                </a:cubicBezTo>
                <a:cubicBezTo>
                  <a:pt x="1182468" y="1207592"/>
                  <a:pt x="1249615" y="1167257"/>
                  <a:pt x="1232029" y="1106955"/>
                </a:cubicBezTo>
                <a:cubicBezTo>
                  <a:pt x="1162884" y="995137"/>
                  <a:pt x="1252413" y="911672"/>
                  <a:pt x="1353533" y="876929"/>
                </a:cubicBezTo>
                <a:cubicBezTo>
                  <a:pt x="1622520" y="807042"/>
                  <a:pt x="1801978" y="1066221"/>
                  <a:pt x="1934273" y="1254716"/>
                </a:cubicBezTo>
                <a:cubicBezTo>
                  <a:pt x="1933074" y="1361342"/>
                  <a:pt x="1780794" y="1379713"/>
                  <a:pt x="1739227" y="1468768"/>
                </a:cubicBezTo>
                <a:cubicBezTo>
                  <a:pt x="1645302" y="1637295"/>
                  <a:pt x="1475836" y="1767483"/>
                  <a:pt x="1434269" y="1960770"/>
                </a:cubicBezTo>
                <a:close/>
                <a:moveTo>
                  <a:pt x="841938" y="1097770"/>
                </a:moveTo>
                <a:cubicBezTo>
                  <a:pt x="911883" y="976767"/>
                  <a:pt x="824352" y="832601"/>
                  <a:pt x="941859" y="733961"/>
                </a:cubicBezTo>
                <a:cubicBezTo>
                  <a:pt x="1024993" y="637717"/>
                  <a:pt x="979829" y="440437"/>
                  <a:pt x="1126912" y="407690"/>
                </a:cubicBezTo>
                <a:cubicBezTo>
                  <a:pt x="1255211" y="422466"/>
                  <a:pt x="1420280" y="456012"/>
                  <a:pt x="1513806" y="373346"/>
                </a:cubicBezTo>
                <a:cubicBezTo>
                  <a:pt x="1385907" y="205219"/>
                  <a:pt x="1150094" y="86212"/>
                  <a:pt x="955049" y="44280"/>
                </a:cubicBezTo>
                <a:cubicBezTo>
                  <a:pt x="582544" y="116163"/>
                  <a:pt x="205642" y="346589"/>
                  <a:pt x="98927" y="733561"/>
                </a:cubicBezTo>
                <a:cubicBezTo>
                  <a:pt x="332742" y="856562"/>
                  <a:pt x="728428" y="779886"/>
                  <a:pt x="841938" y="1097770"/>
                </a:cubicBezTo>
                <a:close/>
                <a:moveTo>
                  <a:pt x="1526996" y="1655665"/>
                </a:moveTo>
                <a:cubicBezTo>
                  <a:pt x="1696062" y="1534262"/>
                  <a:pt x="1618523" y="1450797"/>
                  <a:pt x="1853137" y="1317414"/>
                </a:cubicBezTo>
                <a:cubicBezTo>
                  <a:pt x="1899101" y="1291057"/>
                  <a:pt x="1861930" y="1236745"/>
                  <a:pt x="1835151" y="1211586"/>
                </a:cubicBezTo>
                <a:cubicBezTo>
                  <a:pt x="1710450" y="1061829"/>
                  <a:pt x="1528195" y="792266"/>
                  <a:pt x="1310367" y="962789"/>
                </a:cubicBezTo>
                <a:cubicBezTo>
                  <a:pt x="1199655" y="1012708"/>
                  <a:pt x="1346738" y="1038666"/>
                  <a:pt x="1228032" y="1307430"/>
                </a:cubicBezTo>
                <a:cubicBezTo>
                  <a:pt x="1256410" y="1412060"/>
                  <a:pt x="1080549" y="1539054"/>
                  <a:pt x="1177672" y="1616129"/>
                </a:cubicBezTo>
                <a:cubicBezTo>
                  <a:pt x="1397898" y="1653269"/>
                  <a:pt x="1237625" y="1970753"/>
                  <a:pt x="1354332" y="1990721"/>
                </a:cubicBezTo>
                <a:cubicBezTo>
                  <a:pt x="1389504" y="1873312"/>
                  <a:pt x="1477435" y="1767883"/>
                  <a:pt x="1526996" y="1655665"/>
                </a:cubicBezTo>
                <a:close/>
                <a:moveTo>
                  <a:pt x="600529" y="1420846"/>
                </a:moveTo>
                <a:cubicBezTo>
                  <a:pt x="592935" y="1337381"/>
                  <a:pt x="690058" y="1318612"/>
                  <a:pt x="736022" y="1365336"/>
                </a:cubicBezTo>
                <a:cubicBezTo>
                  <a:pt x="793976" y="1449599"/>
                  <a:pt x="608523" y="1537457"/>
                  <a:pt x="600529" y="1420846"/>
                </a:cubicBezTo>
                <a:close/>
                <a:moveTo>
                  <a:pt x="674870" y="1367333"/>
                </a:moveTo>
                <a:cubicBezTo>
                  <a:pt x="623711" y="1374920"/>
                  <a:pt x="638499" y="1433226"/>
                  <a:pt x="683264" y="1429632"/>
                </a:cubicBezTo>
                <a:cubicBezTo>
                  <a:pt x="688460" y="1408865"/>
                  <a:pt x="704047" y="1386901"/>
                  <a:pt x="674870" y="13673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-223140">
            <a:off x="6875098" y="3078084"/>
            <a:ext cx="715143" cy="916765"/>
          </a:xfrm>
          <a:custGeom>
            <a:avLst/>
            <a:gdLst/>
            <a:ahLst/>
            <a:cxnLst/>
            <a:rect l="l" t="t" r="r" b="b"/>
            <a:pathLst>
              <a:path w="1427275" h="1829054" extrusionOk="0">
                <a:moveTo>
                  <a:pt x="654702" y="1568562"/>
                </a:moveTo>
                <a:cubicBezTo>
                  <a:pt x="615394" y="1569456"/>
                  <a:pt x="595740" y="1555598"/>
                  <a:pt x="581893" y="1523861"/>
                </a:cubicBezTo>
                <a:cubicBezTo>
                  <a:pt x="562239" y="1480501"/>
                  <a:pt x="535438" y="1440716"/>
                  <a:pt x="513104" y="1398697"/>
                </a:cubicBezTo>
                <a:cubicBezTo>
                  <a:pt x="504617" y="1382605"/>
                  <a:pt x="499257" y="1365172"/>
                  <a:pt x="490324" y="1343268"/>
                </a:cubicBezTo>
                <a:cubicBezTo>
                  <a:pt x="481837" y="1356231"/>
                  <a:pt x="474243" y="1366513"/>
                  <a:pt x="467990" y="1377241"/>
                </a:cubicBezTo>
                <a:cubicBezTo>
                  <a:pt x="413495" y="1467984"/>
                  <a:pt x="358106" y="1558280"/>
                  <a:pt x="304504" y="1649918"/>
                </a:cubicBezTo>
                <a:cubicBezTo>
                  <a:pt x="282170" y="1688361"/>
                  <a:pt x="262516" y="1728592"/>
                  <a:pt x="242862" y="1768823"/>
                </a:cubicBezTo>
                <a:cubicBezTo>
                  <a:pt x="210255" y="1834533"/>
                  <a:pt x="204895" y="1839003"/>
                  <a:pt x="137892" y="1817547"/>
                </a:cubicBezTo>
                <a:cubicBezTo>
                  <a:pt x="103051" y="1806372"/>
                  <a:pt x="68210" y="1791620"/>
                  <a:pt x="36496" y="1773740"/>
                </a:cubicBezTo>
                <a:cubicBezTo>
                  <a:pt x="-3705" y="1751389"/>
                  <a:pt x="-9512" y="1716522"/>
                  <a:pt x="13268" y="1675844"/>
                </a:cubicBezTo>
                <a:cubicBezTo>
                  <a:pt x="49896" y="1610134"/>
                  <a:pt x="84737" y="1543529"/>
                  <a:pt x="121365" y="1477818"/>
                </a:cubicBezTo>
                <a:cubicBezTo>
                  <a:pt x="140572" y="1442952"/>
                  <a:pt x="162460" y="1408979"/>
                  <a:pt x="181667" y="1374112"/>
                </a:cubicBezTo>
                <a:cubicBezTo>
                  <a:pt x="212935" y="1318235"/>
                  <a:pt x="243756" y="1261912"/>
                  <a:pt x="275917" y="1203354"/>
                </a:cubicBezTo>
                <a:cubicBezTo>
                  <a:pt x="237502" y="1182791"/>
                  <a:pt x="201321" y="1193072"/>
                  <a:pt x="166927" y="1188155"/>
                </a:cubicBezTo>
                <a:cubicBezTo>
                  <a:pt x="130299" y="1183238"/>
                  <a:pt x="93671" y="1179215"/>
                  <a:pt x="57043" y="1175639"/>
                </a:cubicBezTo>
                <a:cubicBezTo>
                  <a:pt x="27115" y="1172957"/>
                  <a:pt x="14162" y="1152394"/>
                  <a:pt x="7015" y="1128256"/>
                </a:cubicBezTo>
                <a:cubicBezTo>
                  <a:pt x="315" y="1105458"/>
                  <a:pt x="16842" y="1090260"/>
                  <a:pt x="32922" y="1078638"/>
                </a:cubicBezTo>
                <a:cubicBezTo>
                  <a:pt x="83844" y="1041536"/>
                  <a:pt x="136106" y="1006222"/>
                  <a:pt x="187027" y="968673"/>
                </a:cubicBezTo>
                <a:cubicBezTo>
                  <a:pt x="261176" y="914138"/>
                  <a:pt x="333539" y="857367"/>
                  <a:pt x="407688" y="803279"/>
                </a:cubicBezTo>
                <a:cubicBezTo>
                  <a:pt x="473350" y="755449"/>
                  <a:pt x="540352" y="708512"/>
                  <a:pt x="607354" y="662470"/>
                </a:cubicBezTo>
                <a:cubicBezTo>
                  <a:pt x="650235" y="632968"/>
                  <a:pt x="693564" y="603912"/>
                  <a:pt x="739125" y="578879"/>
                </a:cubicBezTo>
                <a:cubicBezTo>
                  <a:pt x="775306" y="559211"/>
                  <a:pt x="814167" y="543565"/>
                  <a:pt x="853029" y="530602"/>
                </a:cubicBezTo>
                <a:cubicBezTo>
                  <a:pt x="887870" y="518980"/>
                  <a:pt x="908864" y="538201"/>
                  <a:pt x="903950" y="574856"/>
                </a:cubicBezTo>
                <a:cubicBezTo>
                  <a:pt x="900823" y="600783"/>
                  <a:pt x="893677" y="626262"/>
                  <a:pt x="887870" y="651742"/>
                </a:cubicBezTo>
                <a:cubicBezTo>
                  <a:pt x="856602" y="792998"/>
                  <a:pt x="827568" y="934700"/>
                  <a:pt x="793173" y="1075062"/>
                </a:cubicBezTo>
                <a:cubicBezTo>
                  <a:pt x="771286" y="1164464"/>
                  <a:pt x="741805" y="1252078"/>
                  <a:pt x="717238" y="1341033"/>
                </a:cubicBezTo>
                <a:cubicBezTo>
                  <a:pt x="699370" y="1404509"/>
                  <a:pt x="683737" y="1468878"/>
                  <a:pt x="666763" y="1532801"/>
                </a:cubicBezTo>
                <a:cubicBezTo>
                  <a:pt x="664529" y="1545317"/>
                  <a:pt x="659616" y="1556045"/>
                  <a:pt x="654702" y="1568562"/>
                </a:cubicBezTo>
                <a:close/>
                <a:moveTo>
                  <a:pt x="1289883" y="579773"/>
                </a:moveTo>
                <a:cubicBezTo>
                  <a:pt x="1253255" y="581561"/>
                  <a:pt x="1216627" y="582902"/>
                  <a:pt x="1180446" y="585584"/>
                </a:cubicBezTo>
                <a:cubicBezTo>
                  <a:pt x="1145158" y="587819"/>
                  <a:pt x="1132204" y="610617"/>
                  <a:pt x="1146498" y="642802"/>
                </a:cubicBezTo>
                <a:cubicBezTo>
                  <a:pt x="1155432" y="662917"/>
                  <a:pt x="1171065" y="674540"/>
                  <a:pt x="1192059" y="677222"/>
                </a:cubicBezTo>
                <a:cubicBezTo>
                  <a:pt x="1256381" y="685268"/>
                  <a:pt x="1320704" y="686162"/>
                  <a:pt x="1384132" y="670964"/>
                </a:cubicBezTo>
                <a:cubicBezTo>
                  <a:pt x="1403786" y="666493"/>
                  <a:pt x="1423887" y="661129"/>
                  <a:pt x="1427014" y="636097"/>
                </a:cubicBezTo>
                <a:cubicBezTo>
                  <a:pt x="1429247" y="616428"/>
                  <a:pt x="1417187" y="599889"/>
                  <a:pt x="1390386" y="589608"/>
                </a:cubicBezTo>
                <a:cubicBezTo>
                  <a:pt x="1377879" y="584690"/>
                  <a:pt x="1363585" y="582008"/>
                  <a:pt x="1350184" y="581114"/>
                </a:cubicBezTo>
                <a:cubicBezTo>
                  <a:pt x="1330531" y="579773"/>
                  <a:pt x="1310430" y="580667"/>
                  <a:pt x="1290329" y="580667"/>
                </a:cubicBezTo>
                <a:cubicBezTo>
                  <a:pt x="1289883" y="580220"/>
                  <a:pt x="1289883" y="579773"/>
                  <a:pt x="1289883" y="579773"/>
                </a:cubicBezTo>
                <a:close/>
                <a:moveTo>
                  <a:pt x="691330" y="52300"/>
                </a:moveTo>
                <a:cubicBezTo>
                  <a:pt x="689097" y="107283"/>
                  <a:pt x="685970" y="162712"/>
                  <a:pt x="689543" y="217694"/>
                </a:cubicBezTo>
                <a:cubicBezTo>
                  <a:pt x="691777" y="248985"/>
                  <a:pt x="704731" y="279829"/>
                  <a:pt x="715898" y="309332"/>
                </a:cubicBezTo>
                <a:cubicBezTo>
                  <a:pt x="719471" y="318272"/>
                  <a:pt x="735105" y="328106"/>
                  <a:pt x="743592" y="326765"/>
                </a:cubicBezTo>
                <a:cubicBezTo>
                  <a:pt x="751632" y="325871"/>
                  <a:pt x="761906" y="312014"/>
                  <a:pt x="764586" y="302179"/>
                </a:cubicBezTo>
                <a:cubicBezTo>
                  <a:pt x="769499" y="282958"/>
                  <a:pt x="771733" y="262842"/>
                  <a:pt x="771286" y="243174"/>
                </a:cubicBezTo>
                <a:cubicBezTo>
                  <a:pt x="770393" y="190874"/>
                  <a:pt x="767712" y="139020"/>
                  <a:pt x="765032" y="87167"/>
                </a:cubicBezTo>
                <a:cubicBezTo>
                  <a:pt x="764139" y="71969"/>
                  <a:pt x="761459" y="56770"/>
                  <a:pt x="757439" y="42019"/>
                </a:cubicBezTo>
                <a:cubicBezTo>
                  <a:pt x="752079" y="21904"/>
                  <a:pt x="741805" y="4917"/>
                  <a:pt x="716791" y="0"/>
                </a:cubicBezTo>
                <a:cubicBezTo>
                  <a:pt x="694457" y="12069"/>
                  <a:pt x="692223" y="33526"/>
                  <a:pt x="691330" y="52300"/>
                </a:cubicBezTo>
                <a:close/>
                <a:moveTo>
                  <a:pt x="1167492" y="88061"/>
                </a:moveTo>
                <a:cubicBezTo>
                  <a:pt x="1134884" y="129186"/>
                  <a:pt x="1102277" y="169864"/>
                  <a:pt x="1071902" y="212330"/>
                </a:cubicBezTo>
                <a:cubicBezTo>
                  <a:pt x="1063415" y="224400"/>
                  <a:pt x="1059395" y="240492"/>
                  <a:pt x="1055822" y="255243"/>
                </a:cubicBezTo>
                <a:cubicBezTo>
                  <a:pt x="1049568" y="280723"/>
                  <a:pt x="1058949" y="309332"/>
                  <a:pt x="1075922" y="316931"/>
                </a:cubicBezTo>
                <a:cubicBezTo>
                  <a:pt x="1102723" y="329000"/>
                  <a:pt x="1118357" y="308885"/>
                  <a:pt x="1128631" y="291898"/>
                </a:cubicBezTo>
                <a:cubicBezTo>
                  <a:pt x="1160792" y="237810"/>
                  <a:pt x="1191166" y="182380"/>
                  <a:pt x="1218414" y="126057"/>
                </a:cubicBezTo>
                <a:cubicBezTo>
                  <a:pt x="1230921" y="100577"/>
                  <a:pt x="1224221" y="92978"/>
                  <a:pt x="1190273" y="69734"/>
                </a:cubicBezTo>
                <a:cubicBezTo>
                  <a:pt x="1181339" y="76439"/>
                  <a:pt x="1172852" y="80909"/>
                  <a:pt x="1167492" y="880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621362">
            <a:off x="545109" y="3579435"/>
            <a:ext cx="960581" cy="928356"/>
          </a:xfrm>
          <a:custGeom>
            <a:avLst/>
            <a:gdLst/>
            <a:ahLst/>
            <a:cxnLst/>
            <a:rect l="l" t="t" r="r" b="b"/>
            <a:pathLst>
              <a:path w="1918645" h="1855924" extrusionOk="0">
                <a:moveTo>
                  <a:pt x="1694750" y="537802"/>
                </a:moveTo>
                <a:cubicBezTo>
                  <a:pt x="1691577" y="563188"/>
                  <a:pt x="1689673" y="581910"/>
                  <a:pt x="1687135" y="600950"/>
                </a:cubicBezTo>
                <a:cubicBezTo>
                  <a:pt x="1683644" y="627606"/>
                  <a:pt x="1688404" y="649184"/>
                  <a:pt x="1711886" y="668223"/>
                </a:cubicBezTo>
                <a:cubicBezTo>
                  <a:pt x="1726483" y="679965"/>
                  <a:pt x="1735368" y="701543"/>
                  <a:pt x="1741397" y="720265"/>
                </a:cubicBezTo>
                <a:cubicBezTo>
                  <a:pt x="1765832" y="794202"/>
                  <a:pt x="1769005" y="871313"/>
                  <a:pt x="1765514" y="948423"/>
                </a:cubicBezTo>
                <a:cubicBezTo>
                  <a:pt x="1762024" y="1027755"/>
                  <a:pt x="1757264" y="1106452"/>
                  <a:pt x="1763610" y="1186101"/>
                </a:cubicBezTo>
                <a:cubicBezTo>
                  <a:pt x="1767101" y="1232748"/>
                  <a:pt x="1762976" y="1280664"/>
                  <a:pt x="1756946" y="1327311"/>
                </a:cubicBezTo>
                <a:cubicBezTo>
                  <a:pt x="1742667" y="1436154"/>
                  <a:pt x="1729656" y="1545315"/>
                  <a:pt x="1707761" y="1652889"/>
                </a:cubicBezTo>
                <a:cubicBezTo>
                  <a:pt x="1692529" y="1726508"/>
                  <a:pt x="1659210" y="1794099"/>
                  <a:pt x="1577022" y="1818533"/>
                </a:cubicBezTo>
                <a:cubicBezTo>
                  <a:pt x="1561156" y="1823293"/>
                  <a:pt x="1544972" y="1828370"/>
                  <a:pt x="1528471" y="1829640"/>
                </a:cubicBezTo>
                <a:cubicBezTo>
                  <a:pt x="1403444" y="1838525"/>
                  <a:pt x="1278417" y="1848362"/>
                  <a:pt x="1153391" y="1853757"/>
                </a:cubicBezTo>
                <a:cubicBezTo>
                  <a:pt x="1071837" y="1857247"/>
                  <a:pt x="989967" y="1855978"/>
                  <a:pt x="908414" y="1853757"/>
                </a:cubicBezTo>
                <a:cubicBezTo>
                  <a:pt x="844631" y="1852170"/>
                  <a:pt x="781166" y="1845189"/>
                  <a:pt x="717701" y="1842015"/>
                </a:cubicBezTo>
                <a:cubicBezTo>
                  <a:pt x="678035" y="1839794"/>
                  <a:pt x="638369" y="1841381"/>
                  <a:pt x="599020" y="1838525"/>
                </a:cubicBezTo>
                <a:cubicBezTo>
                  <a:pt x="520006" y="1832496"/>
                  <a:pt x="441309" y="1823610"/>
                  <a:pt x="362294" y="1818216"/>
                </a:cubicBezTo>
                <a:cubicBezTo>
                  <a:pt x="290896" y="1813139"/>
                  <a:pt x="219497" y="1811235"/>
                  <a:pt x="148099" y="1807109"/>
                </a:cubicBezTo>
                <a:cubicBezTo>
                  <a:pt x="132867" y="1806158"/>
                  <a:pt x="116683" y="1805206"/>
                  <a:pt x="103038" y="1799811"/>
                </a:cubicBezTo>
                <a:cubicBezTo>
                  <a:pt x="64007" y="1783945"/>
                  <a:pt x="31005" y="1764905"/>
                  <a:pt x="25293" y="1714767"/>
                </a:cubicBezTo>
                <a:cubicBezTo>
                  <a:pt x="17360" y="1646542"/>
                  <a:pt x="-2314" y="1579903"/>
                  <a:pt x="224" y="1510092"/>
                </a:cubicBezTo>
                <a:cubicBezTo>
                  <a:pt x="3080" y="1426000"/>
                  <a:pt x="1811" y="1341908"/>
                  <a:pt x="6254" y="1258134"/>
                </a:cubicBezTo>
                <a:cubicBezTo>
                  <a:pt x="10696" y="1175312"/>
                  <a:pt x="19899" y="1092807"/>
                  <a:pt x="27197" y="1009984"/>
                </a:cubicBezTo>
                <a:cubicBezTo>
                  <a:pt x="27515" y="1006176"/>
                  <a:pt x="28149" y="1002369"/>
                  <a:pt x="27832" y="998561"/>
                </a:cubicBezTo>
                <a:cubicBezTo>
                  <a:pt x="22755" y="918912"/>
                  <a:pt x="35448" y="840532"/>
                  <a:pt x="47189" y="762152"/>
                </a:cubicBezTo>
                <a:cubicBezTo>
                  <a:pt x="48458" y="754536"/>
                  <a:pt x="50045" y="746920"/>
                  <a:pt x="49410" y="739305"/>
                </a:cubicBezTo>
                <a:cubicBezTo>
                  <a:pt x="44967" y="686946"/>
                  <a:pt x="77969" y="659656"/>
                  <a:pt x="117953" y="639029"/>
                </a:cubicBezTo>
                <a:cubicBezTo>
                  <a:pt x="156667" y="619038"/>
                  <a:pt x="198871" y="606979"/>
                  <a:pt x="242662" y="604441"/>
                </a:cubicBezTo>
                <a:cubicBezTo>
                  <a:pt x="301685" y="600950"/>
                  <a:pt x="358804" y="587305"/>
                  <a:pt x="415288" y="570487"/>
                </a:cubicBezTo>
                <a:cubicBezTo>
                  <a:pt x="427029" y="566996"/>
                  <a:pt x="440674" y="566996"/>
                  <a:pt x="453050" y="568265"/>
                </a:cubicBezTo>
                <a:cubicBezTo>
                  <a:pt x="510803" y="574929"/>
                  <a:pt x="567605" y="563823"/>
                  <a:pt x="624724" y="558428"/>
                </a:cubicBezTo>
                <a:cubicBezTo>
                  <a:pt x="648523" y="556207"/>
                  <a:pt x="672323" y="553034"/>
                  <a:pt x="699930" y="549860"/>
                </a:cubicBezTo>
                <a:cubicBezTo>
                  <a:pt x="704056" y="518445"/>
                  <a:pt x="707546" y="487347"/>
                  <a:pt x="711989" y="455932"/>
                </a:cubicBezTo>
                <a:cubicBezTo>
                  <a:pt x="713893" y="443239"/>
                  <a:pt x="714527" y="429276"/>
                  <a:pt x="720557" y="419122"/>
                </a:cubicBezTo>
                <a:cubicBezTo>
                  <a:pt x="726268" y="409285"/>
                  <a:pt x="737692" y="401034"/>
                  <a:pt x="748481" y="396274"/>
                </a:cubicBezTo>
                <a:cubicBezTo>
                  <a:pt x="759905" y="391514"/>
                  <a:pt x="773550" y="390562"/>
                  <a:pt x="786243" y="390562"/>
                </a:cubicBezTo>
                <a:cubicBezTo>
                  <a:pt x="842410" y="389928"/>
                  <a:pt x="898260" y="390562"/>
                  <a:pt x="954426" y="390562"/>
                </a:cubicBezTo>
                <a:cubicBezTo>
                  <a:pt x="979813" y="390562"/>
                  <a:pt x="1005199" y="390562"/>
                  <a:pt x="1030585" y="388976"/>
                </a:cubicBezTo>
                <a:cubicBezTo>
                  <a:pt x="1091829" y="385168"/>
                  <a:pt x="1115946" y="405477"/>
                  <a:pt x="1117215" y="467038"/>
                </a:cubicBezTo>
                <a:cubicBezTo>
                  <a:pt x="1117850" y="497502"/>
                  <a:pt x="1114359" y="527965"/>
                  <a:pt x="1112455" y="563823"/>
                </a:cubicBezTo>
                <a:cubicBezTo>
                  <a:pt x="1126100" y="566044"/>
                  <a:pt x="1140380" y="570487"/>
                  <a:pt x="1154660" y="570804"/>
                </a:cubicBezTo>
                <a:cubicBezTo>
                  <a:pt x="1227328" y="573660"/>
                  <a:pt x="1299996" y="574612"/>
                  <a:pt x="1372663" y="577785"/>
                </a:cubicBezTo>
                <a:cubicBezTo>
                  <a:pt x="1396463" y="578737"/>
                  <a:pt x="1419945" y="583814"/>
                  <a:pt x="1447553" y="587622"/>
                </a:cubicBezTo>
                <a:cubicBezTo>
                  <a:pt x="1452630" y="563188"/>
                  <a:pt x="1457072" y="541293"/>
                  <a:pt x="1462784" y="515272"/>
                </a:cubicBezTo>
                <a:cubicBezTo>
                  <a:pt x="1437081" y="510512"/>
                  <a:pt x="1415185" y="505117"/>
                  <a:pt x="1392655" y="502579"/>
                </a:cubicBezTo>
                <a:cubicBezTo>
                  <a:pt x="1340931" y="497184"/>
                  <a:pt x="1323795" y="480049"/>
                  <a:pt x="1327920" y="428007"/>
                </a:cubicBezTo>
                <a:cubicBezTo>
                  <a:pt x="1333632" y="352800"/>
                  <a:pt x="1345373" y="277594"/>
                  <a:pt x="1371711" y="206830"/>
                </a:cubicBezTo>
                <a:cubicBezTo>
                  <a:pt x="1393290" y="148442"/>
                  <a:pt x="1423753" y="93227"/>
                  <a:pt x="1447870" y="35791"/>
                </a:cubicBezTo>
                <a:cubicBezTo>
                  <a:pt x="1462150" y="1202"/>
                  <a:pt x="1489440" y="-1654"/>
                  <a:pt x="1519586" y="568"/>
                </a:cubicBezTo>
                <a:cubicBezTo>
                  <a:pt x="1550049" y="2789"/>
                  <a:pt x="1580513" y="6597"/>
                  <a:pt x="1610659" y="11357"/>
                </a:cubicBezTo>
                <a:cubicBezTo>
                  <a:pt x="1650959" y="18021"/>
                  <a:pt x="1691260" y="24367"/>
                  <a:pt x="1730608" y="34522"/>
                </a:cubicBezTo>
                <a:cubicBezTo>
                  <a:pt x="1780111" y="47532"/>
                  <a:pt x="1827710" y="68793"/>
                  <a:pt x="1874040" y="92275"/>
                </a:cubicBezTo>
                <a:cubicBezTo>
                  <a:pt x="1903552" y="107507"/>
                  <a:pt x="1921956" y="130672"/>
                  <a:pt x="1918148" y="166212"/>
                </a:cubicBezTo>
                <a:cubicBezTo>
                  <a:pt x="1915610" y="189060"/>
                  <a:pt x="1914341" y="212542"/>
                  <a:pt x="1908629" y="234438"/>
                </a:cubicBezTo>
                <a:cubicBezTo>
                  <a:pt x="1885146" y="322020"/>
                  <a:pt x="1860712" y="409602"/>
                  <a:pt x="1835326" y="496867"/>
                </a:cubicBezTo>
                <a:cubicBezTo>
                  <a:pt x="1818191" y="555255"/>
                  <a:pt x="1798199" y="565727"/>
                  <a:pt x="1738859" y="550812"/>
                </a:cubicBezTo>
                <a:cubicBezTo>
                  <a:pt x="1725848" y="547322"/>
                  <a:pt x="1712838" y="543197"/>
                  <a:pt x="1694750" y="537802"/>
                </a:cubicBezTo>
                <a:close/>
                <a:moveTo>
                  <a:pt x="81460" y="843705"/>
                </a:moveTo>
                <a:cubicBezTo>
                  <a:pt x="75748" y="972540"/>
                  <a:pt x="69402" y="1100105"/>
                  <a:pt x="64642" y="1227671"/>
                </a:cubicBezTo>
                <a:cubicBezTo>
                  <a:pt x="61468" y="1315570"/>
                  <a:pt x="59247" y="1403470"/>
                  <a:pt x="59247" y="1491052"/>
                </a:cubicBezTo>
                <a:cubicBezTo>
                  <a:pt x="59247" y="1556104"/>
                  <a:pt x="62420" y="1620839"/>
                  <a:pt x="65276" y="1685891"/>
                </a:cubicBezTo>
                <a:cubicBezTo>
                  <a:pt x="67498" y="1733490"/>
                  <a:pt x="81143" y="1748087"/>
                  <a:pt x="128742" y="1756020"/>
                </a:cubicBezTo>
                <a:cubicBezTo>
                  <a:pt x="138896" y="1757607"/>
                  <a:pt x="149051" y="1757924"/>
                  <a:pt x="159523" y="1757607"/>
                </a:cubicBezTo>
                <a:cubicBezTo>
                  <a:pt x="206804" y="1757289"/>
                  <a:pt x="254086" y="1753799"/>
                  <a:pt x="301368" y="1756337"/>
                </a:cubicBezTo>
                <a:cubicBezTo>
                  <a:pt x="379430" y="1760780"/>
                  <a:pt x="456858" y="1769347"/>
                  <a:pt x="534920" y="1775377"/>
                </a:cubicBezTo>
                <a:cubicBezTo>
                  <a:pt x="584741" y="1779185"/>
                  <a:pt x="634561" y="1782041"/>
                  <a:pt x="684381" y="1784897"/>
                </a:cubicBezTo>
                <a:cubicBezTo>
                  <a:pt x="731346" y="1787753"/>
                  <a:pt x="778627" y="1790608"/>
                  <a:pt x="825592" y="1793147"/>
                </a:cubicBezTo>
                <a:cubicBezTo>
                  <a:pt x="874143" y="1795686"/>
                  <a:pt x="922694" y="1799494"/>
                  <a:pt x="971245" y="1799494"/>
                </a:cubicBezTo>
                <a:cubicBezTo>
                  <a:pt x="1042961" y="1799811"/>
                  <a:pt x="1114359" y="1795051"/>
                  <a:pt x="1186075" y="1796320"/>
                </a:cubicBezTo>
                <a:cubicBezTo>
                  <a:pt x="1305707" y="1798542"/>
                  <a:pt x="1423436" y="1780454"/>
                  <a:pt x="1542116" y="1771252"/>
                </a:cubicBezTo>
                <a:cubicBezTo>
                  <a:pt x="1564012" y="1769665"/>
                  <a:pt x="1585273" y="1762049"/>
                  <a:pt x="1598600" y="1742692"/>
                </a:cubicBezTo>
                <a:cubicBezTo>
                  <a:pt x="1622082" y="1709373"/>
                  <a:pt x="1643661" y="1675102"/>
                  <a:pt x="1649055" y="1633214"/>
                </a:cubicBezTo>
                <a:cubicBezTo>
                  <a:pt x="1652229" y="1609415"/>
                  <a:pt x="1656671" y="1585615"/>
                  <a:pt x="1659527" y="1561816"/>
                </a:cubicBezTo>
                <a:cubicBezTo>
                  <a:pt x="1669682" y="1482167"/>
                  <a:pt x="1679201" y="1402200"/>
                  <a:pt x="1689038" y="1322551"/>
                </a:cubicBezTo>
                <a:cubicBezTo>
                  <a:pt x="1692529" y="1293357"/>
                  <a:pt x="1697606" y="1264481"/>
                  <a:pt x="1699510" y="1235286"/>
                </a:cubicBezTo>
                <a:cubicBezTo>
                  <a:pt x="1705857" y="1146118"/>
                  <a:pt x="1697606" y="1056949"/>
                  <a:pt x="1709030" y="967463"/>
                </a:cubicBezTo>
                <a:cubicBezTo>
                  <a:pt x="1716963" y="904949"/>
                  <a:pt x="1707126" y="839897"/>
                  <a:pt x="1704270" y="776115"/>
                </a:cubicBezTo>
                <a:cubicBezTo>
                  <a:pt x="1702049" y="723756"/>
                  <a:pt x="1687769" y="707255"/>
                  <a:pt x="1635093" y="695196"/>
                </a:cubicBezTo>
                <a:cubicBezTo>
                  <a:pt x="1602726" y="687580"/>
                  <a:pt x="1570041" y="681551"/>
                  <a:pt x="1537356" y="674570"/>
                </a:cubicBezTo>
                <a:cubicBezTo>
                  <a:pt x="1449774" y="656165"/>
                  <a:pt x="1361557" y="640616"/>
                  <a:pt x="1271436" y="640616"/>
                </a:cubicBezTo>
                <a:cubicBezTo>
                  <a:pt x="1210192" y="640616"/>
                  <a:pt x="1148948" y="641251"/>
                  <a:pt x="1087704" y="639029"/>
                </a:cubicBezTo>
                <a:cubicBezTo>
                  <a:pt x="1018844" y="636491"/>
                  <a:pt x="949984" y="630779"/>
                  <a:pt x="880807" y="627288"/>
                </a:cubicBezTo>
                <a:cubicBezTo>
                  <a:pt x="847805" y="625702"/>
                  <a:pt x="814485" y="625067"/>
                  <a:pt x="781166" y="626019"/>
                </a:cubicBezTo>
                <a:cubicBezTo>
                  <a:pt x="735154" y="627288"/>
                  <a:pt x="689459" y="631413"/>
                  <a:pt x="643446" y="632683"/>
                </a:cubicBezTo>
                <a:cubicBezTo>
                  <a:pt x="566970" y="634904"/>
                  <a:pt x="490177" y="636173"/>
                  <a:pt x="413701" y="638395"/>
                </a:cubicBezTo>
                <a:cubicBezTo>
                  <a:pt x="402595" y="638712"/>
                  <a:pt x="391806" y="642837"/>
                  <a:pt x="380065" y="645693"/>
                </a:cubicBezTo>
                <a:cubicBezTo>
                  <a:pt x="378478" y="660925"/>
                  <a:pt x="377526" y="673618"/>
                  <a:pt x="375622" y="685994"/>
                </a:cubicBezTo>
                <a:cubicBezTo>
                  <a:pt x="371814" y="711380"/>
                  <a:pt x="368006" y="736766"/>
                  <a:pt x="363246" y="761835"/>
                </a:cubicBezTo>
                <a:cubicBezTo>
                  <a:pt x="360390" y="777384"/>
                  <a:pt x="353092" y="789442"/>
                  <a:pt x="335639" y="794837"/>
                </a:cubicBezTo>
                <a:cubicBezTo>
                  <a:pt x="276934" y="812924"/>
                  <a:pt x="217911" y="829108"/>
                  <a:pt x="156349" y="834820"/>
                </a:cubicBezTo>
                <a:cubicBezTo>
                  <a:pt x="132550" y="837359"/>
                  <a:pt x="108750" y="840532"/>
                  <a:pt x="81460" y="843705"/>
                </a:cubicBezTo>
                <a:close/>
                <a:moveTo>
                  <a:pt x="1383453" y="454028"/>
                </a:moveTo>
                <a:cubicBezTo>
                  <a:pt x="1404714" y="456884"/>
                  <a:pt x="1425657" y="456566"/>
                  <a:pt x="1444379" y="463230"/>
                </a:cubicBezTo>
                <a:cubicBezTo>
                  <a:pt x="1482459" y="476241"/>
                  <a:pt x="1513874" y="464817"/>
                  <a:pt x="1545289" y="444825"/>
                </a:cubicBezTo>
                <a:cubicBezTo>
                  <a:pt x="1588128" y="417218"/>
                  <a:pt x="1631285" y="390245"/>
                  <a:pt x="1675393" y="364542"/>
                </a:cubicBezTo>
                <a:cubicBezTo>
                  <a:pt x="1710299" y="344233"/>
                  <a:pt x="1746475" y="326462"/>
                  <a:pt x="1783919" y="306471"/>
                </a:cubicBezTo>
                <a:cubicBezTo>
                  <a:pt x="1776938" y="296634"/>
                  <a:pt x="1771861" y="289652"/>
                  <a:pt x="1766466" y="282671"/>
                </a:cubicBezTo>
                <a:cubicBezTo>
                  <a:pt x="1733782" y="238563"/>
                  <a:pt x="1736003" y="228408"/>
                  <a:pt x="1784236" y="201118"/>
                </a:cubicBezTo>
                <a:cubicBezTo>
                  <a:pt x="1795343" y="194772"/>
                  <a:pt x="1805815" y="187791"/>
                  <a:pt x="1816921" y="181127"/>
                </a:cubicBezTo>
                <a:cubicBezTo>
                  <a:pt x="1832470" y="171924"/>
                  <a:pt x="1848337" y="162722"/>
                  <a:pt x="1871501" y="149077"/>
                </a:cubicBezTo>
                <a:cubicBezTo>
                  <a:pt x="1840721" y="136384"/>
                  <a:pt x="1819142" y="127498"/>
                  <a:pt x="1796612" y="118296"/>
                </a:cubicBezTo>
                <a:cubicBezTo>
                  <a:pt x="1753773" y="151298"/>
                  <a:pt x="1701731" y="165260"/>
                  <a:pt x="1661748" y="201436"/>
                </a:cubicBezTo>
                <a:cubicBezTo>
                  <a:pt x="1666191" y="210321"/>
                  <a:pt x="1669999" y="216667"/>
                  <a:pt x="1672855" y="223648"/>
                </a:cubicBezTo>
                <a:cubicBezTo>
                  <a:pt x="1684913" y="255381"/>
                  <a:pt x="1680471" y="265853"/>
                  <a:pt x="1648738" y="280450"/>
                </a:cubicBezTo>
                <a:cubicBezTo>
                  <a:pt x="1643026" y="282989"/>
                  <a:pt x="1636997" y="285210"/>
                  <a:pt x="1630968" y="287748"/>
                </a:cubicBezTo>
                <a:cubicBezTo>
                  <a:pt x="1553223" y="320116"/>
                  <a:pt x="1476112" y="352800"/>
                  <a:pt x="1405348" y="399448"/>
                </a:cubicBezTo>
                <a:cubicBezTo>
                  <a:pt x="1385674" y="413093"/>
                  <a:pt x="1375202" y="425786"/>
                  <a:pt x="1383453" y="454028"/>
                </a:cubicBezTo>
                <a:close/>
                <a:moveTo>
                  <a:pt x="1393290" y="352483"/>
                </a:moveTo>
                <a:cubicBezTo>
                  <a:pt x="1437081" y="327732"/>
                  <a:pt x="1474843" y="307423"/>
                  <a:pt x="1511653" y="285210"/>
                </a:cubicBezTo>
                <a:cubicBezTo>
                  <a:pt x="1548463" y="262997"/>
                  <a:pt x="1594475" y="261093"/>
                  <a:pt x="1628429" y="234120"/>
                </a:cubicBezTo>
                <a:cubicBezTo>
                  <a:pt x="1610341" y="175732"/>
                  <a:pt x="1612563" y="170020"/>
                  <a:pt x="1661431" y="137018"/>
                </a:cubicBezTo>
                <a:cubicBezTo>
                  <a:pt x="1679201" y="124960"/>
                  <a:pt x="1696337" y="111632"/>
                  <a:pt x="1717598" y="96083"/>
                </a:cubicBezTo>
                <a:cubicBezTo>
                  <a:pt x="1645565" y="62129"/>
                  <a:pt x="1568454" y="65937"/>
                  <a:pt x="1493565" y="42455"/>
                </a:cubicBezTo>
                <a:cubicBezTo>
                  <a:pt x="1443745" y="139557"/>
                  <a:pt x="1410743" y="239515"/>
                  <a:pt x="1393290" y="352483"/>
                </a:cubicBezTo>
                <a:close/>
                <a:moveTo>
                  <a:pt x="1057875" y="453710"/>
                </a:moveTo>
                <a:cubicBezTo>
                  <a:pt x="1044230" y="453076"/>
                  <a:pt x="1031854" y="452124"/>
                  <a:pt x="1019796" y="452124"/>
                </a:cubicBezTo>
                <a:cubicBezTo>
                  <a:pt x="985525" y="452441"/>
                  <a:pt x="950936" y="457201"/>
                  <a:pt x="917299" y="453076"/>
                </a:cubicBezTo>
                <a:cubicBezTo>
                  <a:pt x="880172" y="448633"/>
                  <a:pt x="843679" y="448633"/>
                  <a:pt x="806870" y="453076"/>
                </a:cubicBezTo>
                <a:cubicBezTo>
                  <a:pt x="759270" y="459105"/>
                  <a:pt x="757049" y="460374"/>
                  <a:pt x="750385" y="507021"/>
                </a:cubicBezTo>
                <a:cubicBezTo>
                  <a:pt x="749116" y="516858"/>
                  <a:pt x="748799" y="526696"/>
                  <a:pt x="747847" y="536533"/>
                </a:cubicBezTo>
                <a:cubicBezTo>
                  <a:pt x="854469" y="545101"/>
                  <a:pt x="958869" y="553668"/>
                  <a:pt x="1063587" y="562236"/>
                </a:cubicBezTo>
                <a:cubicBezTo>
                  <a:pt x="1061366" y="526061"/>
                  <a:pt x="1059779" y="493376"/>
                  <a:pt x="1057875" y="453710"/>
                </a:cubicBezTo>
                <a:close/>
                <a:moveTo>
                  <a:pt x="321677" y="658069"/>
                </a:moveTo>
                <a:cubicBezTo>
                  <a:pt x="237268" y="656482"/>
                  <a:pt x="233777" y="657434"/>
                  <a:pt x="134454" y="695513"/>
                </a:cubicBezTo>
                <a:cubicBezTo>
                  <a:pt x="88441" y="713284"/>
                  <a:pt x="78287" y="734862"/>
                  <a:pt x="93201" y="785000"/>
                </a:cubicBezTo>
                <a:cubicBezTo>
                  <a:pt x="152859" y="773576"/>
                  <a:pt x="212833" y="762787"/>
                  <a:pt x="272808" y="751046"/>
                </a:cubicBezTo>
                <a:cubicBezTo>
                  <a:pt x="314061" y="742795"/>
                  <a:pt x="317551" y="738670"/>
                  <a:pt x="321677" y="698052"/>
                </a:cubicBezTo>
                <a:cubicBezTo>
                  <a:pt x="322629" y="685359"/>
                  <a:pt x="321677" y="672666"/>
                  <a:pt x="321677" y="658069"/>
                </a:cubicBezTo>
                <a:close/>
                <a:moveTo>
                  <a:pt x="1596379" y="471481"/>
                </a:moveTo>
                <a:cubicBezTo>
                  <a:pt x="1596379" y="474971"/>
                  <a:pt x="1596379" y="478462"/>
                  <a:pt x="1596379" y="481953"/>
                </a:cubicBezTo>
                <a:cubicBezTo>
                  <a:pt x="1658258" y="489568"/>
                  <a:pt x="1720136" y="500040"/>
                  <a:pt x="1784554" y="498454"/>
                </a:cubicBezTo>
                <a:cubicBezTo>
                  <a:pt x="1793122" y="470211"/>
                  <a:pt x="1801689" y="444825"/>
                  <a:pt x="1808353" y="419122"/>
                </a:cubicBezTo>
                <a:cubicBezTo>
                  <a:pt x="1815017" y="393736"/>
                  <a:pt x="1819777" y="367715"/>
                  <a:pt x="1826758" y="335030"/>
                </a:cubicBezTo>
                <a:cubicBezTo>
                  <a:pt x="1745840" y="382947"/>
                  <a:pt x="1670951" y="427055"/>
                  <a:pt x="1596379" y="471481"/>
                </a:cubicBezTo>
                <a:close/>
                <a:moveTo>
                  <a:pt x="1510066" y="529552"/>
                </a:moveTo>
                <a:cubicBezTo>
                  <a:pt x="1505941" y="548909"/>
                  <a:pt x="1501498" y="570804"/>
                  <a:pt x="1496104" y="596825"/>
                </a:cubicBezTo>
                <a:cubicBezTo>
                  <a:pt x="1542751" y="607297"/>
                  <a:pt x="1586542" y="617134"/>
                  <a:pt x="1636045" y="628240"/>
                </a:cubicBezTo>
                <a:cubicBezTo>
                  <a:pt x="1640170" y="593334"/>
                  <a:pt x="1643978" y="563823"/>
                  <a:pt x="1648103" y="529552"/>
                </a:cubicBezTo>
                <a:cubicBezTo>
                  <a:pt x="1601139" y="529552"/>
                  <a:pt x="1557348" y="529552"/>
                  <a:pt x="1510066" y="529552"/>
                </a:cubicBezTo>
                <a:close/>
                <a:moveTo>
                  <a:pt x="1835009" y="301076"/>
                </a:moveTo>
                <a:cubicBezTo>
                  <a:pt x="1838817" y="270296"/>
                  <a:pt x="1855952" y="248083"/>
                  <a:pt x="1848971" y="215715"/>
                </a:cubicBezTo>
                <a:cubicBezTo>
                  <a:pt x="1827393" y="230947"/>
                  <a:pt x="1809623" y="243640"/>
                  <a:pt x="1792170" y="256333"/>
                </a:cubicBezTo>
                <a:cubicBezTo>
                  <a:pt x="1795660" y="263632"/>
                  <a:pt x="1796612" y="267757"/>
                  <a:pt x="1799151" y="269978"/>
                </a:cubicBezTo>
                <a:cubicBezTo>
                  <a:pt x="1809623" y="279498"/>
                  <a:pt x="1820094" y="288383"/>
                  <a:pt x="1835009" y="301076"/>
                </a:cubicBezTo>
                <a:close/>
                <a:moveTo>
                  <a:pt x="1234309" y="1119462"/>
                </a:moveTo>
                <a:cubicBezTo>
                  <a:pt x="1234626" y="1186735"/>
                  <a:pt x="1218760" y="1250518"/>
                  <a:pt x="1187979" y="1308589"/>
                </a:cubicBezTo>
                <a:cubicBezTo>
                  <a:pt x="1150852" y="1378401"/>
                  <a:pt x="1105157" y="1441866"/>
                  <a:pt x="1033441" y="1484071"/>
                </a:cubicBezTo>
                <a:cubicBezTo>
                  <a:pt x="994727" y="1506918"/>
                  <a:pt x="955696" y="1526593"/>
                  <a:pt x="914126" y="1543411"/>
                </a:cubicBezTo>
                <a:cubicBezTo>
                  <a:pt x="864623" y="1563085"/>
                  <a:pt x="814485" y="1564037"/>
                  <a:pt x="763396" y="1558960"/>
                </a:cubicBezTo>
                <a:cubicBezTo>
                  <a:pt x="662803" y="1548805"/>
                  <a:pt x="580933" y="1501206"/>
                  <a:pt x="519054" y="1422827"/>
                </a:cubicBezTo>
                <a:cubicBezTo>
                  <a:pt x="496524" y="1394267"/>
                  <a:pt x="478753" y="1359679"/>
                  <a:pt x="467330" y="1325090"/>
                </a:cubicBezTo>
                <a:cubicBezTo>
                  <a:pt x="452098" y="1279395"/>
                  <a:pt x="439088" y="1231479"/>
                  <a:pt x="436232" y="1183562"/>
                </a:cubicBezTo>
                <a:cubicBezTo>
                  <a:pt x="431789" y="1110577"/>
                  <a:pt x="461300" y="1044256"/>
                  <a:pt x="495572" y="980790"/>
                </a:cubicBezTo>
                <a:cubicBezTo>
                  <a:pt x="526670" y="923037"/>
                  <a:pt x="567288" y="871947"/>
                  <a:pt x="613617" y="825618"/>
                </a:cubicBezTo>
                <a:cubicBezTo>
                  <a:pt x="653601" y="785634"/>
                  <a:pt x="701834" y="761200"/>
                  <a:pt x="758953" y="755488"/>
                </a:cubicBezTo>
                <a:cubicBezTo>
                  <a:pt x="827813" y="748824"/>
                  <a:pt x="895721" y="750411"/>
                  <a:pt x="964898" y="759296"/>
                </a:cubicBezTo>
                <a:cubicBezTo>
                  <a:pt x="1016305" y="765960"/>
                  <a:pt x="1058192" y="780240"/>
                  <a:pt x="1094368" y="815463"/>
                </a:cubicBezTo>
                <a:cubicBezTo>
                  <a:pt x="1097858" y="818954"/>
                  <a:pt x="1102301" y="821810"/>
                  <a:pt x="1106743" y="824348"/>
                </a:cubicBezTo>
                <a:cubicBezTo>
                  <a:pt x="1152756" y="851321"/>
                  <a:pt x="1184489" y="890352"/>
                  <a:pt x="1202259" y="940490"/>
                </a:cubicBezTo>
                <a:cubicBezTo>
                  <a:pt x="1222568" y="998878"/>
                  <a:pt x="1241607" y="1057266"/>
                  <a:pt x="1234309" y="1119462"/>
                </a:cubicBezTo>
                <a:close/>
                <a:moveTo>
                  <a:pt x="865575" y="800231"/>
                </a:moveTo>
                <a:cubicBezTo>
                  <a:pt x="865575" y="800866"/>
                  <a:pt x="865575" y="801501"/>
                  <a:pt x="865575" y="801818"/>
                </a:cubicBezTo>
                <a:cubicBezTo>
                  <a:pt x="846535" y="801818"/>
                  <a:pt x="826861" y="799279"/>
                  <a:pt x="808139" y="802135"/>
                </a:cubicBezTo>
                <a:cubicBezTo>
                  <a:pt x="754193" y="810703"/>
                  <a:pt x="700248" y="817050"/>
                  <a:pt x="655822" y="856716"/>
                </a:cubicBezTo>
                <a:cubicBezTo>
                  <a:pt x="588866" y="916373"/>
                  <a:pt x="544440" y="990628"/>
                  <a:pt x="511121" y="1071229"/>
                </a:cubicBezTo>
                <a:cubicBezTo>
                  <a:pt x="496524" y="1106769"/>
                  <a:pt x="491764" y="1147704"/>
                  <a:pt x="488591" y="1186735"/>
                </a:cubicBezTo>
                <a:cubicBezTo>
                  <a:pt x="484465" y="1233700"/>
                  <a:pt x="504774" y="1276539"/>
                  <a:pt x="518737" y="1320647"/>
                </a:cubicBezTo>
                <a:cubicBezTo>
                  <a:pt x="543171" y="1397440"/>
                  <a:pt x="599655" y="1449482"/>
                  <a:pt x="667880" y="1477090"/>
                </a:cubicBezTo>
                <a:cubicBezTo>
                  <a:pt x="753559" y="1511678"/>
                  <a:pt x="845901" y="1509457"/>
                  <a:pt x="933166" y="1468522"/>
                </a:cubicBezTo>
                <a:cubicBezTo>
                  <a:pt x="942368" y="1464079"/>
                  <a:pt x="950619" y="1457415"/>
                  <a:pt x="959821" y="1453607"/>
                </a:cubicBezTo>
                <a:cubicBezTo>
                  <a:pt x="1025825" y="1427587"/>
                  <a:pt x="1068982" y="1376497"/>
                  <a:pt x="1107378" y="1320330"/>
                </a:cubicBezTo>
                <a:cubicBezTo>
                  <a:pt x="1118802" y="1303512"/>
                  <a:pt x="1126418" y="1284155"/>
                  <a:pt x="1136890" y="1266385"/>
                </a:cubicBezTo>
                <a:cubicBezTo>
                  <a:pt x="1173382" y="1203554"/>
                  <a:pt x="1187027" y="1135328"/>
                  <a:pt x="1181950" y="1063930"/>
                </a:cubicBezTo>
                <a:cubicBezTo>
                  <a:pt x="1178459" y="1013792"/>
                  <a:pt x="1167670" y="962703"/>
                  <a:pt x="1133399" y="924941"/>
                </a:cubicBezTo>
                <a:cubicBezTo>
                  <a:pt x="1102936" y="891304"/>
                  <a:pt x="1064856" y="863697"/>
                  <a:pt x="1027729" y="836724"/>
                </a:cubicBezTo>
                <a:cubicBezTo>
                  <a:pt x="1008689" y="823079"/>
                  <a:pt x="984573" y="812924"/>
                  <a:pt x="961725" y="808165"/>
                </a:cubicBezTo>
                <a:cubicBezTo>
                  <a:pt x="929675" y="802453"/>
                  <a:pt x="897308" y="802770"/>
                  <a:pt x="865575" y="800231"/>
                </a:cubicBezTo>
                <a:close/>
                <a:moveTo>
                  <a:pt x="1459928" y="1556104"/>
                </a:moveTo>
                <a:cubicBezTo>
                  <a:pt x="1507527" y="1556739"/>
                  <a:pt x="1544655" y="1586250"/>
                  <a:pt x="1543385" y="1622425"/>
                </a:cubicBezTo>
                <a:cubicBezTo>
                  <a:pt x="1541799" y="1659235"/>
                  <a:pt x="1498960" y="1705565"/>
                  <a:pt x="1465958" y="1705882"/>
                </a:cubicBezTo>
                <a:cubicBezTo>
                  <a:pt x="1424388" y="1706200"/>
                  <a:pt x="1394242" y="1669072"/>
                  <a:pt x="1395511" y="1617983"/>
                </a:cubicBezTo>
                <a:cubicBezTo>
                  <a:pt x="1396463" y="1583394"/>
                  <a:pt x="1425022" y="1555787"/>
                  <a:pt x="1459928" y="1556104"/>
                </a:cubicBezTo>
                <a:close/>
                <a:moveTo>
                  <a:pt x="1506258" y="1624012"/>
                </a:moveTo>
                <a:cubicBezTo>
                  <a:pt x="1495786" y="1615761"/>
                  <a:pt x="1485949" y="1605924"/>
                  <a:pt x="1474525" y="1598943"/>
                </a:cubicBezTo>
                <a:cubicBezTo>
                  <a:pt x="1458342" y="1589423"/>
                  <a:pt x="1444379" y="1598308"/>
                  <a:pt x="1433908" y="1609732"/>
                </a:cubicBezTo>
                <a:cubicBezTo>
                  <a:pt x="1421214" y="1623377"/>
                  <a:pt x="1430417" y="1635753"/>
                  <a:pt x="1440889" y="1646225"/>
                </a:cubicBezTo>
                <a:cubicBezTo>
                  <a:pt x="1460563" y="1665899"/>
                  <a:pt x="1482141" y="1659235"/>
                  <a:pt x="1506258" y="1624012"/>
                </a:cubicBezTo>
                <a:close/>
                <a:moveTo>
                  <a:pt x="534286" y="1147070"/>
                </a:moveTo>
                <a:cubicBezTo>
                  <a:pt x="529843" y="1047429"/>
                  <a:pt x="578077" y="977300"/>
                  <a:pt x="658678" y="925576"/>
                </a:cubicBezTo>
                <a:cubicBezTo>
                  <a:pt x="683112" y="909709"/>
                  <a:pt x="707864" y="893208"/>
                  <a:pt x="734519" y="881467"/>
                </a:cubicBezTo>
                <a:cubicBezTo>
                  <a:pt x="801158" y="851956"/>
                  <a:pt x="870652" y="848782"/>
                  <a:pt x="940464" y="867187"/>
                </a:cubicBezTo>
                <a:cubicBezTo>
                  <a:pt x="958234" y="871947"/>
                  <a:pt x="974735" y="882736"/>
                  <a:pt x="991554" y="891304"/>
                </a:cubicBezTo>
                <a:cubicBezTo>
                  <a:pt x="1001708" y="896699"/>
                  <a:pt x="1010276" y="905267"/>
                  <a:pt x="1020748" y="909392"/>
                </a:cubicBezTo>
                <a:cubicBezTo>
                  <a:pt x="1071520" y="929066"/>
                  <a:pt x="1099445" y="969684"/>
                  <a:pt x="1118167" y="1016966"/>
                </a:cubicBezTo>
                <a:cubicBezTo>
                  <a:pt x="1136572" y="1063613"/>
                  <a:pt x="1144188" y="1112798"/>
                  <a:pt x="1143871" y="1163571"/>
                </a:cubicBezTo>
                <a:cubicBezTo>
                  <a:pt x="1143553" y="1207679"/>
                  <a:pt x="1117533" y="1240681"/>
                  <a:pt x="1096272" y="1274952"/>
                </a:cubicBezTo>
                <a:cubicBezTo>
                  <a:pt x="1027729" y="1385699"/>
                  <a:pt x="926184" y="1440914"/>
                  <a:pt x="796080" y="1442184"/>
                </a:cubicBezTo>
                <a:cubicBezTo>
                  <a:pt x="777358" y="1442501"/>
                  <a:pt x="757684" y="1438376"/>
                  <a:pt x="739914" y="1431712"/>
                </a:cubicBezTo>
                <a:cubicBezTo>
                  <a:pt x="604098" y="1379988"/>
                  <a:pt x="529843" y="1293992"/>
                  <a:pt x="534286" y="1147070"/>
                </a:cubicBezTo>
                <a:close/>
                <a:moveTo>
                  <a:pt x="788147" y="1393950"/>
                </a:moveTo>
                <a:cubicBezTo>
                  <a:pt x="814803" y="1391411"/>
                  <a:pt x="842093" y="1390777"/>
                  <a:pt x="868114" y="1385699"/>
                </a:cubicBezTo>
                <a:cubicBezTo>
                  <a:pt x="921425" y="1375545"/>
                  <a:pt x="973466" y="1358409"/>
                  <a:pt x="1010593" y="1317157"/>
                </a:cubicBezTo>
                <a:cubicBezTo>
                  <a:pt x="1032172" y="1293040"/>
                  <a:pt x="1045182" y="1260990"/>
                  <a:pt x="1062318" y="1232431"/>
                </a:cubicBezTo>
                <a:cubicBezTo>
                  <a:pt x="1093733" y="1180072"/>
                  <a:pt x="1099128" y="1123905"/>
                  <a:pt x="1085165" y="1065834"/>
                </a:cubicBezTo>
                <a:cubicBezTo>
                  <a:pt x="1074694" y="1022360"/>
                  <a:pt x="1054067" y="986502"/>
                  <a:pt x="1013132" y="962385"/>
                </a:cubicBezTo>
                <a:cubicBezTo>
                  <a:pt x="980130" y="943028"/>
                  <a:pt x="938877" y="945250"/>
                  <a:pt x="909683" y="917960"/>
                </a:cubicBezTo>
                <a:cubicBezTo>
                  <a:pt x="906193" y="914786"/>
                  <a:pt x="897308" y="917325"/>
                  <a:pt x="890961" y="917960"/>
                </a:cubicBezTo>
                <a:cubicBezTo>
                  <a:pt x="793542" y="925258"/>
                  <a:pt x="705325" y="956356"/>
                  <a:pt x="633926" y="1024264"/>
                </a:cubicBezTo>
                <a:cubicBezTo>
                  <a:pt x="615204" y="1042034"/>
                  <a:pt x="598386" y="1065834"/>
                  <a:pt x="589818" y="1089951"/>
                </a:cubicBezTo>
                <a:cubicBezTo>
                  <a:pt x="558085" y="1180706"/>
                  <a:pt x="585058" y="1279712"/>
                  <a:pt x="659947" y="1339370"/>
                </a:cubicBezTo>
                <a:cubicBezTo>
                  <a:pt x="696122" y="1368246"/>
                  <a:pt x="735788" y="1398075"/>
                  <a:pt x="788147" y="1393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516939">
            <a:off x="6609931" y="484646"/>
            <a:ext cx="791497" cy="730819"/>
          </a:xfrm>
          <a:custGeom>
            <a:avLst/>
            <a:gdLst/>
            <a:ahLst/>
            <a:cxnLst/>
            <a:rect l="l" t="t" r="r" b="b"/>
            <a:pathLst>
              <a:path w="1580941" h="1459741" extrusionOk="0">
                <a:moveTo>
                  <a:pt x="1479382" y="494837"/>
                </a:moveTo>
                <a:cubicBezTo>
                  <a:pt x="1449829" y="481469"/>
                  <a:pt x="1420275" y="472152"/>
                  <a:pt x="1396389" y="455949"/>
                </a:cubicBezTo>
                <a:cubicBezTo>
                  <a:pt x="1339305" y="417060"/>
                  <a:pt x="1275744" y="396400"/>
                  <a:pt x="1210564" y="376145"/>
                </a:cubicBezTo>
                <a:cubicBezTo>
                  <a:pt x="1107328" y="344548"/>
                  <a:pt x="1003282" y="319838"/>
                  <a:pt x="894783" y="321863"/>
                </a:cubicBezTo>
                <a:cubicBezTo>
                  <a:pt x="757135" y="324294"/>
                  <a:pt x="620702" y="335231"/>
                  <a:pt x="489532" y="383842"/>
                </a:cubicBezTo>
                <a:cubicBezTo>
                  <a:pt x="423137" y="408148"/>
                  <a:pt x="353908" y="425972"/>
                  <a:pt x="289132" y="453923"/>
                </a:cubicBezTo>
                <a:cubicBezTo>
                  <a:pt x="241765" y="474178"/>
                  <a:pt x="199256" y="505370"/>
                  <a:pt x="155128" y="532511"/>
                </a:cubicBezTo>
                <a:cubicBezTo>
                  <a:pt x="142173" y="540613"/>
                  <a:pt x="131242" y="552360"/>
                  <a:pt x="118692" y="563298"/>
                </a:cubicBezTo>
                <a:cubicBezTo>
                  <a:pt x="87114" y="552360"/>
                  <a:pt x="74564" y="526840"/>
                  <a:pt x="64038" y="500914"/>
                </a:cubicBezTo>
                <a:cubicBezTo>
                  <a:pt x="43390" y="451493"/>
                  <a:pt x="24363" y="400856"/>
                  <a:pt x="4930" y="351030"/>
                </a:cubicBezTo>
                <a:cubicBezTo>
                  <a:pt x="-5596" y="323888"/>
                  <a:pt x="1286" y="298368"/>
                  <a:pt x="20314" y="280544"/>
                </a:cubicBezTo>
                <a:cubicBezTo>
                  <a:pt x="45415" y="257048"/>
                  <a:pt x="74564" y="238009"/>
                  <a:pt x="102498" y="218159"/>
                </a:cubicBezTo>
                <a:cubicBezTo>
                  <a:pt x="113834" y="210058"/>
                  <a:pt x="128408" y="206007"/>
                  <a:pt x="139744" y="197905"/>
                </a:cubicBezTo>
                <a:cubicBezTo>
                  <a:pt x="200876" y="151724"/>
                  <a:pt x="270914" y="122558"/>
                  <a:pt x="341358" y="96227"/>
                </a:cubicBezTo>
                <a:cubicBezTo>
                  <a:pt x="422327" y="65845"/>
                  <a:pt x="504511" y="34653"/>
                  <a:pt x="589124" y="20069"/>
                </a:cubicBezTo>
                <a:cubicBezTo>
                  <a:pt x="686287" y="3461"/>
                  <a:pt x="786689" y="2650"/>
                  <a:pt x="885877" y="220"/>
                </a:cubicBezTo>
                <a:cubicBezTo>
                  <a:pt x="944580" y="-1401"/>
                  <a:pt x="1004092" y="6296"/>
                  <a:pt x="1062795" y="11562"/>
                </a:cubicBezTo>
                <a:cubicBezTo>
                  <a:pt x="1130000" y="17234"/>
                  <a:pt x="1195990" y="24525"/>
                  <a:pt x="1258741" y="57743"/>
                </a:cubicBezTo>
                <a:cubicBezTo>
                  <a:pt x="1309752" y="84479"/>
                  <a:pt x="1368049" y="96632"/>
                  <a:pt x="1422299" y="117697"/>
                </a:cubicBezTo>
                <a:cubicBezTo>
                  <a:pt x="1460355" y="132280"/>
                  <a:pt x="1498005" y="149294"/>
                  <a:pt x="1534442" y="167118"/>
                </a:cubicBezTo>
                <a:cubicBezTo>
                  <a:pt x="1570068" y="184942"/>
                  <a:pt x="1588286" y="224236"/>
                  <a:pt x="1578165" y="261909"/>
                </a:cubicBezTo>
                <a:cubicBezTo>
                  <a:pt x="1562376" y="319838"/>
                  <a:pt x="1545777" y="377766"/>
                  <a:pt x="1525130" y="434074"/>
                </a:cubicBezTo>
                <a:cubicBezTo>
                  <a:pt x="1517438" y="454328"/>
                  <a:pt x="1497600" y="470937"/>
                  <a:pt x="1479382" y="494837"/>
                </a:cubicBezTo>
                <a:close/>
                <a:moveTo>
                  <a:pt x="1535656" y="246516"/>
                </a:moveTo>
                <a:cubicBezTo>
                  <a:pt x="1510961" y="234363"/>
                  <a:pt x="1491933" y="222615"/>
                  <a:pt x="1471690" y="215729"/>
                </a:cubicBezTo>
                <a:cubicBezTo>
                  <a:pt x="1365620" y="179676"/>
                  <a:pt x="1259955" y="143622"/>
                  <a:pt x="1152671" y="110810"/>
                </a:cubicBezTo>
                <a:cubicBezTo>
                  <a:pt x="1107733" y="97037"/>
                  <a:pt x="1060366" y="87720"/>
                  <a:pt x="1013808" y="83264"/>
                </a:cubicBezTo>
                <a:cubicBezTo>
                  <a:pt x="954701" y="77592"/>
                  <a:pt x="894379" y="75972"/>
                  <a:pt x="834866" y="78403"/>
                </a:cubicBezTo>
                <a:cubicBezTo>
                  <a:pt x="757945" y="81238"/>
                  <a:pt x="680619" y="85289"/>
                  <a:pt x="604103" y="96227"/>
                </a:cubicBezTo>
                <a:cubicBezTo>
                  <a:pt x="548234" y="103923"/>
                  <a:pt x="493985" y="122963"/>
                  <a:pt x="438926" y="137546"/>
                </a:cubicBezTo>
                <a:cubicBezTo>
                  <a:pt x="422327" y="142002"/>
                  <a:pt x="405323" y="146863"/>
                  <a:pt x="389534" y="154155"/>
                </a:cubicBezTo>
                <a:cubicBezTo>
                  <a:pt x="328807" y="182106"/>
                  <a:pt x="268485" y="213298"/>
                  <a:pt x="206948" y="240845"/>
                </a:cubicBezTo>
                <a:cubicBezTo>
                  <a:pt x="149460" y="266770"/>
                  <a:pt x="108166" y="312141"/>
                  <a:pt x="62013" y="349004"/>
                </a:cubicBezTo>
                <a:cubicBezTo>
                  <a:pt x="76993" y="408148"/>
                  <a:pt x="94401" y="442986"/>
                  <a:pt x="117882" y="464455"/>
                </a:cubicBezTo>
                <a:cubicBezTo>
                  <a:pt x="157152" y="441770"/>
                  <a:pt x="196827" y="422326"/>
                  <a:pt x="232859" y="397615"/>
                </a:cubicBezTo>
                <a:cubicBezTo>
                  <a:pt x="316662" y="340092"/>
                  <a:pt x="415040" y="321053"/>
                  <a:pt x="508155" y="288645"/>
                </a:cubicBezTo>
                <a:cubicBezTo>
                  <a:pt x="587100" y="261504"/>
                  <a:pt x="670903" y="251782"/>
                  <a:pt x="754706" y="248136"/>
                </a:cubicBezTo>
                <a:cubicBezTo>
                  <a:pt x="813004" y="245706"/>
                  <a:pt x="872112" y="236794"/>
                  <a:pt x="929195" y="243275"/>
                </a:cubicBezTo>
                <a:cubicBezTo>
                  <a:pt x="1025954" y="254213"/>
                  <a:pt x="1122712" y="269606"/>
                  <a:pt x="1217042" y="293101"/>
                </a:cubicBezTo>
                <a:cubicBezTo>
                  <a:pt x="1298821" y="313761"/>
                  <a:pt x="1381005" y="341307"/>
                  <a:pt x="1440922" y="408553"/>
                </a:cubicBezTo>
                <a:cubicBezTo>
                  <a:pt x="1447399" y="415844"/>
                  <a:pt x="1457521" y="419895"/>
                  <a:pt x="1464403" y="424351"/>
                </a:cubicBezTo>
                <a:cubicBezTo>
                  <a:pt x="1487884" y="364803"/>
                  <a:pt x="1510961" y="308090"/>
                  <a:pt x="1535656" y="246516"/>
                </a:cubicBezTo>
                <a:close/>
                <a:moveTo>
                  <a:pt x="1295177" y="965150"/>
                </a:moveTo>
                <a:cubicBezTo>
                  <a:pt x="1268862" y="944895"/>
                  <a:pt x="1248620" y="930717"/>
                  <a:pt x="1229592" y="914918"/>
                </a:cubicBezTo>
                <a:cubicBezTo>
                  <a:pt x="1067248" y="782048"/>
                  <a:pt x="885877" y="733437"/>
                  <a:pt x="681024" y="792175"/>
                </a:cubicBezTo>
                <a:cubicBezTo>
                  <a:pt x="641754" y="803518"/>
                  <a:pt x="602484" y="816886"/>
                  <a:pt x="564428" y="831469"/>
                </a:cubicBezTo>
                <a:cubicBezTo>
                  <a:pt x="479815" y="864282"/>
                  <a:pt x="412206" y="918564"/>
                  <a:pt x="362410" y="994316"/>
                </a:cubicBezTo>
                <a:cubicBezTo>
                  <a:pt x="351884" y="1010520"/>
                  <a:pt x="340953" y="1022673"/>
                  <a:pt x="321115" y="1018622"/>
                </a:cubicBezTo>
                <a:cubicBezTo>
                  <a:pt x="302492" y="1014571"/>
                  <a:pt x="302897" y="997152"/>
                  <a:pt x="297634" y="982163"/>
                </a:cubicBezTo>
                <a:cubicBezTo>
                  <a:pt x="285894" y="948136"/>
                  <a:pt x="268890" y="915728"/>
                  <a:pt x="254316" y="882916"/>
                </a:cubicBezTo>
                <a:cubicBezTo>
                  <a:pt x="241360" y="854154"/>
                  <a:pt x="228810" y="824988"/>
                  <a:pt x="216260" y="796226"/>
                </a:cubicBezTo>
                <a:cubicBezTo>
                  <a:pt x="208568" y="778807"/>
                  <a:pt x="212211" y="765439"/>
                  <a:pt x="224762" y="748830"/>
                </a:cubicBezTo>
                <a:cubicBezTo>
                  <a:pt x="265246" y="696573"/>
                  <a:pt x="320306" y="661735"/>
                  <a:pt x="370911" y="621631"/>
                </a:cubicBezTo>
                <a:cubicBezTo>
                  <a:pt x="453905" y="556817"/>
                  <a:pt x="554712" y="535752"/>
                  <a:pt x="653090" y="507395"/>
                </a:cubicBezTo>
                <a:cubicBezTo>
                  <a:pt x="725557" y="486736"/>
                  <a:pt x="798835" y="479039"/>
                  <a:pt x="872517" y="480659"/>
                </a:cubicBezTo>
                <a:cubicBezTo>
                  <a:pt x="944175" y="482280"/>
                  <a:pt x="1017452" y="477824"/>
                  <a:pt x="1086276" y="509421"/>
                </a:cubicBezTo>
                <a:cubicBezTo>
                  <a:pt x="1117044" y="523194"/>
                  <a:pt x="1153481" y="524004"/>
                  <a:pt x="1185868" y="534536"/>
                </a:cubicBezTo>
                <a:cubicBezTo>
                  <a:pt x="1240523" y="551955"/>
                  <a:pt x="1289104" y="582337"/>
                  <a:pt x="1332423" y="620011"/>
                </a:cubicBezTo>
                <a:cubicBezTo>
                  <a:pt x="1353475" y="638240"/>
                  <a:pt x="1370479" y="662546"/>
                  <a:pt x="1384648" y="686446"/>
                </a:cubicBezTo>
                <a:cubicBezTo>
                  <a:pt x="1391126" y="698194"/>
                  <a:pt x="1390721" y="717638"/>
                  <a:pt x="1386268" y="731006"/>
                </a:cubicBezTo>
                <a:cubicBezTo>
                  <a:pt x="1368049" y="783263"/>
                  <a:pt x="1346593" y="834305"/>
                  <a:pt x="1326350" y="885751"/>
                </a:cubicBezTo>
                <a:cubicBezTo>
                  <a:pt x="1317039" y="908842"/>
                  <a:pt x="1307727" y="932337"/>
                  <a:pt x="1295177" y="965150"/>
                </a:cubicBezTo>
                <a:close/>
                <a:moveTo>
                  <a:pt x="267676" y="792175"/>
                </a:moveTo>
                <a:cubicBezTo>
                  <a:pt x="290752" y="830659"/>
                  <a:pt x="312209" y="866307"/>
                  <a:pt x="336095" y="906411"/>
                </a:cubicBezTo>
                <a:cubicBezTo>
                  <a:pt x="415849" y="814050"/>
                  <a:pt x="510179" y="755312"/>
                  <a:pt x="624751" y="723309"/>
                </a:cubicBezTo>
                <a:cubicBezTo>
                  <a:pt x="740132" y="691307"/>
                  <a:pt x="854704" y="686041"/>
                  <a:pt x="970085" y="710752"/>
                </a:cubicBezTo>
                <a:cubicBezTo>
                  <a:pt x="1083442" y="735057"/>
                  <a:pt x="1181415" y="793795"/>
                  <a:pt x="1273720" y="861446"/>
                </a:cubicBezTo>
                <a:cubicBezTo>
                  <a:pt x="1294772" y="804733"/>
                  <a:pt x="1313800" y="753286"/>
                  <a:pt x="1332423" y="703055"/>
                </a:cubicBezTo>
                <a:cubicBezTo>
                  <a:pt x="1300035" y="664976"/>
                  <a:pt x="1300440" y="663761"/>
                  <a:pt x="1256717" y="645127"/>
                </a:cubicBezTo>
                <a:cubicBezTo>
                  <a:pt x="1200443" y="620821"/>
                  <a:pt x="1144979" y="590034"/>
                  <a:pt x="1085871" y="577881"/>
                </a:cubicBezTo>
                <a:cubicBezTo>
                  <a:pt x="1013808" y="563298"/>
                  <a:pt x="938507" y="560867"/>
                  <a:pt x="864825" y="560462"/>
                </a:cubicBezTo>
                <a:cubicBezTo>
                  <a:pt x="773329" y="559652"/>
                  <a:pt x="682239" y="566134"/>
                  <a:pt x="595602" y="601377"/>
                </a:cubicBezTo>
                <a:cubicBezTo>
                  <a:pt x="562404" y="614745"/>
                  <a:pt x="524348" y="617580"/>
                  <a:pt x="492366" y="633379"/>
                </a:cubicBezTo>
                <a:cubicBezTo>
                  <a:pt x="409372" y="673483"/>
                  <a:pt x="336499" y="728981"/>
                  <a:pt x="267676" y="792175"/>
                </a:cubicBezTo>
                <a:close/>
                <a:moveTo>
                  <a:pt x="789118" y="1458957"/>
                </a:moveTo>
                <a:cubicBezTo>
                  <a:pt x="694789" y="1456121"/>
                  <a:pt x="627180" y="1407105"/>
                  <a:pt x="581837" y="1329327"/>
                </a:cubicBezTo>
                <a:cubicBezTo>
                  <a:pt x="549854" y="1275045"/>
                  <a:pt x="557141" y="1215091"/>
                  <a:pt x="588314" y="1162024"/>
                </a:cubicBezTo>
                <a:cubicBezTo>
                  <a:pt x="607342" y="1129617"/>
                  <a:pt x="631228" y="1099235"/>
                  <a:pt x="657948" y="1072904"/>
                </a:cubicBezTo>
                <a:cubicBezTo>
                  <a:pt x="696004" y="1035230"/>
                  <a:pt x="747824" y="1024698"/>
                  <a:pt x="798430" y="1027939"/>
                </a:cubicBezTo>
                <a:cubicBezTo>
                  <a:pt x="854299" y="1031585"/>
                  <a:pt x="906119" y="1052244"/>
                  <a:pt x="942960" y="1099235"/>
                </a:cubicBezTo>
                <a:cubicBezTo>
                  <a:pt x="951462" y="1110173"/>
                  <a:pt x="963607" y="1118680"/>
                  <a:pt x="974943" y="1127186"/>
                </a:cubicBezTo>
                <a:cubicBezTo>
                  <a:pt x="1017452" y="1160404"/>
                  <a:pt x="1031217" y="1205774"/>
                  <a:pt x="1028788" y="1257626"/>
                </a:cubicBezTo>
                <a:cubicBezTo>
                  <a:pt x="1022715" y="1387256"/>
                  <a:pt x="925552" y="1468679"/>
                  <a:pt x="789118" y="1458957"/>
                </a:cubicBezTo>
                <a:close/>
                <a:moveTo>
                  <a:pt x="817053" y="1095589"/>
                </a:moveTo>
                <a:cubicBezTo>
                  <a:pt x="786689" y="1094374"/>
                  <a:pt x="762803" y="1103691"/>
                  <a:pt x="738512" y="1117464"/>
                </a:cubicBezTo>
                <a:cubicBezTo>
                  <a:pt x="681024" y="1149872"/>
                  <a:pt x="657948" y="1204964"/>
                  <a:pt x="643778" y="1263297"/>
                </a:cubicBezTo>
                <a:cubicBezTo>
                  <a:pt x="639325" y="1281121"/>
                  <a:pt x="649851" y="1308263"/>
                  <a:pt x="662806" y="1322846"/>
                </a:cubicBezTo>
                <a:cubicBezTo>
                  <a:pt x="735679" y="1404675"/>
                  <a:pt x="854704" y="1395357"/>
                  <a:pt x="923123" y="1337834"/>
                </a:cubicBezTo>
                <a:cubicBezTo>
                  <a:pt x="957130" y="1309478"/>
                  <a:pt x="965227" y="1272615"/>
                  <a:pt x="966846" y="1232915"/>
                </a:cubicBezTo>
                <a:cubicBezTo>
                  <a:pt x="967251" y="1223193"/>
                  <a:pt x="962798" y="1210230"/>
                  <a:pt x="956320" y="1203344"/>
                </a:cubicBezTo>
                <a:cubicBezTo>
                  <a:pt x="932839" y="1177823"/>
                  <a:pt x="908953" y="1152302"/>
                  <a:pt x="882233" y="1130832"/>
                </a:cubicBezTo>
                <a:cubicBezTo>
                  <a:pt x="863205" y="1115439"/>
                  <a:pt x="838915" y="1106932"/>
                  <a:pt x="817053" y="1095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026179">
            <a:off x="2077074" y="-52904"/>
            <a:ext cx="625926" cy="965593"/>
          </a:xfrm>
          <a:custGeom>
            <a:avLst/>
            <a:gdLst/>
            <a:ahLst/>
            <a:cxnLst/>
            <a:rect l="l" t="t" r="r" b="b"/>
            <a:pathLst>
              <a:path w="1253781" h="1928777" extrusionOk="0">
                <a:moveTo>
                  <a:pt x="512605" y="1925929"/>
                </a:moveTo>
                <a:cubicBezTo>
                  <a:pt x="411943" y="1934907"/>
                  <a:pt x="316995" y="1921848"/>
                  <a:pt x="223406" y="1898179"/>
                </a:cubicBezTo>
                <a:cubicBezTo>
                  <a:pt x="147774" y="1879135"/>
                  <a:pt x="87105" y="1841047"/>
                  <a:pt x="54186" y="1773032"/>
                </a:cubicBezTo>
                <a:cubicBezTo>
                  <a:pt x="45752" y="1755348"/>
                  <a:pt x="42215" y="1735216"/>
                  <a:pt x="38678" y="1715900"/>
                </a:cubicBezTo>
                <a:cubicBezTo>
                  <a:pt x="30245" y="1671554"/>
                  <a:pt x="20723" y="1627208"/>
                  <a:pt x="16370" y="1582591"/>
                </a:cubicBezTo>
                <a:cubicBezTo>
                  <a:pt x="9296" y="1511583"/>
                  <a:pt x="4127" y="1440304"/>
                  <a:pt x="1678" y="1369025"/>
                </a:cubicBezTo>
                <a:cubicBezTo>
                  <a:pt x="-770" y="1301010"/>
                  <a:pt x="-498" y="1232723"/>
                  <a:pt x="2223" y="1164708"/>
                </a:cubicBezTo>
                <a:cubicBezTo>
                  <a:pt x="6303" y="1061598"/>
                  <a:pt x="13921" y="958760"/>
                  <a:pt x="19362" y="855650"/>
                </a:cubicBezTo>
                <a:cubicBezTo>
                  <a:pt x="23171" y="784370"/>
                  <a:pt x="25892" y="712819"/>
                  <a:pt x="28884" y="641539"/>
                </a:cubicBezTo>
                <a:cubicBezTo>
                  <a:pt x="32693" y="549039"/>
                  <a:pt x="43303" y="457627"/>
                  <a:pt x="61259" y="366488"/>
                </a:cubicBezTo>
                <a:cubicBezTo>
                  <a:pt x="68605" y="328672"/>
                  <a:pt x="73230" y="290583"/>
                  <a:pt x="77855" y="252495"/>
                </a:cubicBezTo>
                <a:cubicBezTo>
                  <a:pt x="84384" y="200804"/>
                  <a:pt x="97443" y="151289"/>
                  <a:pt x="121656" y="104223"/>
                </a:cubicBezTo>
                <a:cubicBezTo>
                  <a:pt x="154303" y="40833"/>
                  <a:pt x="208443" y="25"/>
                  <a:pt x="284892" y="2745"/>
                </a:cubicBezTo>
                <a:cubicBezTo>
                  <a:pt x="332230" y="4377"/>
                  <a:pt x="379840" y="-1336"/>
                  <a:pt x="426906" y="297"/>
                </a:cubicBezTo>
                <a:cubicBezTo>
                  <a:pt x="485943" y="2473"/>
                  <a:pt x="544980" y="8730"/>
                  <a:pt x="604017" y="13083"/>
                </a:cubicBezTo>
                <a:cubicBezTo>
                  <a:pt x="666590" y="17708"/>
                  <a:pt x="728892" y="25054"/>
                  <a:pt x="791465" y="26414"/>
                </a:cubicBezTo>
                <a:cubicBezTo>
                  <a:pt x="902465" y="29135"/>
                  <a:pt x="1009384" y="48995"/>
                  <a:pt x="1105965" y="98238"/>
                </a:cubicBezTo>
                <a:cubicBezTo>
                  <a:pt x="1165546" y="128708"/>
                  <a:pt x="1209620" y="177951"/>
                  <a:pt x="1235193" y="238892"/>
                </a:cubicBezTo>
                <a:cubicBezTo>
                  <a:pt x="1254509" y="284326"/>
                  <a:pt x="1256142" y="331936"/>
                  <a:pt x="1251789" y="378730"/>
                </a:cubicBezTo>
                <a:cubicBezTo>
                  <a:pt x="1242811" y="475855"/>
                  <a:pt x="1231656" y="573252"/>
                  <a:pt x="1216965" y="669833"/>
                </a:cubicBezTo>
                <a:cubicBezTo>
                  <a:pt x="1199009" y="789539"/>
                  <a:pt x="1176972" y="908429"/>
                  <a:pt x="1156568" y="1027863"/>
                </a:cubicBezTo>
                <a:cubicBezTo>
                  <a:pt x="1148406" y="1076561"/>
                  <a:pt x="1139156" y="1124988"/>
                  <a:pt x="1132355" y="1173958"/>
                </a:cubicBezTo>
                <a:cubicBezTo>
                  <a:pt x="1124465" y="1229458"/>
                  <a:pt x="1120656" y="1285502"/>
                  <a:pt x="1111678" y="1340730"/>
                </a:cubicBezTo>
                <a:cubicBezTo>
                  <a:pt x="1095899" y="1437039"/>
                  <a:pt x="1081208" y="1533892"/>
                  <a:pt x="1050193" y="1627480"/>
                </a:cubicBezTo>
                <a:cubicBezTo>
                  <a:pt x="1039039" y="1660944"/>
                  <a:pt x="1029244" y="1694951"/>
                  <a:pt x="1022715" y="1729503"/>
                </a:cubicBezTo>
                <a:cubicBezTo>
                  <a:pt x="1012105" y="1786907"/>
                  <a:pt x="971296" y="1823363"/>
                  <a:pt x="922597" y="1851929"/>
                </a:cubicBezTo>
                <a:cubicBezTo>
                  <a:pt x="864921" y="1885936"/>
                  <a:pt x="799083" y="1901444"/>
                  <a:pt x="732156" y="1913142"/>
                </a:cubicBezTo>
                <a:cubicBezTo>
                  <a:pt x="658700" y="1925929"/>
                  <a:pt x="584156" y="1928922"/>
                  <a:pt x="512605" y="1925929"/>
                </a:cubicBezTo>
                <a:close/>
                <a:moveTo>
                  <a:pt x="513965" y="1889473"/>
                </a:moveTo>
                <a:cubicBezTo>
                  <a:pt x="513965" y="1889201"/>
                  <a:pt x="513965" y="1888929"/>
                  <a:pt x="513965" y="1888929"/>
                </a:cubicBezTo>
                <a:cubicBezTo>
                  <a:pt x="530561" y="1888929"/>
                  <a:pt x="547156" y="1888385"/>
                  <a:pt x="564024" y="1888929"/>
                </a:cubicBezTo>
                <a:cubicBezTo>
                  <a:pt x="688627" y="1893554"/>
                  <a:pt x="804524" y="1867708"/>
                  <a:pt x="908722" y="1802958"/>
                </a:cubicBezTo>
                <a:cubicBezTo>
                  <a:pt x="940825" y="1782826"/>
                  <a:pt x="965311" y="1757253"/>
                  <a:pt x="973744" y="1720252"/>
                </a:cubicBezTo>
                <a:cubicBezTo>
                  <a:pt x="979730" y="1694679"/>
                  <a:pt x="989252" y="1669650"/>
                  <a:pt x="997142" y="1644348"/>
                </a:cubicBezTo>
                <a:cubicBezTo>
                  <a:pt x="1011289" y="1600275"/>
                  <a:pt x="1028700" y="1556745"/>
                  <a:pt x="1038494" y="1511855"/>
                </a:cubicBezTo>
                <a:cubicBezTo>
                  <a:pt x="1051009" y="1454995"/>
                  <a:pt x="1058083" y="1397319"/>
                  <a:pt x="1066245" y="1339642"/>
                </a:cubicBezTo>
                <a:cubicBezTo>
                  <a:pt x="1080936" y="1234355"/>
                  <a:pt x="1093450" y="1128525"/>
                  <a:pt x="1109502" y="1023238"/>
                </a:cubicBezTo>
                <a:cubicBezTo>
                  <a:pt x="1122833" y="935363"/>
                  <a:pt x="1139700" y="847760"/>
                  <a:pt x="1155752" y="760157"/>
                </a:cubicBezTo>
                <a:cubicBezTo>
                  <a:pt x="1166634" y="700576"/>
                  <a:pt x="1179693" y="641539"/>
                  <a:pt x="1190303" y="581958"/>
                </a:cubicBezTo>
                <a:cubicBezTo>
                  <a:pt x="1196289" y="547407"/>
                  <a:pt x="1200369" y="512311"/>
                  <a:pt x="1203362" y="477216"/>
                </a:cubicBezTo>
                <a:cubicBezTo>
                  <a:pt x="1208803" y="413826"/>
                  <a:pt x="1217509" y="351252"/>
                  <a:pt x="1209075" y="287047"/>
                </a:cubicBezTo>
                <a:cubicBezTo>
                  <a:pt x="1201186" y="226650"/>
                  <a:pt x="1163097" y="183392"/>
                  <a:pt x="1115487" y="152650"/>
                </a:cubicBezTo>
                <a:cubicBezTo>
                  <a:pt x="1051281" y="111297"/>
                  <a:pt x="976193" y="87900"/>
                  <a:pt x="895936" y="82458"/>
                </a:cubicBezTo>
                <a:cubicBezTo>
                  <a:pt x="807244" y="76201"/>
                  <a:pt x="718553" y="68311"/>
                  <a:pt x="630134" y="60422"/>
                </a:cubicBezTo>
                <a:cubicBezTo>
                  <a:pt x="518862" y="50355"/>
                  <a:pt x="407862" y="39473"/>
                  <a:pt x="296046" y="45458"/>
                </a:cubicBezTo>
                <a:cubicBezTo>
                  <a:pt x="243267" y="48179"/>
                  <a:pt x="199465" y="69672"/>
                  <a:pt x="173075" y="112929"/>
                </a:cubicBezTo>
                <a:cubicBezTo>
                  <a:pt x="148046" y="154010"/>
                  <a:pt x="128458" y="197267"/>
                  <a:pt x="121656" y="245150"/>
                </a:cubicBezTo>
                <a:cubicBezTo>
                  <a:pt x="115671" y="287591"/>
                  <a:pt x="105333" y="329488"/>
                  <a:pt x="97171" y="371385"/>
                </a:cubicBezTo>
                <a:cubicBezTo>
                  <a:pt x="76223" y="477488"/>
                  <a:pt x="64252" y="584679"/>
                  <a:pt x="58267" y="692142"/>
                </a:cubicBezTo>
                <a:cubicBezTo>
                  <a:pt x="52825" y="786547"/>
                  <a:pt x="48200" y="880951"/>
                  <a:pt x="44936" y="975355"/>
                </a:cubicBezTo>
                <a:cubicBezTo>
                  <a:pt x="41399" y="1073025"/>
                  <a:pt x="37318" y="1170694"/>
                  <a:pt x="38134" y="1268363"/>
                </a:cubicBezTo>
                <a:cubicBezTo>
                  <a:pt x="38950" y="1359503"/>
                  <a:pt x="46024" y="1450370"/>
                  <a:pt x="49561" y="1541510"/>
                </a:cubicBezTo>
                <a:cubicBezTo>
                  <a:pt x="51193" y="1586399"/>
                  <a:pt x="46840" y="1631561"/>
                  <a:pt x="65068" y="1674819"/>
                </a:cubicBezTo>
                <a:cubicBezTo>
                  <a:pt x="71598" y="1690054"/>
                  <a:pt x="74862" y="1706378"/>
                  <a:pt x="78399" y="1722701"/>
                </a:cubicBezTo>
                <a:cubicBezTo>
                  <a:pt x="91730" y="1783642"/>
                  <a:pt x="129002" y="1827444"/>
                  <a:pt x="192120" y="1847848"/>
                </a:cubicBezTo>
                <a:cubicBezTo>
                  <a:pt x="270745" y="1873422"/>
                  <a:pt x="351274" y="1891922"/>
                  <a:pt x="435884" y="1889745"/>
                </a:cubicBezTo>
                <a:cubicBezTo>
                  <a:pt x="461458" y="1888929"/>
                  <a:pt x="487575" y="1889473"/>
                  <a:pt x="513965" y="1889473"/>
                </a:cubicBezTo>
                <a:close/>
                <a:moveTo>
                  <a:pt x="65884" y="1394326"/>
                </a:moveTo>
                <a:cubicBezTo>
                  <a:pt x="62892" y="1303186"/>
                  <a:pt x="57450" y="1212047"/>
                  <a:pt x="57450" y="1121179"/>
                </a:cubicBezTo>
                <a:cubicBezTo>
                  <a:pt x="57450" y="1056429"/>
                  <a:pt x="64524" y="991951"/>
                  <a:pt x="68061" y="927201"/>
                </a:cubicBezTo>
                <a:cubicBezTo>
                  <a:pt x="71053" y="869252"/>
                  <a:pt x="74862" y="811032"/>
                  <a:pt x="76223" y="752811"/>
                </a:cubicBezTo>
                <a:cubicBezTo>
                  <a:pt x="78399" y="647252"/>
                  <a:pt x="80031" y="541966"/>
                  <a:pt x="103156" y="437767"/>
                </a:cubicBezTo>
                <a:cubicBezTo>
                  <a:pt x="108598" y="413010"/>
                  <a:pt x="112678" y="387980"/>
                  <a:pt x="115399" y="362951"/>
                </a:cubicBezTo>
                <a:cubicBezTo>
                  <a:pt x="122200" y="301466"/>
                  <a:pt x="136348" y="241613"/>
                  <a:pt x="157024" y="182848"/>
                </a:cubicBezTo>
                <a:cubicBezTo>
                  <a:pt x="170627" y="143944"/>
                  <a:pt x="194024" y="114289"/>
                  <a:pt x="238370" y="102591"/>
                </a:cubicBezTo>
                <a:cubicBezTo>
                  <a:pt x="263127" y="96061"/>
                  <a:pt x="287884" y="88172"/>
                  <a:pt x="313458" y="84363"/>
                </a:cubicBezTo>
                <a:cubicBezTo>
                  <a:pt x="335767" y="81098"/>
                  <a:pt x="340120" y="86811"/>
                  <a:pt x="341208" y="107760"/>
                </a:cubicBezTo>
                <a:cubicBezTo>
                  <a:pt x="341752" y="120819"/>
                  <a:pt x="341480" y="134150"/>
                  <a:pt x="343384" y="147208"/>
                </a:cubicBezTo>
                <a:cubicBezTo>
                  <a:pt x="346921" y="171966"/>
                  <a:pt x="355083" y="180400"/>
                  <a:pt x="381745" y="182848"/>
                </a:cubicBezTo>
                <a:cubicBezTo>
                  <a:pt x="406502" y="185297"/>
                  <a:pt x="431531" y="183936"/>
                  <a:pt x="456561" y="185841"/>
                </a:cubicBezTo>
                <a:cubicBezTo>
                  <a:pt x="541987" y="192098"/>
                  <a:pt x="626870" y="190194"/>
                  <a:pt x="712296" y="181760"/>
                </a:cubicBezTo>
                <a:cubicBezTo>
                  <a:pt x="772149" y="175775"/>
                  <a:pt x="833090" y="176863"/>
                  <a:pt x="893487" y="174414"/>
                </a:cubicBezTo>
                <a:cubicBezTo>
                  <a:pt x="922053" y="173326"/>
                  <a:pt x="950347" y="173326"/>
                  <a:pt x="966671" y="143944"/>
                </a:cubicBezTo>
                <a:cubicBezTo>
                  <a:pt x="970480" y="137142"/>
                  <a:pt x="987892" y="131157"/>
                  <a:pt x="997414" y="133061"/>
                </a:cubicBezTo>
                <a:cubicBezTo>
                  <a:pt x="1057267" y="144760"/>
                  <a:pt x="1105693" y="169245"/>
                  <a:pt x="1123921" y="229914"/>
                </a:cubicBezTo>
                <a:cubicBezTo>
                  <a:pt x="1154392" y="332208"/>
                  <a:pt x="1158472" y="435863"/>
                  <a:pt x="1147318" y="540605"/>
                </a:cubicBezTo>
                <a:cubicBezTo>
                  <a:pt x="1140245" y="609436"/>
                  <a:pt x="1131267" y="678267"/>
                  <a:pt x="1121472" y="746826"/>
                </a:cubicBezTo>
                <a:cubicBezTo>
                  <a:pt x="1113311" y="803414"/>
                  <a:pt x="1102156" y="859458"/>
                  <a:pt x="1093722" y="916047"/>
                </a:cubicBezTo>
                <a:cubicBezTo>
                  <a:pt x="1086377" y="964745"/>
                  <a:pt x="1083112" y="1013988"/>
                  <a:pt x="1074406" y="1062686"/>
                </a:cubicBezTo>
                <a:cubicBezTo>
                  <a:pt x="1061347" y="1135326"/>
                  <a:pt x="1044480" y="1207150"/>
                  <a:pt x="1030605" y="1279517"/>
                </a:cubicBezTo>
                <a:cubicBezTo>
                  <a:pt x="1015369" y="1358414"/>
                  <a:pt x="1002583" y="1437583"/>
                  <a:pt x="986531" y="1516208"/>
                </a:cubicBezTo>
                <a:cubicBezTo>
                  <a:pt x="972928" y="1581775"/>
                  <a:pt x="956605" y="1647069"/>
                  <a:pt x="940281" y="1712091"/>
                </a:cubicBezTo>
                <a:cubicBezTo>
                  <a:pt x="935656" y="1730047"/>
                  <a:pt x="928311" y="1748002"/>
                  <a:pt x="919877" y="1764598"/>
                </a:cubicBezTo>
                <a:cubicBezTo>
                  <a:pt x="909811" y="1783914"/>
                  <a:pt x="895392" y="1798061"/>
                  <a:pt x="869274" y="1801326"/>
                </a:cubicBezTo>
                <a:cubicBezTo>
                  <a:pt x="783303" y="1811936"/>
                  <a:pt x="697877" y="1824995"/>
                  <a:pt x="611906" y="1835333"/>
                </a:cubicBezTo>
                <a:cubicBezTo>
                  <a:pt x="531921" y="1845128"/>
                  <a:pt x="451664" y="1850025"/>
                  <a:pt x="370590" y="1842951"/>
                </a:cubicBezTo>
                <a:cubicBezTo>
                  <a:pt x="330598" y="1839414"/>
                  <a:pt x="290061" y="1840774"/>
                  <a:pt x="249796" y="1841319"/>
                </a:cubicBezTo>
                <a:cubicBezTo>
                  <a:pt x="204906" y="1841863"/>
                  <a:pt x="170083" y="1820098"/>
                  <a:pt x="137164" y="1797245"/>
                </a:cubicBezTo>
                <a:cubicBezTo>
                  <a:pt x="123561" y="1787723"/>
                  <a:pt x="114039" y="1768951"/>
                  <a:pt x="109958" y="1752628"/>
                </a:cubicBezTo>
                <a:cubicBezTo>
                  <a:pt x="96627" y="1698216"/>
                  <a:pt x="83840" y="1643260"/>
                  <a:pt x="76495" y="1587760"/>
                </a:cubicBezTo>
                <a:cubicBezTo>
                  <a:pt x="68061" y="1523554"/>
                  <a:pt x="65612" y="1458804"/>
                  <a:pt x="60443" y="1394598"/>
                </a:cubicBezTo>
                <a:cubicBezTo>
                  <a:pt x="61803" y="1394598"/>
                  <a:pt x="63980" y="1394598"/>
                  <a:pt x="65884" y="1394326"/>
                </a:cubicBezTo>
                <a:close/>
                <a:moveTo>
                  <a:pt x="320803" y="111841"/>
                </a:moveTo>
                <a:cubicBezTo>
                  <a:pt x="309649" y="113473"/>
                  <a:pt x="303120" y="114561"/>
                  <a:pt x="296318" y="115650"/>
                </a:cubicBezTo>
                <a:cubicBezTo>
                  <a:pt x="228303" y="125444"/>
                  <a:pt x="183958" y="159179"/>
                  <a:pt x="169267" y="223113"/>
                </a:cubicBezTo>
                <a:cubicBezTo>
                  <a:pt x="156752" y="278885"/>
                  <a:pt x="142877" y="334657"/>
                  <a:pt x="132267" y="390701"/>
                </a:cubicBezTo>
                <a:cubicBezTo>
                  <a:pt x="116215" y="475039"/>
                  <a:pt x="97171" y="559105"/>
                  <a:pt x="98531" y="645620"/>
                </a:cubicBezTo>
                <a:cubicBezTo>
                  <a:pt x="99348" y="692686"/>
                  <a:pt x="96083" y="740025"/>
                  <a:pt x="94723" y="787363"/>
                </a:cubicBezTo>
                <a:cubicBezTo>
                  <a:pt x="93362" y="836605"/>
                  <a:pt x="92546" y="886120"/>
                  <a:pt x="90370" y="935363"/>
                </a:cubicBezTo>
                <a:cubicBezTo>
                  <a:pt x="87377" y="1001201"/>
                  <a:pt x="80303" y="1067039"/>
                  <a:pt x="80303" y="1132877"/>
                </a:cubicBezTo>
                <a:cubicBezTo>
                  <a:pt x="80031" y="1227282"/>
                  <a:pt x="83024" y="1321686"/>
                  <a:pt x="86833" y="1416091"/>
                </a:cubicBezTo>
                <a:cubicBezTo>
                  <a:pt x="89825" y="1487370"/>
                  <a:pt x="93634" y="1558922"/>
                  <a:pt x="101796" y="1629657"/>
                </a:cubicBezTo>
                <a:cubicBezTo>
                  <a:pt x="105877" y="1664753"/>
                  <a:pt x="104517" y="1700936"/>
                  <a:pt x="124921" y="1734672"/>
                </a:cubicBezTo>
                <a:cubicBezTo>
                  <a:pt x="153215" y="1781738"/>
                  <a:pt x="208443" y="1813297"/>
                  <a:pt x="267480" y="1810304"/>
                </a:cubicBezTo>
                <a:cubicBezTo>
                  <a:pt x="309921" y="1808127"/>
                  <a:pt x="352634" y="1809216"/>
                  <a:pt x="395347" y="1808944"/>
                </a:cubicBezTo>
                <a:cubicBezTo>
                  <a:pt x="436700" y="1808672"/>
                  <a:pt x="478053" y="1810848"/>
                  <a:pt x="519134" y="1808127"/>
                </a:cubicBezTo>
                <a:cubicBezTo>
                  <a:pt x="564024" y="1805135"/>
                  <a:pt x="608642" y="1797789"/>
                  <a:pt x="653259" y="1792620"/>
                </a:cubicBezTo>
                <a:cubicBezTo>
                  <a:pt x="721546" y="1784458"/>
                  <a:pt x="790105" y="1776569"/>
                  <a:pt x="858392" y="1768679"/>
                </a:cubicBezTo>
                <a:cubicBezTo>
                  <a:pt x="891583" y="1764870"/>
                  <a:pt x="895936" y="1761605"/>
                  <a:pt x="904642" y="1732223"/>
                </a:cubicBezTo>
                <a:cubicBezTo>
                  <a:pt x="914980" y="1697400"/>
                  <a:pt x="927495" y="1662576"/>
                  <a:pt x="934840" y="1627208"/>
                </a:cubicBezTo>
                <a:cubicBezTo>
                  <a:pt x="960414" y="1504510"/>
                  <a:pt x="985715" y="1381811"/>
                  <a:pt x="1008296" y="1258569"/>
                </a:cubicBezTo>
                <a:cubicBezTo>
                  <a:pt x="1022987" y="1177495"/>
                  <a:pt x="1031693" y="1095333"/>
                  <a:pt x="1045024" y="1013988"/>
                </a:cubicBezTo>
                <a:cubicBezTo>
                  <a:pt x="1058627" y="931554"/>
                  <a:pt x="1075767" y="849936"/>
                  <a:pt x="1088825" y="767502"/>
                </a:cubicBezTo>
                <a:cubicBezTo>
                  <a:pt x="1099708" y="698944"/>
                  <a:pt x="1105693" y="629841"/>
                  <a:pt x="1116575" y="561554"/>
                </a:cubicBezTo>
                <a:cubicBezTo>
                  <a:pt x="1132627" y="460348"/>
                  <a:pt x="1126370" y="360502"/>
                  <a:pt x="1105965" y="259841"/>
                </a:cubicBezTo>
                <a:cubicBezTo>
                  <a:pt x="1095083" y="205701"/>
                  <a:pt x="1061619" y="177407"/>
                  <a:pt x="1008024" y="163260"/>
                </a:cubicBezTo>
                <a:cubicBezTo>
                  <a:pt x="995509" y="159995"/>
                  <a:pt x="983267" y="158907"/>
                  <a:pt x="976465" y="170333"/>
                </a:cubicBezTo>
                <a:cubicBezTo>
                  <a:pt x="959869" y="198083"/>
                  <a:pt x="929943" y="199172"/>
                  <a:pt x="902193" y="201348"/>
                </a:cubicBezTo>
                <a:cubicBezTo>
                  <a:pt x="811053" y="208966"/>
                  <a:pt x="719642" y="210870"/>
                  <a:pt x="628774" y="222025"/>
                </a:cubicBezTo>
                <a:cubicBezTo>
                  <a:pt x="563480" y="230186"/>
                  <a:pt x="496009" y="225017"/>
                  <a:pt x="429627" y="223929"/>
                </a:cubicBezTo>
                <a:cubicBezTo>
                  <a:pt x="408678" y="223657"/>
                  <a:pt x="387186" y="219032"/>
                  <a:pt x="367053" y="212775"/>
                </a:cubicBezTo>
                <a:cubicBezTo>
                  <a:pt x="337127" y="203525"/>
                  <a:pt x="320803" y="183120"/>
                  <a:pt x="321075" y="152650"/>
                </a:cubicBezTo>
                <a:cubicBezTo>
                  <a:pt x="320803" y="140135"/>
                  <a:pt x="320803" y="127348"/>
                  <a:pt x="320803" y="111841"/>
                </a:cubicBezTo>
                <a:close/>
                <a:moveTo>
                  <a:pt x="426090" y="164076"/>
                </a:moveTo>
                <a:cubicBezTo>
                  <a:pt x="399156" y="163532"/>
                  <a:pt x="379296" y="146936"/>
                  <a:pt x="379296" y="124900"/>
                </a:cubicBezTo>
                <a:cubicBezTo>
                  <a:pt x="379296" y="103135"/>
                  <a:pt x="405686" y="82186"/>
                  <a:pt x="432892" y="82458"/>
                </a:cubicBezTo>
                <a:cubicBezTo>
                  <a:pt x="452480" y="82730"/>
                  <a:pt x="478325" y="107488"/>
                  <a:pt x="477781" y="126260"/>
                </a:cubicBezTo>
                <a:cubicBezTo>
                  <a:pt x="477237" y="149385"/>
                  <a:pt x="456289" y="164620"/>
                  <a:pt x="426090" y="164076"/>
                </a:cubicBezTo>
                <a:close/>
                <a:moveTo>
                  <a:pt x="407046" y="127348"/>
                </a:moveTo>
                <a:cubicBezTo>
                  <a:pt x="425546" y="139319"/>
                  <a:pt x="437245" y="137142"/>
                  <a:pt x="447583" y="121635"/>
                </a:cubicBezTo>
                <a:cubicBezTo>
                  <a:pt x="432347" y="106127"/>
                  <a:pt x="421193" y="110752"/>
                  <a:pt x="407046" y="127348"/>
                </a:cubicBezTo>
                <a:close/>
                <a:moveTo>
                  <a:pt x="273737" y="398047"/>
                </a:moveTo>
                <a:cubicBezTo>
                  <a:pt x="282987" y="395326"/>
                  <a:pt x="291965" y="395054"/>
                  <a:pt x="295774" y="390973"/>
                </a:cubicBezTo>
                <a:cubicBezTo>
                  <a:pt x="324884" y="360775"/>
                  <a:pt x="365149" y="363223"/>
                  <a:pt x="401877" y="362951"/>
                </a:cubicBezTo>
                <a:cubicBezTo>
                  <a:pt x="466899" y="362679"/>
                  <a:pt x="531921" y="369480"/>
                  <a:pt x="597215" y="369480"/>
                </a:cubicBezTo>
                <a:cubicBezTo>
                  <a:pt x="691347" y="369208"/>
                  <a:pt x="782759" y="386620"/>
                  <a:pt x="874171" y="402672"/>
                </a:cubicBezTo>
                <a:cubicBezTo>
                  <a:pt x="917972" y="410289"/>
                  <a:pt x="960686" y="425525"/>
                  <a:pt x="1003127" y="439127"/>
                </a:cubicBezTo>
                <a:cubicBezTo>
                  <a:pt x="1020267" y="444569"/>
                  <a:pt x="1034958" y="455995"/>
                  <a:pt x="1035502" y="475039"/>
                </a:cubicBezTo>
                <a:cubicBezTo>
                  <a:pt x="1037134" y="526458"/>
                  <a:pt x="1043392" y="578694"/>
                  <a:pt x="1037134" y="629297"/>
                </a:cubicBezTo>
                <a:cubicBezTo>
                  <a:pt x="1027884" y="705473"/>
                  <a:pt x="1011289" y="780833"/>
                  <a:pt x="994965" y="855922"/>
                </a:cubicBezTo>
                <a:cubicBezTo>
                  <a:pt x="985171" y="901083"/>
                  <a:pt x="972384" y="945701"/>
                  <a:pt x="956333" y="989230"/>
                </a:cubicBezTo>
                <a:cubicBezTo>
                  <a:pt x="945722" y="1018069"/>
                  <a:pt x="928039" y="1044730"/>
                  <a:pt x="911171" y="1071120"/>
                </a:cubicBezTo>
                <a:cubicBezTo>
                  <a:pt x="896480" y="1093973"/>
                  <a:pt x="873083" y="1105944"/>
                  <a:pt x="843700" y="1108664"/>
                </a:cubicBezTo>
                <a:cubicBezTo>
                  <a:pt x="755009" y="1116554"/>
                  <a:pt x="666862" y="1126892"/>
                  <a:pt x="577355" y="1120091"/>
                </a:cubicBezTo>
                <a:cubicBezTo>
                  <a:pt x="501450" y="1114105"/>
                  <a:pt x="426634" y="1103495"/>
                  <a:pt x="354267" y="1082003"/>
                </a:cubicBezTo>
                <a:cubicBezTo>
                  <a:pt x="337399" y="1077105"/>
                  <a:pt x="321348" y="1069488"/>
                  <a:pt x="305840" y="1061870"/>
                </a:cubicBezTo>
                <a:cubicBezTo>
                  <a:pt x="253061" y="1036297"/>
                  <a:pt x="230480" y="994400"/>
                  <a:pt x="229664" y="940532"/>
                </a:cubicBezTo>
                <a:cubicBezTo>
                  <a:pt x="228031" y="841775"/>
                  <a:pt x="232112" y="743289"/>
                  <a:pt x="241906" y="644804"/>
                </a:cubicBezTo>
                <a:cubicBezTo>
                  <a:pt x="247892" y="584679"/>
                  <a:pt x="252789" y="524826"/>
                  <a:pt x="259590" y="464701"/>
                </a:cubicBezTo>
                <a:cubicBezTo>
                  <a:pt x="261767" y="442936"/>
                  <a:pt x="268568" y="421444"/>
                  <a:pt x="273737" y="398047"/>
                </a:cubicBezTo>
                <a:close/>
                <a:moveTo>
                  <a:pt x="1006392" y="476127"/>
                </a:moveTo>
                <a:cubicBezTo>
                  <a:pt x="993333" y="472591"/>
                  <a:pt x="982178" y="469326"/>
                  <a:pt x="970752" y="466605"/>
                </a:cubicBezTo>
                <a:cubicBezTo>
                  <a:pt x="906274" y="452186"/>
                  <a:pt x="842068" y="437223"/>
                  <a:pt x="775958" y="429061"/>
                </a:cubicBezTo>
                <a:cubicBezTo>
                  <a:pt x="699781" y="419811"/>
                  <a:pt x="623877" y="407841"/>
                  <a:pt x="546884" y="406480"/>
                </a:cubicBezTo>
                <a:cubicBezTo>
                  <a:pt x="475877" y="405392"/>
                  <a:pt x="404870" y="398319"/>
                  <a:pt x="334406" y="413010"/>
                </a:cubicBezTo>
                <a:cubicBezTo>
                  <a:pt x="310737" y="417907"/>
                  <a:pt x="296590" y="426613"/>
                  <a:pt x="293870" y="448105"/>
                </a:cubicBezTo>
                <a:cubicBezTo>
                  <a:pt x="288156" y="495988"/>
                  <a:pt x="281899" y="544142"/>
                  <a:pt x="279995" y="592025"/>
                </a:cubicBezTo>
                <a:cubicBezTo>
                  <a:pt x="276458" y="678539"/>
                  <a:pt x="274825" y="765326"/>
                  <a:pt x="274553" y="851841"/>
                </a:cubicBezTo>
                <a:cubicBezTo>
                  <a:pt x="274281" y="892377"/>
                  <a:pt x="278090" y="932914"/>
                  <a:pt x="281355" y="973179"/>
                </a:cubicBezTo>
                <a:cubicBezTo>
                  <a:pt x="283531" y="999025"/>
                  <a:pt x="296318" y="1020245"/>
                  <a:pt x="323252" y="1030039"/>
                </a:cubicBezTo>
                <a:cubicBezTo>
                  <a:pt x="355083" y="1041738"/>
                  <a:pt x="387186" y="1055613"/>
                  <a:pt x="420649" y="1060782"/>
                </a:cubicBezTo>
                <a:cubicBezTo>
                  <a:pt x="548517" y="1080642"/>
                  <a:pt x="677200" y="1088804"/>
                  <a:pt x="807244" y="1076561"/>
                </a:cubicBezTo>
                <a:cubicBezTo>
                  <a:pt x="853222" y="1072208"/>
                  <a:pt x="883965" y="1052348"/>
                  <a:pt x="907090" y="1016980"/>
                </a:cubicBezTo>
                <a:cubicBezTo>
                  <a:pt x="937289" y="970730"/>
                  <a:pt x="947627" y="919039"/>
                  <a:pt x="958509" y="867348"/>
                </a:cubicBezTo>
                <a:cubicBezTo>
                  <a:pt x="971296" y="804775"/>
                  <a:pt x="979458" y="741385"/>
                  <a:pt x="996053" y="679900"/>
                </a:cubicBezTo>
                <a:cubicBezTo>
                  <a:pt x="1013465" y="612429"/>
                  <a:pt x="1006119" y="545230"/>
                  <a:pt x="1006392" y="476127"/>
                </a:cubicBezTo>
                <a:close/>
                <a:moveTo>
                  <a:pt x="281083" y="1441392"/>
                </a:moveTo>
                <a:cubicBezTo>
                  <a:pt x="309921" y="1446833"/>
                  <a:pt x="339575" y="1450098"/>
                  <a:pt x="368958" y="1452547"/>
                </a:cubicBezTo>
                <a:cubicBezTo>
                  <a:pt x="453840" y="1459620"/>
                  <a:pt x="538995" y="1464517"/>
                  <a:pt x="624149" y="1458260"/>
                </a:cubicBezTo>
                <a:cubicBezTo>
                  <a:pt x="641833" y="1456900"/>
                  <a:pt x="659789" y="1457988"/>
                  <a:pt x="677200" y="1460164"/>
                </a:cubicBezTo>
                <a:cubicBezTo>
                  <a:pt x="743039" y="1468870"/>
                  <a:pt x="808605" y="1478936"/>
                  <a:pt x="874171" y="1488186"/>
                </a:cubicBezTo>
                <a:cubicBezTo>
                  <a:pt x="884781" y="1489547"/>
                  <a:pt x="897024" y="1491995"/>
                  <a:pt x="901105" y="1479208"/>
                </a:cubicBezTo>
                <a:cubicBezTo>
                  <a:pt x="904914" y="1467238"/>
                  <a:pt x="899200" y="1457444"/>
                  <a:pt x="887230" y="1452003"/>
                </a:cubicBezTo>
                <a:cubicBezTo>
                  <a:pt x="880972" y="1449010"/>
                  <a:pt x="874171" y="1446833"/>
                  <a:pt x="867097" y="1445745"/>
                </a:cubicBezTo>
                <a:cubicBezTo>
                  <a:pt x="770245" y="1429694"/>
                  <a:pt x="672847" y="1417995"/>
                  <a:pt x="574634" y="1412826"/>
                </a:cubicBezTo>
                <a:cubicBezTo>
                  <a:pt x="490568" y="1408473"/>
                  <a:pt x="406502" y="1405753"/>
                  <a:pt x="322436" y="1403304"/>
                </a:cubicBezTo>
                <a:cubicBezTo>
                  <a:pt x="296862" y="1402488"/>
                  <a:pt x="271289" y="1404392"/>
                  <a:pt x="242995" y="1405208"/>
                </a:cubicBezTo>
                <a:cubicBezTo>
                  <a:pt x="241362" y="1437311"/>
                  <a:pt x="264215" y="1438127"/>
                  <a:pt x="281083" y="1441392"/>
                </a:cubicBezTo>
                <a:close/>
                <a:moveTo>
                  <a:pt x="294958" y="1348620"/>
                </a:moveTo>
                <a:cubicBezTo>
                  <a:pt x="318627" y="1351069"/>
                  <a:pt x="342296" y="1352157"/>
                  <a:pt x="365965" y="1352701"/>
                </a:cubicBezTo>
                <a:cubicBezTo>
                  <a:pt x="499818" y="1356238"/>
                  <a:pt x="634215" y="1349436"/>
                  <a:pt x="767796" y="1364672"/>
                </a:cubicBezTo>
                <a:cubicBezTo>
                  <a:pt x="790105" y="1367120"/>
                  <a:pt x="812414" y="1370385"/>
                  <a:pt x="834995" y="1370929"/>
                </a:cubicBezTo>
                <a:cubicBezTo>
                  <a:pt x="841252" y="1371201"/>
                  <a:pt x="849958" y="1364672"/>
                  <a:pt x="852950" y="1359230"/>
                </a:cubicBezTo>
                <a:cubicBezTo>
                  <a:pt x="854855" y="1355422"/>
                  <a:pt x="850502" y="1345355"/>
                  <a:pt x="845877" y="1342907"/>
                </a:cubicBezTo>
                <a:cubicBezTo>
                  <a:pt x="834722" y="1337194"/>
                  <a:pt x="822208" y="1331752"/>
                  <a:pt x="809965" y="1330392"/>
                </a:cubicBezTo>
                <a:cubicBezTo>
                  <a:pt x="759362" y="1325223"/>
                  <a:pt x="708487" y="1318966"/>
                  <a:pt x="657612" y="1317605"/>
                </a:cubicBezTo>
                <a:cubicBezTo>
                  <a:pt x="570009" y="1315429"/>
                  <a:pt x="482406" y="1316245"/>
                  <a:pt x="394803" y="1316789"/>
                </a:cubicBezTo>
                <a:cubicBezTo>
                  <a:pt x="354811" y="1317061"/>
                  <a:pt x="314546" y="1319510"/>
                  <a:pt x="271017" y="1321142"/>
                </a:cubicBezTo>
                <a:cubicBezTo>
                  <a:pt x="278362" y="1345628"/>
                  <a:pt x="278362" y="1346716"/>
                  <a:pt x="294958" y="1348620"/>
                </a:cubicBezTo>
                <a:close/>
                <a:moveTo>
                  <a:pt x="228848" y="1146480"/>
                </a:moveTo>
                <a:cubicBezTo>
                  <a:pt x="230208" y="1119275"/>
                  <a:pt x="252789" y="1105944"/>
                  <a:pt x="282987" y="1116554"/>
                </a:cubicBezTo>
                <a:cubicBezTo>
                  <a:pt x="301215" y="1123083"/>
                  <a:pt x="316178" y="1126348"/>
                  <a:pt x="335767" y="1120907"/>
                </a:cubicBezTo>
                <a:cubicBezTo>
                  <a:pt x="352906" y="1116010"/>
                  <a:pt x="371406" y="1122267"/>
                  <a:pt x="381745" y="1138319"/>
                </a:cubicBezTo>
                <a:cubicBezTo>
                  <a:pt x="391539" y="1153554"/>
                  <a:pt x="386642" y="1167701"/>
                  <a:pt x="375759" y="1180760"/>
                </a:cubicBezTo>
                <a:cubicBezTo>
                  <a:pt x="359980" y="1199804"/>
                  <a:pt x="345017" y="1219392"/>
                  <a:pt x="328965" y="1238436"/>
                </a:cubicBezTo>
                <a:cubicBezTo>
                  <a:pt x="315906" y="1253944"/>
                  <a:pt x="305568" y="1257208"/>
                  <a:pt x="293598" y="1246870"/>
                </a:cubicBezTo>
                <a:cubicBezTo>
                  <a:pt x="265848" y="1222657"/>
                  <a:pt x="243267" y="1194635"/>
                  <a:pt x="230480" y="1160900"/>
                </a:cubicBezTo>
                <a:cubicBezTo>
                  <a:pt x="228575" y="1155730"/>
                  <a:pt x="229392" y="1150017"/>
                  <a:pt x="228848" y="1146480"/>
                </a:cubicBezTo>
                <a:close/>
                <a:moveTo>
                  <a:pt x="329781" y="1181304"/>
                </a:moveTo>
                <a:cubicBezTo>
                  <a:pt x="310193" y="1180760"/>
                  <a:pt x="296862" y="1173686"/>
                  <a:pt x="291421" y="1154914"/>
                </a:cubicBezTo>
                <a:cubicBezTo>
                  <a:pt x="288428" y="1144576"/>
                  <a:pt x="281355" y="1137503"/>
                  <a:pt x="265303" y="1143760"/>
                </a:cubicBezTo>
                <a:cubicBezTo>
                  <a:pt x="257414" y="1174775"/>
                  <a:pt x="278906" y="1193819"/>
                  <a:pt x="302575" y="1217488"/>
                </a:cubicBezTo>
                <a:cubicBezTo>
                  <a:pt x="312914" y="1203069"/>
                  <a:pt x="320803" y="1191914"/>
                  <a:pt x="328965" y="1180760"/>
                </a:cubicBezTo>
                <a:cubicBezTo>
                  <a:pt x="342840" y="1174230"/>
                  <a:pt x="353178" y="1164980"/>
                  <a:pt x="356987" y="1147569"/>
                </a:cubicBezTo>
                <a:cubicBezTo>
                  <a:pt x="330598" y="1149201"/>
                  <a:pt x="328965" y="1164436"/>
                  <a:pt x="329781" y="11813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91508">
            <a:off x="398127" y="3384519"/>
            <a:ext cx="308806" cy="336542"/>
          </a:xfrm>
          <a:custGeom>
            <a:avLst/>
            <a:gdLst/>
            <a:ahLst/>
            <a:cxnLst/>
            <a:rect l="l" t="t" r="r" b="b"/>
            <a:pathLst>
              <a:path w="615392" h="670665" extrusionOk="0">
                <a:moveTo>
                  <a:pt x="284145" y="0"/>
                </a:moveTo>
                <a:cubicBezTo>
                  <a:pt x="296409" y="3347"/>
                  <a:pt x="306163" y="6137"/>
                  <a:pt x="319402" y="9763"/>
                </a:cubicBezTo>
                <a:cubicBezTo>
                  <a:pt x="323025" y="45048"/>
                  <a:pt x="327903" y="81030"/>
                  <a:pt x="329993" y="117292"/>
                </a:cubicBezTo>
                <a:cubicBezTo>
                  <a:pt x="332083" y="153414"/>
                  <a:pt x="331247" y="189815"/>
                  <a:pt x="335289" y="227610"/>
                </a:cubicBezTo>
                <a:cubicBezTo>
                  <a:pt x="357725" y="197485"/>
                  <a:pt x="402319" y="195951"/>
                  <a:pt x="416393" y="158156"/>
                </a:cubicBezTo>
                <a:cubicBezTo>
                  <a:pt x="448584" y="142535"/>
                  <a:pt x="465446" y="107529"/>
                  <a:pt x="500564" y="94419"/>
                </a:cubicBezTo>
                <a:cubicBezTo>
                  <a:pt x="514499" y="89259"/>
                  <a:pt x="524254" y="73220"/>
                  <a:pt x="536657" y="63179"/>
                </a:cubicBezTo>
                <a:cubicBezTo>
                  <a:pt x="547387" y="54532"/>
                  <a:pt x="556724" y="50905"/>
                  <a:pt x="567036" y="67223"/>
                </a:cubicBezTo>
                <a:cubicBezTo>
                  <a:pt x="573865" y="77962"/>
                  <a:pt x="588079" y="83959"/>
                  <a:pt x="602154" y="94559"/>
                </a:cubicBezTo>
                <a:cubicBezTo>
                  <a:pt x="530386" y="155785"/>
                  <a:pt x="459733" y="216034"/>
                  <a:pt x="387965" y="277400"/>
                </a:cubicBezTo>
                <a:cubicBezTo>
                  <a:pt x="406778" y="288418"/>
                  <a:pt x="423222" y="292741"/>
                  <a:pt x="441756" y="288278"/>
                </a:cubicBezTo>
                <a:cubicBezTo>
                  <a:pt x="459454" y="284094"/>
                  <a:pt x="477292" y="282560"/>
                  <a:pt x="491366" y="299296"/>
                </a:cubicBezTo>
                <a:cubicBezTo>
                  <a:pt x="500843" y="290928"/>
                  <a:pt x="508228" y="284234"/>
                  <a:pt x="514360" y="278794"/>
                </a:cubicBezTo>
                <a:cubicBezTo>
                  <a:pt x="554634" y="278097"/>
                  <a:pt x="577209" y="301109"/>
                  <a:pt x="600482" y="335976"/>
                </a:cubicBezTo>
                <a:cubicBezTo>
                  <a:pt x="533173" y="337649"/>
                  <a:pt x="471299" y="339184"/>
                  <a:pt x="409565" y="340718"/>
                </a:cubicBezTo>
                <a:cubicBezTo>
                  <a:pt x="408868" y="343368"/>
                  <a:pt x="408311" y="346018"/>
                  <a:pt x="407614" y="348667"/>
                </a:cubicBezTo>
                <a:cubicBezTo>
                  <a:pt x="474365" y="396086"/>
                  <a:pt x="552961" y="426350"/>
                  <a:pt x="615393" y="485484"/>
                </a:cubicBezTo>
                <a:cubicBezTo>
                  <a:pt x="586407" y="502360"/>
                  <a:pt x="558954" y="503197"/>
                  <a:pt x="531919" y="487298"/>
                </a:cubicBezTo>
                <a:cubicBezTo>
                  <a:pt x="503769" y="470701"/>
                  <a:pt x="476455" y="452431"/>
                  <a:pt x="449002" y="434718"/>
                </a:cubicBezTo>
                <a:cubicBezTo>
                  <a:pt x="421131" y="416727"/>
                  <a:pt x="393818" y="397899"/>
                  <a:pt x="365807" y="380187"/>
                </a:cubicBezTo>
                <a:cubicBezTo>
                  <a:pt x="354659" y="373074"/>
                  <a:pt x="342256" y="367914"/>
                  <a:pt x="327206" y="360104"/>
                </a:cubicBezTo>
                <a:cubicBezTo>
                  <a:pt x="325116" y="400270"/>
                  <a:pt x="322607" y="435416"/>
                  <a:pt x="321632" y="470561"/>
                </a:cubicBezTo>
                <a:cubicBezTo>
                  <a:pt x="320656" y="504870"/>
                  <a:pt x="320099" y="539179"/>
                  <a:pt x="320935" y="573349"/>
                </a:cubicBezTo>
                <a:cubicBezTo>
                  <a:pt x="321492" y="598174"/>
                  <a:pt x="325255" y="622999"/>
                  <a:pt x="326091" y="647824"/>
                </a:cubicBezTo>
                <a:cubicBezTo>
                  <a:pt x="326370" y="654518"/>
                  <a:pt x="322747" y="665815"/>
                  <a:pt x="318427" y="667210"/>
                </a:cubicBezTo>
                <a:cubicBezTo>
                  <a:pt x="308532" y="670418"/>
                  <a:pt x="294736" y="672649"/>
                  <a:pt x="286932" y="668047"/>
                </a:cubicBezTo>
                <a:cubicBezTo>
                  <a:pt x="276620" y="661910"/>
                  <a:pt x="268398" y="652845"/>
                  <a:pt x="267841" y="635272"/>
                </a:cubicBezTo>
                <a:cubicBezTo>
                  <a:pt x="265611" y="564562"/>
                  <a:pt x="261430" y="493992"/>
                  <a:pt x="268677" y="423282"/>
                </a:cubicBezTo>
                <a:cubicBezTo>
                  <a:pt x="269792" y="412125"/>
                  <a:pt x="268816" y="400828"/>
                  <a:pt x="268816" y="382139"/>
                </a:cubicBezTo>
                <a:cubicBezTo>
                  <a:pt x="243732" y="400131"/>
                  <a:pt x="223108" y="413380"/>
                  <a:pt x="204434" y="428861"/>
                </a:cubicBezTo>
                <a:cubicBezTo>
                  <a:pt x="176284" y="452152"/>
                  <a:pt x="150504" y="478511"/>
                  <a:pt x="121657" y="500965"/>
                </a:cubicBezTo>
                <a:cubicBezTo>
                  <a:pt x="91974" y="524117"/>
                  <a:pt x="75531" y="526627"/>
                  <a:pt x="55324" y="491621"/>
                </a:cubicBezTo>
                <a:cubicBezTo>
                  <a:pt x="47938" y="478929"/>
                  <a:pt x="51561" y="467633"/>
                  <a:pt x="58808" y="460241"/>
                </a:cubicBezTo>
                <a:cubicBezTo>
                  <a:pt x="79014" y="439042"/>
                  <a:pt x="101172" y="419796"/>
                  <a:pt x="123051" y="400270"/>
                </a:cubicBezTo>
                <a:cubicBezTo>
                  <a:pt x="142978" y="382558"/>
                  <a:pt x="163603" y="365543"/>
                  <a:pt x="190080" y="342949"/>
                </a:cubicBezTo>
                <a:cubicBezTo>
                  <a:pt x="123608" y="336394"/>
                  <a:pt x="62570" y="361917"/>
                  <a:pt x="0" y="335000"/>
                </a:cubicBezTo>
                <a:cubicBezTo>
                  <a:pt x="44176" y="301528"/>
                  <a:pt x="126813" y="293717"/>
                  <a:pt x="218230" y="289115"/>
                </a:cubicBezTo>
                <a:cubicBezTo>
                  <a:pt x="210148" y="279492"/>
                  <a:pt x="204992" y="271403"/>
                  <a:pt x="198024" y="265266"/>
                </a:cubicBezTo>
                <a:cubicBezTo>
                  <a:pt x="181440" y="250622"/>
                  <a:pt x="164579" y="236396"/>
                  <a:pt x="146880" y="223147"/>
                </a:cubicBezTo>
                <a:cubicBezTo>
                  <a:pt x="138937" y="217290"/>
                  <a:pt x="128625" y="214779"/>
                  <a:pt x="119985" y="209758"/>
                </a:cubicBezTo>
                <a:cubicBezTo>
                  <a:pt x="94483" y="195114"/>
                  <a:pt x="68981" y="180331"/>
                  <a:pt x="43897" y="164710"/>
                </a:cubicBezTo>
                <a:cubicBezTo>
                  <a:pt x="39716" y="162061"/>
                  <a:pt x="37765" y="155645"/>
                  <a:pt x="30937" y="144906"/>
                </a:cubicBezTo>
                <a:cubicBezTo>
                  <a:pt x="50447" y="145882"/>
                  <a:pt x="66054" y="142535"/>
                  <a:pt x="77900" y="147974"/>
                </a:cubicBezTo>
                <a:cubicBezTo>
                  <a:pt x="110648" y="162897"/>
                  <a:pt x="142421" y="180470"/>
                  <a:pt x="173497" y="198880"/>
                </a:cubicBezTo>
                <a:cubicBezTo>
                  <a:pt x="200114" y="214640"/>
                  <a:pt x="225059" y="233328"/>
                  <a:pt x="250839" y="250483"/>
                </a:cubicBezTo>
                <a:cubicBezTo>
                  <a:pt x="257389" y="254806"/>
                  <a:pt x="264357" y="258293"/>
                  <a:pt x="275366" y="264569"/>
                </a:cubicBezTo>
                <a:cubicBezTo>
                  <a:pt x="283448" y="175449"/>
                  <a:pt x="284424" y="89956"/>
                  <a:pt x="2841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446623">
            <a:off x="8412909" y="3634299"/>
            <a:ext cx="1336138" cy="1037352"/>
          </a:xfrm>
          <a:custGeom>
            <a:avLst/>
            <a:gdLst/>
            <a:ahLst/>
            <a:cxnLst/>
            <a:rect l="l" t="t" r="r" b="b"/>
            <a:pathLst>
              <a:path w="2663071" h="2067558" extrusionOk="0">
                <a:moveTo>
                  <a:pt x="2203608" y="362142"/>
                </a:moveTo>
                <a:cubicBezTo>
                  <a:pt x="2196165" y="460951"/>
                  <a:pt x="2187439" y="560273"/>
                  <a:pt x="2181793" y="659852"/>
                </a:cubicBezTo>
                <a:cubicBezTo>
                  <a:pt x="2178970" y="711695"/>
                  <a:pt x="2178713" y="764307"/>
                  <a:pt x="2182049" y="816150"/>
                </a:cubicBezTo>
                <a:cubicBezTo>
                  <a:pt x="2186926" y="892374"/>
                  <a:pt x="2177430" y="967315"/>
                  <a:pt x="2166137" y="1042256"/>
                </a:cubicBezTo>
                <a:cubicBezTo>
                  <a:pt x="2161004" y="1075876"/>
                  <a:pt x="2168191" y="1098461"/>
                  <a:pt x="2190519" y="1125666"/>
                </a:cubicBezTo>
                <a:cubicBezTo>
                  <a:pt x="2265203" y="1216262"/>
                  <a:pt x="2335524" y="1310451"/>
                  <a:pt x="2405845" y="1404384"/>
                </a:cubicBezTo>
                <a:cubicBezTo>
                  <a:pt x="2455635" y="1471112"/>
                  <a:pt x="2503371" y="1539637"/>
                  <a:pt x="2550850" y="1608161"/>
                </a:cubicBezTo>
                <a:cubicBezTo>
                  <a:pt x="2584728" y="1656924"/>
                  <a:pt x="2617579" y="1706457"/>
                  <a:pt x="2649916" y="1756503"/>
                </a:cubicBezTo>
                <a:cubicBezTo>
                  <a:pt x="2669934" y="1787301"/>
                  <a:pt x="2667368" y="1796283"/>
                  <a:pt x="2640420" y="1821435"/>
                </a:cubicBezTo>
                <a:cubicBezTo>
                  <a:pt x="2620915" y="1839657"/>
                  <a:pt x="2597304" y="1846586"/>
                  <a:pt x="2571382" y="1849152"/>
                </a:cubicBezTo>
                <a:cubicBezTo>
                  <a:pt x="2458971" y="1860958"/>
                  <a:pt x="2346560" y="1872507"/>
                  <a:pt x="2234149" y="1885853"/>
                </a:cubicBezTo>
                <a:cubicBezTo>
                  <a:pt x="2204634" y="1889189"/>
                  <a:pt x="2175633" y="1896376"/>
                  <a:pt x="2146889" y="1904075"/>
                </a:cubicBezTo>
                <a:cubicBezTo>
                  <a:pt x="2075798" y="1923067"/>
                  <a:pt x="2003423" y="1928200"/>
                  <a:pt x="1930536" y="1929740"/>
                </a:cubicBezTo>
                <a:cubicBezTo>
                  <a:pt x="1852002" y="1931279"/>
                  <a:pt x="1775265" y="1947448"/>
                  <a:pt x="1698014" y="1960537"/>
                </a:cubicBezTo>
                <a:cubicBezTo>
                  <a:pt x="1600232" y="1977219"/>
                  <a:pt x="1503989" y="2005194"/>
                  <a:pt x="1403127" y="2002371"/>
                </a:cubicBezTo>
                <a:cubicBezTo>
                  <a:pt x="1379772" y="2001601"/>
                  <a:pt x="1356161" y="2005450"/>
                  <a:pt x="1332806" y="2007247"/>
                </a:cubicBezTo>
                <a:cubicBezTo>
                  <a:pt x="1248626" y="2013406"/>
                  <a:pt x="1164446" y="2020849"/>
                  <a:pt x="1080009" y="2025212"/>
                </a:cubicBezTo>
                <a:cubicBezTo>
                  <a:pt x="953739" y="2031628"/>
                  <a:pt x="827212" y="2035735"/>
                  <a:pt x="700942" y="2040868"/>
                </a:cubicBezTo>
                <a:cubicBezTo>
                  <a:pt x="671171" y="2042151"/>
                  <a:pt x="641657" y="2041894"/>
                  <a:pt x="611886" y="2043947"/>
                </a:cubicBezTo>
                <a:cubicBezTo>
                  <a:pt x="511024" y="2050877"/>
                  <a:pt x="410418" y="2060373"/>
                  <a:pt x="309556" y="2064992"/>
                </a:cubicBezTo>
                <a:cubicBezTo>
                  <a:pt x="232562" y="2068585"/>
                  <a:pt x="155312" y="2068072"/>
                  <a:pt x="78318" y="2065506"/>
                </a:cubicBezTo>
                <a:cubicBezTo>
                  <a:pt x="13386" y="2063196"/>
                  <a:pt x="-17411" y="2011096"/>
                  <a:pt x="10050" y="1953094"/>
                </a:cubicBezTo>
                <a:cubicBezTo>
                  <a:pt x="21855" y="1928200"/>
                  <a:pt x="40334" y="1906128"/>
                  <a:pt x="55733" y="1882773"/>
                </a:cubicBezTo>
                <a:cubicBezTo>
                  <a:pt x="72671" y="1856852"/>
                  <a:pt x="89353" y="1830674"/>
                  <a:pt x="106549" y="1804753"/>
                </a:cubicBezTo>
                <a:cubicBezTo>
                  <a:pt x="126311" y="1774982"/>
                  <a:pt x="146329" y="1745467"/>
                  <a:pt x="166604" y="1715953"/>
                </a:cubicBezTo>
                <a:cubicBezTo>
                  <a:pt x="175843" y="1702607"/>
                  <a:pt x="186623" y="1690032"/>
                  <a:pt x="194579" y="1675916"/>
                </a:cubicBezTo>
                <a:cubicBezTo>
                  <a:pt x="217677" y="1634853"/>
                  <a:pt x="238722" y="1592506"/>
                  <a:pt x="263103" y="1551956"/>
                </a:cubicBezTo>
                <a:cubicBezTo>
                  <a:pt x="276705" y="1529114"/>
                  <a:pt x="295954" y="1509866"/>
                  <a:pt x="311353" y="1488051"/>
                </a:cubicBezTo>
                <a:cubicBezTo>
                  <a:pt x="326752" y="1466493"/>
                  <a:pt x="339327" y="1442881"/>
                  <a:pt x="355239" y="1421836"/>
                </a:cubicBezTo>
                <a:cubicBezTo>
                  <a:pt x="405799" y="1354081"/>
                  <a:pt x="456615" y="1286327"/>
                  <a:pt x="509484" y="1220368"/>
                </a:cubicBezTo>
                <a:cubicBezTo>
                  <a:pt x="522060" y="1204713"/>
                  <a:pt x="519750" y="1193164"/>
                  <a:pt x="517440" y="1176225"/>
                </a:cubicBezTo>
                <a:cubicBezTo>
                  <a:pt x="506404" y="1096665"/>
                  <a:pt x="493828" y="1017361"/>
                  <a:pt x="489209" y="937287"/>
                </a:cubicBezTo>
                <a:cubicBezTo>
                  <a:pt x="483306" y="839505"/>
                  <a:pt x="481509" y="741209"/>
                  <a:pt x="483306" y="643427"/>
                </a:cubicBezTo>
                <a:cubicBezTo>
                  <a:pt x="485359" y="515873"/>
                  <a:pt x="492545" y="388320"/>
                  <a:pt x="497678" y="260510"/>
                </a:cubicBezTo>
                <a:cubicBezTo>
                  <a:pt x="498191" y="250244"/>
                  <a:pt x="499731" y="239722"/>
                  <a:pt x="502041" y="229456"/>
                </a:cubicBezTo>
                <a:cubicBezTo>
                  <a:pt x="511280" y="185313"/>
                  <a:pt x="531555" y="154515"/>
                  <a:pt x="581858" y="147329"/>
                </a:cubicBezTo>
                <a:cubicBezTo>
                  <a:pt x="655259" y="136550"/>
                  <a:pt x="727377" y="119611"/>
                  <a:pt x="800521" y="107549"/>
                </a:cubicBezTo>
                <a:cubicBezTo>
                  <a:pt x="880595" y="94460"/>
                  <a:pt x="961182" y="83681"/>
                  <a:pt x="1041769" y="72131"/>
                </a:cubicBezTo>
                <a:cubicBezTo>
                  <a:pt x="1093098" y="64945"/>
                  <a:pt x="1144427" y="57503"/>
                  <a:pt x="1195757" y="51343"/>
                </a:cubicBezTo>
                <a:cubicBezTo>
                  <a:pt x="1266334" y="42874"/>
                  <a:pt x="1337169" y="35174"/>
                  <a:pt x="1408003" y="28245"/>
                </a:cubicBezTo>
                <a:cubicBezTo>
                  <a:pt x="1488847" y="20032"/>
                  <a:pt x="1569947" y="10280"/>
                  <a:pt x="1651304" y="6430"/>
                </a:cubicBezTo>
                <a:cubicBezTo>
                  <a:pt x="1754733" y="1554"/>
                  <a:pt x="1858675" y="527"/>
                  <a:pt x="1962103" y="14"/>
                </a:cubicBezTo>
                <a:cubicBezTo>
                  <a:pt x="2000344" y="-243"/>
                  <a:pt x="2039097" y="3094"/>
                  <a:pt x="2077081" y="8996"/>
                </a:cubicBezTo>
                <a:cubicBezTo>
                  <a:pt x="2134313" y="17979"/>
                  <a:pt x="2171783" y="54680"/>
                  <a:pt x="2185899" y="108575"/>
                </a:cubicBezTo>
                <a:cubicBezTo>
                  <a:pt x="2197192" y="152719"/>
                  <a:pt x="2200015" y="199428"/>
                  <a:pt x="2203094" y="245111"/>
                </a:cubicBezTo>
                <a:cubicBezTo>
                  <a:pt x="2205918" y="283608"/>
                  <a:pt x="2203608" y="322362"/>
                  <a:pt x="2203608" y="362142"/>
                </a:cubicBezTo>
                <a:close/>
                <a:moveTo>
                  <a:pt x="1446757" y="1235510"/>
                </a:moveTo>
                <a:cubicBezTo>
                  <a:pt x="1446244" y="1237564"/>
                  <a:pt x="1445730" y="1239874"/>
                  <a:pt x="1445217" y="1242183"/>
                </a:cubicBezTo>
                <a:cubicBezTo>
                  <a:pt x="1523494" y="1240130"/>
                  <a:pt x="1601772" y="1239617"/>
                  <a:pt x="1680049" y="1235254"/>
                </a:cubicBezTo>
                <a:cubicBezTo>
                  <a:pt x="1764486" y="1230634"/>
                  <a:pt x="1848666" y="1222678"/>
                  <a:pt x="1932846" y="1216262"/>
                </a:cubicBezTo>
                <a:cubicBezTo>
                  <a:pt x="1952094" y="1214722"/>
                  <a:pt x="1971343" y="1212156"/>
                  <a:pt x="1990591" y="1211386"/>
                </a:cubicBezTo>
                <a:cubicBezTo>
                  <a:pt x="2020105" y="1210103"/>
                  <a:pt x="2047053" y="1219598"/>
                  <a:pt x="2067842" y="1239874"/>
                </a:cubicBezTo>
                <a:cubicBezTo>
                  <a:pt x="2092223" y="1263742"/>
                  <a:pt x="2115065" y="1289663"/>
                  <a:pt x="2136110" y="1316354"/>
                </a:cubicBezTo>
                <a:cubicBezTo>
                  <a:pt x="2190519" y="1385136"/>
                  <a:pt x="2244671" y="1454430"/>
                  <a:pt x="2297284" y="1524751"/>
                </a:cubicBezTo>
                <a:cubicBezTo>
                  <a:pt x="2309346" y="1540920"/>
                  <a:pt x="2319099" y="1560682"/>
                  <a:pt x="2323462" y="1580187"/>
                </a:cubicBezTo>
                <a:cubicBezTo>
                  <a:pt x="2329621" y="1608161"/>
                  <a:pt x="2319869" y="1621250"/>
                  <a:pt x="2291381" y="1628180"/>
                </a:cubicBezTo>
                <a:cubicBezTo>
                  <a:pt x="2261097" y="1635623"/>
                  <a:pt x="2230556" y="1643065"/>
                  <a:pt x="2199501" y="1646402"/>
                </a:cubicBezTo>
                <a:cubicBezTo>
                  <a:pt x="2128667" y="1654101"/>
                  <a:pt x="2057576" y="1659491"/>
                  <a:pt x="1986741" y="1665650"/>
                </a:cubicBezTo>
                <a:cubicBezTo>
                  <a:pt x="1948244" y="1668987"/>
                  <a:pt x="1909747" y="1672836"/>
                  <a:pt x="1871250" y="1675659"/>
                </a:cubicBezTo>
                <a:cubicBezTo>
                  <a:pt x="1739591" y="1685412"/>
                  <a:pt x="1607674" y="1695165"/>
                  <a:pt x="1475758" y="1704404"/>
                </a:cubicBezTo>
                <a:cubicBezTo>
                  <a:pt x="1446244" y="1706457"/>
                  <a:pt x="1415959" y="1704404"/>
                  <a:pt x="1386702" y="1708253"/>
                </a:cubicBezTo>
                <a:cubicBezTo>
                  <a:pt x="1292256" y="1720573"/>
                  <a:pt x="1198067" y="1734688"/>
                  <a:pt x="1103877" y="1748034"/>
                </a:cubicBezTo>
                <a:cubicBezTo>
                  <a:pt x="1058194" y="1754450"/>
                  <a:pt x="1013024" y="1763689"/>
                  <a:pt x="967085" y="1766256"/>
                </a:cubicBezTo>
                <a:cubicBezTo>
                  <a:pt x="832089" y="1773698"/>
                  <a:pt x="697092" y="1778831"/>
                  <a:pt x="562096" y="1784478"/>
                </a:cubicBezTo>
                <a:cubicBezTo>
                  <a:pt x="514617" y="1786531"/>
                  <a:pt x="466881" y="1787814"/>
                  <a:pt x="419401" y="1788071"/>
                </a:cubicBezTo>
                <a:cubicBezTo>
                  <a:pt x="381161" y="1788327"/>
                  <a:pt x="362939" y="1762919"/>
                  <a:pt x="373974" y="1725962"/>
                </a:cubicBezTo>
                <a:cubicBezTo>
                  <a:pt x="376798" y="1715953"/>
                  <a:pt x="380904" y="1706200"/>
                  <a:pt x="386037" y="1697218"/>
                </a:cubicBezTo>
                <a:cubicBezTo>
                  <a:pt x="422224" y="1632286"/>
                  <a:pt x="458924" y="1567868"/>
                  <a:pt x="495368" y="1503193"/>
                </a:cubicBezTo>
                <a:cubicBezTo>
                  <a:pt x="533095" y="1435951"/>
                  <a:pt x="585965" y="1378206"/>
                  <a:pt x="617275" y="1306858"/>
                </a:cubicBezTo>
                <a:cubicBezTo>
                  <a:pt x="619842" y="1301212"/>
                  <a:pt x="627798" y="1296336"/>
                  <a:pt x="634471" y="1294283"/>
                </a:cubicBezTo>
                <a:cubicBezTo>
                  <a:pt x="655772" y="1287866"/>
                  <a:pt x="677331" y="1279910"/>
                  <a:pt x="699146" y="1278627"/>
                </a:cubicBezTo>
                <a:cubicBezTo>
                  <a:pt x="774600" y="1273494"/>
                  <a:pt x="850054" y="1271441"/>
                  <a:pt x="925508" y="1267335"/>
                </a:cubicBezTo>
                <a:cubicBezTo>
                  <a:pt x="972218" y="1264768"/>
                  <a:pt x="1018671" y="1260662"/>
                  <a:pt x="1065124" y="1257325"/>
                </a:cubicBezTo>
                <a:cubicBezTo>
                  <a:pt x="1065124" y="1253989"/>
                  <a:pt x="1065380" y="1250653"/>
                  <a:pt x="1065380" y="1247573"/>
                </a:cubicBezTo>
                <a:cubicBezTo>
                  <a:pt x="1054601" y="1246546"/>
                  <a:pt x="1043822" y="1244493"/>
                  <a:pt x="1033043" y="1244493"/>
                </a:cubicBezTo>
                <a:cubicBezTo>
                  <a:pt x="951429" y="1242953"/>
                  <a:pt x="871355" y="1261432"/>
                  <a:pt x="788715" y="1255529"/>
                </a:cubicBezTo>
                <a:cubicBezTo>
                  <a:pt x="715314" y="1250396"/>
                  <a:pt x="640887" y="1255272"/>
                  <a:pt x="568513" y="1242440"/>
                </a:cubicBezTo>
                <a:cubicBezTo>
                  <a:pt x="564920" y="1245263"/>
                  <a:pt x="561840" y="1246546"/>
                  <a:pt x="560300" y="1248856"/>
                </a:cubicBezTo>
                <a:cubicBezTo>
                  <a:pt x="505121" y="1343815"/>
                  <a:pt x="447375" y="1436978"/>
                  <a:pt x="369868" y="1516282"/>
                </a:cubicBezTo>
                <a:cubicBezTo>
                  <a:pt x="364992" y="1521415"/>
                  <a:pt x="362682" y="1529114"/>
                  <a:pt x="358832" y="1535530"/>
                </a:cubicBezTo>
                <a:cubicBezTo>
                  <a:pt x="344460" y="1559655"/>
                  <a:pt x="330345" y="1584293"/>
                  <a:pt x="315459" y="1607905"/>
                </a:cubicBezTo>
                <a:cubicBezTo>
                  <a:pt x="286201" y="1654101"/>
                  <a:pt x="252324" y="1697988"/>
                  <a:pt x="227173" y="1746237"/>
                </a:cubicBezTo>
                <a:cubicBezTo>
                  <a:pt x="185083" y="1826824"/>
                  <a:pt x="136833" y="1903048"/>
                  <a:pt x="78318" y="1972599"/>
                </a:cubicBezTo>
                <a:cubicBezTo>
                  <a:pt x="71645" y="1980299"/>
                  <a:pt x="69078" y="1991591"/>
                  <a:pt x="63176" y="2004680"/>
                </a:cubicBezTo>
                <a:cubicBezTo>
                  <a:pt x="75751" y="2005963"/>
                  <a:pt x="81397" y="2007247"/>
                  <a:pt x="87044" y="2007247"/>
                </a:cubicBezTo>
                <a:cubicBezTo>
                  <a:pt x="150692" y="2004937"/>
                  <a:pt x="214340" y="2003140"/>
                  <a:pt x="277989" y="1999804"/>
                </a:cubicBezTo>
                <a:cubicBezTo>
                  <a:pt x="346257" y="1995954"/>
                  <a:pt x="414268" y="1991078"/>
                  <a:pt x="482279" y="1985689"/>
                </a:cubicBezTo>
                <a:cubicBezTo>
                  <a:pt x="553114" y="1980299"/>
                  <a:pt x="623948" y="1973113"/>
                  <a:pt x="695039" y="1968493"/>
                </a:cubicBezTo>
                <a:cubicBezTo>
                  <a:pt x="779476" y="1963104"/>
                  <a:pt x="864169" y="1959254"/>
                  <a:pt x="948863" y="1955661"/>
                </a:cubicBezTo>
                <a:cubicBezTo>
                  <a:pt x="1021750" y="1952581"/>
                  <a:pt x="1094381" y="1950784"/>
                  <a:pt x="1167269" y="1947961"/>
                </a:cubicBezTo>
                <a:cubicBezTo>
                  <a:pt x="1216032" y="1946165"/>
                  <a:pt x="1264795" y="1945138"/>
                  <a:pt x="1313301" y="1940775"/>
                </a:cubicBezTo>
                <a:cubicBezTo>
                  <a:pt x="1366170" y="1936156"/>
                  <a:pt x="1418526" y="1927686"/>
                  <a:pt x="1471138" y="1922040"/>
                </a:cubicBezTo>
                <a:cubicBezTo>
                  <a:pt x="1518361" y="1916907"/>
                  <a:pt x="1565841" y="1914597"/>
                  <a:pt x="1612807" y="1907668"/>
                </a:cubicBezTo>
                <a:cubicBezTo>
                  <a:pt x="1694421" y="1895349"/>
                  <a:pt x="1775521" y="1878410"/>
                  <a:pt x="1857135" y="1867374"/>
                </a:cubicBezTo>
                <a:cubicBezTo>
                  <a:pt x="1918987" y="1858905"/>
                  <a:pt x="1981608" y="1857879"/>
                  <a:pt x="2043717" y="1850949"/>
                </a:cubicBezTo>
                <a:cubicBezTo>
                  <a:pt x="2102489" y="1844533"/>
                  <a:pt x="2161004" y="1834524"/>
                  <a:pt x="2219520" y="1826568"/>
                </a:cubicBezTo>
                <a:cubicBezTo>
                  <a:pt x="2300363" y="1815788"/>
                  <a:pt x="2381207" y="1805266"/>
                  <a:pt x="2462051" y="1794743"/>
                </a:cubicBezTo>
                <a:cubicBezTo>
                  <a:pt x="2503114" y="1789354"/>
                  <a:pt x="2544178" y="1783708"/>
                  <a:pt x="2591401" y="1777291"/>
                </a:cubicBezTo>
                <a:cubicBezTo>
                  <a:pt x="2551877" y="1694138"/>
                  <a:pt x="2495928" y="1626127"/>
                  <a:pt x="2451015" y="1551699"/>
                </a:cubicBezTo>
                <a:cubicBezTo>
                  <a:pt x="2405075" y="1475475"/>
                  <a:pt x="2354773" y="1401304"/>
                  <a:pt x="2301647" y="1329956"/>
                </a:cubicBezTo>
                <a:cubicBezTo>
                  <a:pt x="2249291" y="1259892"/>
                  <a:pt x="2191032" y="1194447"/>
                  <a:pt x="2139959" y="1132852"/>
                </a:cubicBezTo>
                <a:cubicBezTo>
                  <a:pt x="2107109" y="1144401"/>
                  <a:pt x="2082984" y="1157747"/>
                  <a:pt x="2057576" y="1161083"/>
                </a:cubicBezTo>
                <a:cubicBezTo>
                  <a:pt x="1945678" y="1175712"/>
                  <a:pt x="1835833" y="1202660"/>
                  <a:pt x="1722395" y="1208049"/>
                </a:cubicBezTo>
                <a:cubicBezTo>
                  <a:pt x="1630003" y="1212412"/>
                  <a:pt x="1538380" y="1226015"/>
                  <a:pt x="1446757" y="1235510"/>
                </a:cubicBezTo>
                <a:close/>
                <a:moveTo>
                  <a:pt x="2091966" y="1099488"/>
                </a:moveTo>
                <a:cubicBezTo>
                  <a:pt x="2094789" y="1071000"/>
                  <a:pt x="2095046" y="1052008"/>
                  <a:pt x="2098896" y="1033530"/>
                </a:cubicBezTo>
                <a:cubicBezTo>
                  <a:pt x="2117888" y="941650"/>
                  <a:pt x="2127384" y="849001"/>
                  <a:pt x="2126614" y="754811"/>
                </a:cubicBezTo>
                <a:cubicBezTo>
                  <a:pt x="2126100" y="698349"/>
                  <a:pt x="2129180" y="641630"/>
                  <a:pt x="2134826" y="585681"/>
                </a:cubicBezTo>
                <a:cubicBezTo>
                  <a:pt x="2149969" y="438623"/>
                  <a:pt x="2154332" y="291564"/>
                  <a:pt x="2129950" y="145019"/>
                </a:cubicBezTo>
                <a:cubicBezTo>
                  <a:pt x="2122764" y="101646"/>
                  <a:pt x="2087860" y="63919"/>
                  <a:pt x="2043973" y="63406"/>
                </a:cubicBezTo>
                <a:cubicBezTo>
                  <a:pt x="1932589" y="61609"/>
                  <a:pt x="1821718" y="54680"/>
                  <a:pt x="1710076" y="67255"/>
                </a:cubicBezTo>
                <a:cubicBezTo>
                  <a:pt x="1603825" y="79318"/>
                  <a:pt x="1496546" y="69565"/>
                  <a:pt x="1390038" y="80088"/>
                </a:cubicBezTo>
                <a:cubicBezTo>
                  <a:pt x="1206793" y="97796"/>
                  <a:pt x="1023803" y="129620"/>
                  <a:pt x="841071" y="150409"/>
                </a:cubicBezTo>
                <a:cubicBezTo>
                  <a:pt x="765874" y="158878"/>
                  <a:pt x="690676" y="170684"/>
                  <a:pt x="615992" y="182490"/>
                </a:cubicBezTo>
                <a:cubicBezTo>
                  <a:pt x="571336" y="189419"/>
                  <a:pt x="537202" y="207898"/>
                  <a:pt x="531299" y="253067"/>
                </a:cubicBezTo>
                <a:cubicBezTo>
                  <a:pt x="524626" y="303113"/>
                  <a:pt x="519236" y="353929"/>
                  <a:pt x="520263" y="404232"/>
                </a:cubicBezTo>
                <a:cubicBezTo>
                  <a:pt x="523599" y="553087"/>
                  <a:pt x="530272" y="701686"/>
                  <a:pt x="536432" y="850284"/>
                </a:cubicBezTo>
                <a:cubicBezTo>
                  <a:pt x="540538" y="948323"/>
                  <a:pt x="545414" y="1046362"/>
                  <a:pt x="551317" y="1144144"/>
                </a:cubicBezTo>
                <a:cubicBezTo>
                  <a:pt x="553884" y="1188288"/>
                  <a:pt x="585451" y="1197270"/>
                  <a:pt x="628055" y="1197783"/>
                </a:cubicBezTo>
                <a:cubicBezTo>
                  <a:pt x="684517" y="1198553"/>
                  <a:pt x="741236" y="1198810"/>
                  <a:pt x="797698" y="1195730"/>
                </a:cubicBezTo>
                <a:cubicBezTo>
                  <a:pt x="868789" y="1191881"/>
                  <a:pt x="939880" y="1179562"/>
                  <a:pt x="1010971" y="1179818"/>
                </a:cubicBezTo>
                <a:cubicBezTo>
                  <a:pt x="1215005" y="1180075"/>
                  <a:pt x="1418783" y="1174429"/>
                  <a:pt x="1622047" y="1154410"/>
                </a:cubicBezTo>
                <a:cubicBezTo>
                  <a:pt x="1712130" y="1145428"/>
                  <a:pt x="1802469" y="1137728"/>
                  <a:pt x="1892809" y="1128746"/>
                </a:cubicBezTo>
                <a:cubicBezTo>
                  <a:pt x="1925403" y="1125409"/>
                  <a:pt x="1957740" y="1120020"/>
                  <a:pt x="1990078" y="1115400"/>
                </a:cubicBezTo>
                <a:cubicBezTo>
                  <a:pt x="2024468" y="1110267"/>
                  <a:pt x="2059372" y="1104621"/>
                  <a:pt x="2091966" y="1099488"/>
                </a:cubicBezTo>
                <a:close/>
                <a:moveTo>
                  <a:pt x="1262228" y="1664110"/>
                </a:moveTo>
                <a:cubicBezTo>
                  <a:pt x="1351541" y="1645632"/>
                  <a:pt x="1440854" y="1650765"/>
                  <a:pt x="1529397" y="1630233"/>
                </a:cubicBezTo>
                <a:cubicBezTo>
                  <a:pt x="1522468" y="1596612"/>
                  <a:pt x="1517078" y="1569664"/>
                  <a:pt x="1510662" y="1538097"/>
                </a:cubicBezTo>
                <a:cubicBezTo>
                  <a:pt x="1425455" y="1549903"/>
                  <a:pt x="1341789" y="1548876"/>
                  <a:pt x="1262485" y="1572488"/>
                </a:cubicBezTo>
                <a:cubicBezTo>
                  <a:pt x="1262228" y="1604312"/>
                  <a:pt x="1262228" y="1632030"/>
                  <a:pt x="1262228" y="1664110"/>
                </a:cubicBezTo>
                <a:close/>
                <a:moveTo>
                  <a:pt x="784352" y="1613294"/>
                </a:moveTo>
                <a:cubicBezTo>
                  <a:pt x="774600" y="1648455"/>
                  <a:pt x="765104" y="1682332"/>
                  <a:pt x="753811" y="1722626"/>
                </a:cubicBezTo>
                <a:cubicBezTo>
                  <a:pt x="828496" y="1715183"/>
                  <a:pt x="898560" y="1721599"/>
                  <a:pt x="965031" y="1704147"/>
                </a:cubicBezTo>
                <a:cubicBezTo>
                  <a:pt x="965031" y="1666420"/>
                  <a:pt x="965031" y="1634596"/>
                  <a:pt x="965031" y="1601232"/>
                </a:cubicBezTo>
                <a:cubicBezTo>
                  <a:pt x="904976" y="1605338"/>
                  <a:pt x="847231" y="1609188"/>
                  <a:pt x="784352" y="1613294"/>
                </a:cubicBezTo>
                <a:close/>
                <a:moveTo>
                  <a:pt x="1220395" y="1673863"/>
                </a:moveTo>
                <a:cubicBezTo>
                  <a:pt x="1217315" y="1634596"/>
                  <a:pt x="1215005" y="1604312"/>
                  <a:pt x="1212182" y="1571204"/>
                </a:cubicBezTo>
                <a:cubicBezTo>
                  <a:pt x="1174198" y="1575567"/>
                  <a:pt x="1140064" y="1578647"/>
                  <a:pt x="1106444" y="1583523"/>
                </a:cubicBezTo>
                <a:cubicBezTo>
                  <a:pt x="1079239" y="1587630"/>
                  <a:pt x="1052291" y="1594302"/>
                  <a:pt x="1025087" y="1599949"/>
                </a:cubicBezTo>
                <a:cubicBezTo>
                  <a:pt x="1022264" y="1629206"/>
                  <a:pt x="1019441" y="1658721"/>
                  <a:pt x="1016874" y="1687978"/>
                </a:cubicBezTo>
                <a:cubicBezTo>
                  <a:pt x="1016617" y="1690288"/>
                  <a:pt x="1019441" y="1692855"/>
                  <a:pt x="1023290" y="1699784"/>
                </a:cubicBezTo>
                <a:cubicBezTo>
                  <a:pt x="1086939" y="1691315"/>
                  <a:pt x="1152127" y="1682846"/>
                  <a:pt x="1220395" y="1673863"/>
                </a:cubicBezTo>
                <a:close/>
                <a:moveTo>
                  <a:pt x="2022159" y="1586860"/>
                </a:moveTo>
                <a:cubicBezTo>
                  <a:pt x="2007016" y="1558115"/>
                  <a:pt x="1996751" y="1535530"/>
                  <a:pt x="1983662" y="1514485"/>
                </a:cubicBezTo>
                <a:cubicBezTo>
                  <a:pt x="1979042" y="1507043"/>
                  <a:pt x="1967493" y="1499086"/>
                  <a:pt x="1959280" y="1499343"/>
                </a:cubicBezTo>
                <a:cubicBezTo>
                  <a:pt x="1897685" y="1502423"/>
                  <a:pt x="1836347" y="1507556"/>
                  <a:pt x="1769618" y="1512689"/>
                </a:cubicBezTo>
                <a:cubicBezTo>
                  <a:pt x="1780654" y="1548106"/>
                  <a:pt x="1789380" y="1577107"/>
                  <a:pt x="1799133" y="1608418"/>
                </a:cubicBezTo>
                <a:cubicBezTo>
                  <a:pt x="1874844" y="1601232"/>
                  <a:pt x="1944908" y="1594559"/>
                  <a:pt x="2022159" y="1586860"/>
                </a:cubicBezTo>
                <a:close/>
                <a:moveTo>
                  <a:pt x="1719829" y="1517565"/>
                </a:moveTo>
                <a:cubicBezTo>
                  <a:pt x="1660800" y="1520132"/>
                  <a:pt x="1607161" y="1525264"/>
                  <a:pt x="1552495" y="1537070"/>
                </a:cubicBezTo>
                <a:cubicBezTo>
                  <a:pt x="1557628" y="1571718"/>
                  <a:pt x="1561991" y="1602002"/>
                  <a:pt x="1566354" y="1633313"/>
                </a:cubicBezTo>
                <a:cubicBezTo>
                  <a:pt x="1628976" y="1625100"/>
                  <a:pt x="1690058" y="1631003"/>
                  <a:pt x="1751910" y="1610728"/>
                </a:cubicBezTo>
                <a:cubicBezTo>
                  <a:pt x="1741131" y="1579417"/>
                  <a:pt x="1731121" y="1550416"/>
                  <a:pt x="1719829" y="1517565"/>
                </a:cubicBezTo>
                <a:close/>
                <a:moveTo>
                  <a:pt x="2178970" y="1468032"/>
                </a:moveTo>
                <a:cubicBezTo>
                  <a:pt x="2126870" y="1476758"/>
                  <a:pt x="2077338" y="1485228"/>
                  <a:pt x="2023955" y="1494210"/>
                </a:cubicBezTo>
                <a:cubicBezTo>
                  <a:pt x="2030885" y="1507556"/>
                  <a:pt x="2036531" y="1514999"/>
                  <a:pt x="2038327" y="1523211"/>
                </a:cubicBezTo>
                <a:cubicBezTo>
                  <a:pt x="2050390" y="1578134"/>
                  <a:pt x="2079904" y="1603285"/>
                  <a:pt x="2137650" y="1583780"/>
                </a:cubicBezTo>
                <a:cubicBezTo>
                  <a:pt x="2143039" y="1581983"/>
                  <a:pt x="2149455" y="1584037"/>
                  <a:pt x="2155358" y="1583010"/>
                </a:cubicBezTo>
                <a:cubicBezTo>
                  <a:pt x="2185386" y="1578134"/>
                  <a:pt x="2215413" y="1572744"/>
                  <a:pt x="2250061" y="1566841"/>
                </a:cubicBezTo>
                <a:cubicBezTo>
                  <a:pt x="2223626" y="1529884"/>
                  <a:pt x="2201298" y="1498830"/>
                  <a:pt x="2178970" y="1468032"/>
                </a:cubicBezTo>
                <a:close/>
                <a:moveTo>
                  <a:pt x="1267104" y="1423376"/>
                </a:moveTo>
                <a:cubicBezTo>
                  <a:pt x="1267104" y="1446217"/>
                  <a:pt x="1267104" y="1463669"/>
                  <a:pt x="1267104" y="1486511"/>
                </a:cubicBezTo>
                <a:cubicBezTo>
                  <a:pt x="1345125" y="1493440"/>
                  <a:pt x="1418013" y="1470085"/>
                  <a:pt x="1496546" y="1465466"/>
                </a:cubicBezTo>
                <a:cubicBezTo>
                  <a:pt x="1493723" y="1440315"/>
                  <a:pt x="1491670" y="1421836"/>
                  <a:pt x="1488847" y="1397711"/>
                </a:cubicBezTo>
                <a:cubicBezTo>
                  <a:pt x="1414163" y="1406181"/>
                  <a:pt x="1342815" y="1414393"/>
                  <a:pt x="1267104" y="1423376"/>
                </a:cubicBezTo>
                <a:close/>
                <a:moveTo>
                  <a:pt x="551061" y="1720573"/>
                </a:moveTo>
                <a:cubicBezTo>
                  <a:pt x="598284" y="1721599"/>
                  <a:pt x="643197" y="1723139"/>
                  <a:pt x="688367" y="1722882"/>
                </a:cubicBezTo>
                <a:cubicBezTo>
                  <a:pt x="695039" y="1722882"/>
                  <a:pt x="705562" y="1715183"/>
                  <a:pt x="707872" y="1708767"/>
                </a:cubicBezTo>
                <a:cubicBezTo>
                  <a:pt x="717368" y="1681306"/>
                  <a:pt x="724297" y="1653074"/>
                  <a:pt x="733280" y="1621507"/>
                </a:cubicBezTo>
                <a:cubicBezTo>
                  <a:pt x="684517" y="1623047"/>
                  <a:pt x="640887" y="1624330"/>
                  <a:pt x="597000" y="1626640"/>
                </a:cubicBezTo>
                <a:cubicBezTo>
                  <a:pt x="590841" y="1626897"/>
                  <a:pt x="582115" y="1632543"/>
                  <a:pt x="579805" y="1637676"/>
                </a:cubicBezTo>
                <a:cubicBezTo>
                  <a:pt x="569026" y="1662570"/>
                  <a:pt x="551317" y="1685669"/>
                  <a:pt x="551061" y="1720573"/>
                </a:cubicBezTo>
                <a:close/>
                <a:moveTo>
                  <a:pt x="806167" y="1539123"/>
                </a:moveTo>
                <a:cubicBezTo>
                  <a:pt x="867249" y="1532707"/>
                  <a:pt x="918578" y="1528088"/>
                  <a:pt x="969394" y="1521672"/>
                </a:cubicBezTo>
                <a:cubicBezTo>
                  <a:pt x="976067" y="1520901"/>
                  <a:pt x="985050" y="1511662"/>
                  <a:pt x="986846" y="1504733"/>
                </a:cubicBezTo>
                <a:cubicBezTo>
                  <a:pt x="992493" y="1482661"/>
                  <a:pt x="995316" y="1460076"/>
                  <a:pt x="999679" y="1434925"/>
                </a:cubicBezTo>
                <a:cubicBezTo>
                  <a:pt x="941163" y="1442111"/>
                  <a:pt x="887268" y="1431332"/>
                  <a:pt x="836452" y="1453917"/>
                </a:cubicBezTo>
                <a:cubicBezTo>
                  <a:pt x="827212" y="1479838"/>
                  <a:pt x="818230" y="1504476"/>
                  <a:pt x="806167" y="1539123"/>
                </a:cubicBezTo>
                <a:close/>
                <a:moveTo>
                  <a:pt x="1271724" y="1371020"/>
                </a:moveTo>
                <a:cubicBezTo>
                  <a:pt x="1345382" y="1370507"/>
                  <a:pt x="1414163" y="1371277"/>
                  <a:pt x="1480634" y="1351771"/>
                </a:cubicBezTo>
                <a:cubicBezTo>
                  <a:pt x="1482944" y="1300955"/>
                  <a:pt x="1478838" y="1296592"/>
                  <a:pt x="1433411" y="1296849"/>
                </a:cubicBezTo>
                <a:cubicBezTo>
                  <a:pt x="1408260" y="1296849"/>
                  <a:pt x="1382852" y="1296592"/>
                  <a:pt x="1357701" y="1296592"/>
                </a:cubicBezTo>
                <a:cubicBezTo>
                  <a:pt x="1331266" y="1296592"/>
                  <a:pt x="1305088" y="1296592"/>
                  <a:pt x="1276344" y="1296592"/>
                </a:cubicBezTo>
                <a:cubicBezTo>
                  <a:pt x="1274547" y="1323284"/>
                  <a:pt x="1273264" y="1343815"/>
                  <a:pt x="1271724" y="1371020"/>
                </a:cubicBezTo>
                <a:close/>
                <a:moveTo>
                  <a:pt x="1223731" y="1431588"/>
                </a:moveTo>
                <a:cubicBezTo>
                  <a:pt x="1160853" y="1431588"/>
                  <a:pt x="1105160" y="1431588"/>
                  <a:pt x="1046902" y="1431588"/>
                </a:cubicBezTo>
                <a:cubicBezTo>
                  <a:pt x="1042539" y="1461360"/>
                  <a:pt x="1038946" y="1486767"/>
                  <a:pt x="1034583" y="1517052"/>
                </a:cubicBezTo>
                <a:cubicBezTo>
                  <a:pt x="1097204" y="1509866"/>
                  <a:pt x="1153923" y="1503450"/>
                  <a:pt x="1214492" y="1496520"/>
                </a:cubicBezTo>
                <a:cubicBezTo>
                  <a:pt x="1217572" y="1475218"/>
                  <a:pt x="1220651" y="1453917"/>
                  <a:pt x="1223731" y="1431588"/>
                </a:cubicBezTo>
                <a:close/>
                <a:moveTo>
                  <a:pt x="1927969" y="1421579"/>
                </a:moveTo>
                <a:cubicBezTo>
                  <a:pt x="1912827" y="1359984"/>
                  <a:pt x="1910517" y="1358188"/>
                  <a:pt x="1856878" y="1361524"/>
                </a:cubicBezTo>
                <a:cubicBezTo>
                  <a:pt x="1827364" y="1363321"/>
                  <a:pt x="1797593" y="1364860"/>
                  <a:pt x="1768078" y="1367170"/>
                </a:cubicBezTo>
                <a:cubicBezTo>
                  <a:pt x="1753963" y="1368453"/>
                  <a:pt x="1739847" y="1371533"/>
                  <a:pt x="1721369" y="1374613"/>
                </a:cubicBezTo>
                <a:cubicBezTo>
                  <a:pt x="1727528" y="1396941"/>
                  <a:pt x="1732661" y="1414393"/>
                  <a:pt x="1737794" y="1433128"/>
                </a:cubicBezTo>
                <a:cubicBezTo>
                  <a:pt x="1804266" y="1429279"/>
                  <a:pt x="1865604" y="1425429"/>
                  <a:pt x="1927969" y="1421579"/>
                </a:cubicBezTo>
                <a:close/>
                <a:moveTo>
                  <a:pt x="1240926" y="1301469"/>
                </a:moveTo>
                <a:cubicBezTo>
                  <a:pt x="1178305" y="1300699"/>
                  <a:pt x="1121329" y="1300955"/>
                  <a:pt x="1064610" y="1322257"/>
                </a:cubicBezTo>
                <a:cubicBezTo>
                  <a:pt x="1063070" y="1339196"/>
                  <a:pt x="1061787" y="1354851"/>
                  <a:pt x="1059991" y="1372560"/>
                </a:cubicBezTo>
                <a:cubicBezTo>
                  <a:pt x="1118763" y="1372560"/>
                  <a:pt x="1172915" y="1372560"/>
                  <a:pt x="1228607" y="1372560"/>
                </a:cubicBezTo>
                <a:cubicBezTo>
                  <a:pt x="1232970" y="1348948"/>
                  <a:pt x="1236307" y="1328673"/>
                  <a:pt x="1240926" y="1301469"/>
                </a:cubicBezTo>
                <a:close/>
                <a:moveTo>
                  <a:pt x="789742" y="1453147"/>
                </a:moveTo>
                <a:cubicBezTo>
                  <a:pt x="747908" y="1458023"/>
                  <a:pt x="713261" y="1461873"/>
                  <a:pt x="678614" y="1466493"/>
                </a:cubicBezTo>
                <a:cubicBezTo>
                  <a:pt x="674764" y="1467006"/>
                  <a:pt x="669888" y="1470085"/>
                  <a:pt x="668091" y="1473422"/>
                </a:cubicBezTo>
                <a:cubicBezTo>
                  <a:pt x="655259" y="1496777"/>
                  <a:pt x="636011" y="1517822"/>
                  <a:pt x="635754" y="1550416"/>
                </a:cubicBezTo>
                <a:cubicBezTo>
                  <a:pt x="679641" y="1547079"/>
                  <a:pt x="720191" y="1544000"/>
                  <a:pt x="760997" y="1540920"/>
                </a:cubicBezTo>
                <a:cubicBezTo>
                  <a:pt x="770493" y="1511662"/>
                  <a:pt x="778963" y="1485741"/>
                  <a:pt x="789742" y="1453147"/>
                </a:cubicBezTo>
                <a:close/>
                <a:moveTo>
                  <a:pt x="2081187" y="1341762"/>
                </a:moveTo>
                <a:cubicBezTo>
                  <a:pt x="2035248" y="1347152"/>
                  <a:pt x="1993414" y="1351771"/>
                  <a:pt x="1949271" y="1356904"/>
                </a:cubicBezTo>
                <a:cubicBezTo>
                  <a:pt x="1959537" y="1385136"/>
                  <a:pt x="1961333" y="1415676"/>
                  <a:pt x="1993671" y="1416190"/>
                </a:cubicBezTo>
                <a:cubicBezTo>
                  <a:pt x="2037301" y="1416960"/>
                  <a:pt x="2080674" y="1412597"/>
                  <a:pt x="2133030" y="1409774"/>
                </a:cubicBezTo>
                <a:cubicBezTo>
                  <a:pt x="2112498" y="1382569"/>
                  <a:pt x="2096843" y="1362037"/>
                  <a:pt x="2081187" y="1341762"/>
                </a:cubicBezTo>
                <a:close/>
                <a:moveTo>
                  <a:pt x="1536840" y="1458536"/>
                </a:moveTo>
                <a:cubicBezTo>
                  <a:pt x="1590479" y="1450580"/>
                  <a:pt x="1637702" y="1443394"/>
                  <a:pt x="1689545" y="1435438"/>
                </a:cubicBezTo>
                <a:cubicBezTo>
                  <a:pt x="1684668" y="1415163"/>
                  <a:pt x="1680305" y="1397455"/>
                  <a:pt x="1675429" y="1378206"/>
                </a:cubicBezTo>
                <a:cubicBezTo>
                  <a:pt x="1625126" y="1382569"/>
                  <a:pt x="1578930" y="1386419"/>
                  <a:pt x="1529141" y="1390782"/>
                </a:cubicBezTo>
                <a:cubicBezTo>
                  <a:pt x="1531707" y="1413880"/>
                  <a:pt x="1533760" y="1432358"/>
                  <a:pt x="1536840" y="1458536"/>
                </a:cubicBezTo>
                <a:close/>
                <a:moveTo>
                  <a:pt x="1029450" y="1320717"/>
                </a:moveTo>
                <a:cubicBezTo>
                  <a:pt x="979147" y="1323797"/>
                  <a:pt x="929871" y="1326877"/>
                  <a:pt x="878542" y="1329956"/>
                </a:cubicBezTo>
                <a:cubicBezTo>
                  <a:pt x="872639" y="1348692"/>
                  <a:pt x="867762" y="1364604"/>
                  <a:pt x="862116" y="1382826"/>
                </a:cubicBezTo>
                <a:cubicBezTo>
                  <a:pt x="903950" y="1380516"/>
                  <a:pt x="939880" y="1377179"/>
                  <a:pt x="976067" y="1376923"/>
                </a:cubicBezTo>
                <a:cubicBezTo>
                  <a:pt x="1018671" y="1376666"/>
                  <a:pt x="1022520" y="1374356"/>
                  <a:pt x="1029450" y="1320717"/>
                </a:cubicBezTo>
                <a:close/>
                <a:moveTo>
                  <a:pt x="1663110" y="1291716"/>
                </a:moveTo>
                <a:cubicBezTo>
                  <a:pt x="1613321" y="1303009"/>
                  <a:pt x="1564044" y="1287866"/>
                  <a:pt x="1513742" y="1304548"/>
                </a:cubicBezTo>
                <a:cubicBezTo>
                  <a:pt x="1517078" y="1321487"/>
                  <a:pt x="1519901" y="1335089"/>
                  <a:pt x="1523238" y="1352028"/>
                </a:cubicBezTo>
                <a:cubicBezTo>
                  <a:pt x="1568664" y="1345612"/>
                  <a:pt x="1611011" y="1340736"/>
                  <a:pt x="1652844" y="1333549"/>
                </a:cubicBezTo>
                <a:cubicBezTo>
                  <a:pt x="1674146" y="1329956"/>
                  <a:pt x="1669270" y="1313531"/>
                  <a:pt x="1663110" y="1291716"/>
                </a:cubicBezTo>
                <a:close/>
                <a:moveTo>
                  <a:pt x="814893" y="1387959"/>
                </a:moveTo>
                <a:cubicBezTo>
                  <a:pt x="823106" y="1368710"/>
                  <a:pt x="838505" y="1353568"/>
                  <a:pt x="835938" y="1332010"/>
                </a:cubicBezTo>
                <a:cubicBezTo>
                  <a:pt x="801804" y="1332010"/>
                  <a:pt x="769723" y="1332010"/>
                  <a:pt x="737386" y="1332010"/>
                </a:cubicBezTo>
                <a:cubicBezTo>
                  <a:pt x="727120" y="1353311"/>
                  <a:pt x="718394" y="1371533"/>
                  <a:pt x="706075" y="1397455"/>
                </a:cubicBezTo>
                <a:cubicBezTo>
                  <a:pt x="746369" y="1393861"/>
                  <a:pt x="778193" y="1391038"/>
                  <a:pt x="814893" y="1387959"/>
                </a:cubicBezTo>
                <a:close/>
                <a:moveTo>
                  <a:pt x="425304" y="1731865"/>
                </a:moveTo>
                <a:cubicBezTo>
                  <a:pt x="456101" y="1729042"/>
                  <a:pt x="480226" y="1726989"/>
                  <a:pt x="499218" y="1725449"/>
                </a:cubicBezTo>
                <a:cubicBezTo>
                  <a:pt x="509227" y="1690802"/>
                  <a:pt x="517697" y="1661800"/>
                  <a:pt x="526679" y="1631003"/>
                </a:cubicBezTo>
                <a:cubicBezTo>
                  <a:pt x="510767" y="1629206"/>
                  <a:pt x="497935" y="1627667"/>
                  <a:pt x="482793" y="1625870"/>
                </a:cubicBezTo>
                <a:cubicBezTo>
                  <a:pt x="464314" y="1660261"/>
                  <a:pt x="446092" y="1693368"/>
                  <a:pt x="425304" y="1731865"/>
                </a:cubicBezTo>
                <a:close/>
                <a:moveTo>
                  <a:pt x="1709050" y="1289920"/>
                </a:moveTo>
                <a:cubicBezTo>
                  <a:pt x="1713413" y="1323797"/>
                  <a:pt x="1713669" y="1325593"/>
                  <a:pt x="1734458" y="1323797"/>
                </a:cubicBezTo>
                <a:cubicBezTo>
                  <a:pt x="1775778" y="1319947"/>
                  <a:pt x="1816841" y="1313788"/>
                  <a:pt x="1857905" y="1308142"/>
                </a:cubicBezTo>
                <a:cubicBezTo>
                  <a:pt x="1860985" y="1307628"/>
                  <a:pt x="1863551" y="1302495"/>
                  <a:pt x="1871250" y="1294283"/>
                </a:cubicBezTo>
                <a:cubicBezTo>
                  <a:pt x="1814018" y="1271184"/>
                  <a:pt x="1761662" y="1299159"/>
                  <a:pt x="1709050" y="1289920"/>
                </a:cubicBezTo>
                <a:close/>
                <a:moveTo>
                  <a:pt x="617019" y="1474705"/>
                </a:moveTo>
                <a:cubicBezTo>
                  <a:pt x="598284" y="1462899"/>
                  <a:pt x="584425" y="1462129"/>
                  <a:pt x="574672" y="1478042"/>
                </a:cubicBezTo>
                <a:cubicBezTo>
                  <a:pt x="558247" y="1504989"/>
                  <a:pt x="543105" y="1532451"/>
                  <a:pt x="526423" y="1561708"/>
                </a:cubicBezTo>
                <a:cubicBezTo>
                  <a:pt x="558760" y="1569921"/>
                  <a:pt x="575185" y="1560682"/>
                  <a:pt x="585451" y="1536300"/>
                </a:cubicBezTo>
                <a:cubicBezTo>
                  <a:pt x="593921" y="1516025"/>
                  <a:pt x="605213" y="1497033"/>
                  <a:pt x="617019" y="1474705"/>
                </a:cubicBezTo>
                <a:close/>
                <a:moveTo>
                  <a:pt x="2026522" y="1295822"/>
                </a:moveTo>
                <a:cubicBezTo>
                  <a:pt x="2011636" y="1271184"/>
                  <a:pt x="2011636" y="1271184"/>
                  <a:pt x="1901021" y="1280424"/>
                </a:cubicBezTo>
                <a:cubicBezTo>
                  <a:pt x="1903075" y="1298132"/>
                  <a:pt x="1912827" y="1307115"/>
                  <a:pt x="1930279" y="1305575"/>
                </a:cubicBezTo>
                <a:cubicBezTo>
                  <a:pt x="1961847" y="1303009"/>
                  <a:pt x="1993414" y="1299159"/>
                  <a:pt x="2026522" y="1295822"/>
                </a:cubicBezTo>
                <a:close/>
                <a:moveTo>
                  <a:pt x="690163" y="1335089"/>
                </a:moveTo>
                <a:cubicBezTo>
                  <a:pt x="675534" y="1335859"/>
                  <a:pt x="662959" y="1333036"/>
                  <a:pt x="659879" y="1337143"/>
                </a:cubicBezTo>
                <a:cubicBezTo>
                  <a:pt x="643967" y="1358444"/>
                  <a:pt x="629594" y="1380772"/>
                  <a:pt x="622922" y="1411570"/>
                </a:cubicBezTo>
                <a:cubicBezTo>
                  <a:pt x="671684" y="1405410"/>
                  <a:pt x="668605" y="1364604"/>
                  <a:pt x="690163" y="1335089"/>
                </a:cubicBezTo>
                <a:close/>
                <a:moveTo>
                  <a:pt x="1851232" y="1086912"/>
                </a:moveTo>
                <a:cubicBezTo>
                  <a:pt x="1771415" y="1094612"/>
                  <a:pt x="1691854" y="1098205"/>
                  <a:pt x="1611781" y="1103594"/>
                </a:cubicBezTo>
                <a:cubicBezTo>
                  <a:pt x="1545053" y="1108214"/>
                  <a:pt x="1478068" y="1107957"/>
                  <a:pt x="1411340" y="1110524"/>
                </a:cubicBezTo>
                <a:cubicBezTo>
                  <a:pt x="1332806" y="1113603"/>
                  <a:pt x="1254272" y="1118480"/>
                  <a:pt x="1175482" y="1121303"/>
                </a:cubicBezTo>
                <a:cubicBezTo>
                  <a:pt x="1085142" y="1124383"/>
                  <a:pt x="994546" y="1126436"/>
                  <a:pt x="904206" y="1128489"/>
                </a:cubicBezTo>
                <a:cubicBezTo>
                  <a:pt x="849284" y="1129772"/>
                  <a:pt x="794362" y="1127719"/>
                  <a:pt x="739696" y="1131569"/>
                </a:cubicBezTo>
                <a:cubicBezTo>
                  <a:pt x="691190" y="1134905"/>
                  <a:pt x="671941" y="1119250"/>
                  <a:pt x="632161" y="1096151"/>
                </a:cubicBezTo>
                <a:cubicBezTo>
                  <a:pt x="623178" y="1091019"/>
                  <a:pt x="616505" y="1074593"/>
                  <a:pt x="615992" y="1063301"/>
                </a:cubicBezTo>
                <a:cubicBezTo>
                  <a:pt x="614966" y="1025060"/>
                  <a:pt x="618302" y="1006582"/>
                  <a:pt x="617789" y="968085"/>
                </a:cubicBezTo>
                <a:cubicBezTo>
                  <a:pt x="616762" y="862603"/>
                  <a:pt x="614196" y="756865"/>
                  <a:pt x="613426" y="651383"/>
                </a:cubicBezTo>
                <a:cubicBezTo>
                  <a:pt x="613169" y="626231"/>
                  <a:pt x="616249" y="600823"/>
                  <a:pt x="619585" y="575672"/>
                </a:cubicBezTo>
                <a:cubicBezTo>
                  <a:pt x="631648" y="487386"/>
                  <a:pt x="645507" y="399356"/>
                  <a:pt x="656799" y="311069"/>
                </a:cubicBezTo>
                <a:cubicBezTo>
                  <a:pt x="661675" y="272572"/>
                  <a:pt x="665012" y="258200"/>
                  <a:pt x="696066" y="250244"/>
                </a:cubicBezTo>
                <a:cubicBezTo>
                  <a:pt x="777936" y="229456"/>
                  <a:pt x="859293" y="207128"/>
                  <a:pt x="944756" y="204048"/>
                </a:cubicBezTo>
                <a:cubicBezTo>
                  <a:pt x="1014051" y="201481"/>
                  <a:pt x="1083089" y="190959"/>
                  <a:pt x="1152383" y="185826"/>
                </a:cubicBezTo>
                <a:cubicBezTo>
                  <a:pt x="1214492" y="181206"/>
                  <a:pt x="1276857" y="180436"/>
                  <a:pt x="1338965" y="176330"/>
                </a:cubicBezTo>
                <a:cubicBezTo>
                  <a:pt x="1381569" y="173507"/>
                  <a:pt x="1424172" y="167347"/>
                  <a:pt x="1466776" y="164524"/>
                </a:cubicBezTo>
                <a:cubicBezTo>
                  <a:pt x="1541973" y="159905"/>
                  <a:pt x="1617427" y="155798"/>
                  <a:pt x="1692881" y="152975"/>
                </a:cubicBezTo>
                <a:cubicBezTo>
                  <a:pt x="1741900" y="151179"/>
                  <a:pt x="1791177" y="148869"/>
                  <a:pt x="1839939" y="152205"/>
                </a:cubicBezTo>
                <a:cubicBezTo>
                  <a:pt x="1894605" y="155798"/>
                  <a:pt x="1949271" y="163241"/>
                  <a:pt x="2003423" y="172737"/>
                </a:cubicBezTo>
                <a:cubicBezTo>
                  <a:pt x="2046283" y="180180"/>
                  <a:pt x="2050133" y="209694"/>
                  <a:pt x="2053726" y="252297"/>
                </a:cubicBezTo>
                <a:cubicBezTo>
                  <a:pt x="2057832" y="301060"/>
                  <a:pt x="2058089" y="350593"/>
                  <a:pt x="2054753" y="399356"/>
                </a:cubicBezTo>
                <a:cubicBezTo>
                  <a:pt x="2048850" y="485333"/>
                  <a:pt x="2037044" y="571052"/>
                  <a:pt x="2031398" y="657029"/>
                </a:cubicBezTo>
                <a:cubicBezTo>
                  <a:pt x="2027035" y="720677"/>
                  <a:pt x="2032168" y="785096"/>
                  <a:pt x="2026265" y="848744"/>
                </a:cubicBezTo>
                <a:cubicBezTo>
                  <a:pt x="2022159" y="892374"/>
                  <a:pt x="2016256" y="932154"/>
                  <a:pt x="2009840" y="980404"/>
                </a:cubicBezTo>
                <a:cubicBezTo>
                  <a:pt x="2007016" y="986050"/>
                  <a:pt x="2012149" y="995033"/>
                  <a:pt x="2011636" y="1002219"/>
                </a:cubicBezTo>
                <a:cubicBezTo>
                  <a:pt x="2009840" y="1023777"/>
                  <a:pt x="2014716" y="1033016"/>
                  <a:pt x="2002653" y="1045335"/>
                </a:cubicBezTo>
                <a:cubicBezTo>
                  <a:pt x="1981865" y="1064584"/>
                  <a:pt x="1989821" y="1063557"/>
                  <a:pt x="1938492" y="1073053"/>
                </a:cubicBezTo>
                <a:cubicBezTo>
                  <a:pt x="1907437" y="1083832"/>
                  <a:pt x="1916164" y="1081779"/>
                  <a:pt x="1883569" y="1086655"/>
                </a:cubicBezTo>
                <a:cubicBezTo>
                  <a:pt x="1883056" y="1084346"/>
                  <a:pt x="1851489" y="1089479"/>
                  <a:pt x="1851232" y="1086912"/>
                </a:cubicBezTo>
                <a:close/>
                <a:moveTo>
                  <a:pt x="2016256" y="223296"/>
                </a:moveTo>
                <a:cubicBezTo>
                  <a:pt x="1944395" y="214827"/>
                  <a:pt x="1881516" y="203278"/>
                  <a:pt x="1818125" y="200968"/>
                </a:cubicBezTo>
                <a:cubicBezTo>
                  <a:pt x="1712899" y="197375"/>
                  <a:pt x="1607161" y="198915"/>
                  <a:pt x="1501936" y="200198"/>
                </a:cubicBezTo>
                <a:cubicBezTo>
                  <a:pt x="1453173" y="200711"/>
                  <a:pt x="1404410" y="204818"/>
                  <a:pt x="1355647" y="209437"/>
                </a:cubicBezTo>
                <a:cubicBezTo>
                  <a:pt x="1244776" y="219960"/>
                  <a:pt x="1134418" y="233562"/>
                  <a:pt x="1023547" y="242288"/>
                </a:cubicBezTo>
                <a:cubicBezTo>
                  <a:pt x="924225" y="250244"/>
                  <a:pt x="825416" y="260253"/>
                  <a:pt x="728660" y="286431"/>
                </a:cubicBezTo>
                <a:cubicBezTo>
                  <a:pt x="685287" y="298237"/>
                  <a:pt x="682207" y="334168"/>
                  <a:pt x="678101" y="380877"/>
                </a:cubicBezTo>
                <a:cubicBezTo>
                  <a:pt x="674508" y="422197"/>
                  <a:pt x="672198" y="463774"/>
                  <a:pt x="670145" y="505094"/>
                </a:cubicBezTo>
                <a:cubicBezTo>
                  <a:pt x="666038" y="588248"/>
                  <a:pt x="662445" y="671401"/>
                  <a:pt x="659365" y="754555"/>
                </a:cubicBezTo>
                <a:cubicBezTo>
                  <a:pt x="656029" y="842071"/>
                  <a:pt x="652949" y="929588"/>
                  <a:pt x="650383" y="1017104"/>
                </a:cubicBezTo>
                <a:cubicBezTo>
                  <a:pt x="649613" y="1043539"/>
                  <a:pt x="647560" y="1070743"/>
                  <a:pt x="667065" y="1092815"/>
                </a:cubicBezTo>
                <a:cubicBezTo>
                  <a:pt x="723270" y="1090762"/>
                  <a:pt x="777936" y="1087939"/>
                  <a:pt x="832602" y="1087169"/>
                </a:cubicBezTo>
                <a:cubicBezTo>
                  <a:pt x="913959" y="1085886"/>
                  <a:pt x="996086" y="1093328"/>
                  <a:pt x="1076673" y="1084346"/>
                </a:cubicBezTo>
                <a:cubicBezTo>
                  <a:pt x="1192164" y="1071257"/>
                  <a:pt x="1307141" y="1066380"/>
                  <a:pt x="1422889" y="1069460"/>
                </a:cubicBezTo>
                <a:cubicBezTo>
                  <a:pt x="1442137" y="1069973"/>
                  <a:pt x="1461386" y="1068177"/>
                  <a:pt x="1480634" y="1067664"/>
                </a:cubicBezTo>
                <a:cubicBezTo>
                  <a:pt x="1523494" y="1066637"/>
                  <a:pt x="1566611" y="1067407"/>
                  <a:pt x="1609214" y="1064327"/>
                </a:cubicBezTo>
                <a:cubicBezTo>
                  <a:pt x="1656437" y="1060991"/>
                  <a:pt x="1703404" y="1054575"/>
                  <a:pt x="1750627" y="1049185"/>
                </a:cubicBezTo>
                <a:cubicBezTo>
                  <a:pt x="1821204" y="1041229"/>
                  <a:pt x="1891526" y="1033273"/>
                  <a:pt x="1966466" y="1024804"/>
                </a:cubicBezTo>
                <a:cubicBezTo>
                  <a:pt x="1968519" y="984767"/>
                  <a:pt x="1965183" y="945500"/>
                  <a:pt x="1973909" y="909056"/>
                </a:cubicBezTo>
                <a:cubicBezTo>
                  <a:pt x="1988794" y="846948"/>
                  <a:pt x="1980325" y="784582"/>
                  <a:pt x="1985971" y="722731"/>
                </a:cubicBezTo>
                <a:cubicBezTo>
                  <a:pt x="1995467" y="619302"/>
                  <a:pt x="2000600" y="515360"/>
                  <a:pt x="2007273" y="411675"/>
                </a:cubicBezTo>
                <a:cubicBezTo>
                  <a:pt x="2010353" y="363169"/>
                  <a:pt x="2012919" y="280272"/>
                  <a:pt x="2016256" y="2232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556883" y="1190383"/>
            <a:ext cx="6028270" cy="2760724"/>
            <a:chOff x="-3810" y="0"/>
            <a:chExt cx="3730827" cy="1708580"/>
          </a:xfrm>
        </p:grpSpPr>
        <p:sp>
          <p:nvSpPr>
            <p:cNvPr id="27" name="Google Shape;27;p4"/>
            <p:cNvSpPr/>
            <p:nvPr/>
          </p:nvSpPr>
          <p:spPr>
            <a:xfrm>
              <a:off x="10160" y="16510"/>
              <a:ext cx="3701617" cy="1681910"/>
            </a:xfrm>
            <a:custGeom>
              <a:avLst/>
              <a:gdLst/>
              <a:ahLst/>
              <a:cxnLst/>
              <a:rect l="l" t="t" r="r" b="b"/>
              <a:pathLst>
                <a:path w="3701617" h="1681910" extrusionOk="0">
                  <a:moveTo>
                    <a:pt x="3701617" y="1681910"/>
                  </a:moveTo>
                  <a:lnTo>
                    <a:pt x="0" y="1674290"/>
                  </a:lnTo>
                  <a:lnTo>
                    <a:pt x="0" y="596557"/>
                  </a:lnTo>
                  <a:lnTo>
                    <a:pt x="17780" y="19050"/>
                  </a:lnTo>
                  <a:lnTo>
                    <a:pt x="1843771" y="0"/>
                  </a:lnTo>
                  <a:lnTo>
                    <a:pt x="3682567" y="5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810" y="0"/>
              <a:ext cx="3730827" cy="1708580"/>
            </a:xfrm>
            <a:custGeom>
              <a:avLst/>
              <a:gdLst/>
              <a:ahLst/>
              <a:cxnLst/>
              <a:rect l="l" t="t" r="r" b="b"/>
              <a:pathLst>
                <a:path w="3730827" h="1708580" extrusionOk="0">
                  <a:moveTo>
                    <a:pt x="3696537" y="21590"/>
                  </a:moveTo>
                  <a:cubicBezTo>
                    <a:pt x="3697807" y="34290"/>
                    <a:pt x="3697807" y="44450"/>
                    <a:pt x="3699077" y="54610"/>
                  </a:cubicBezTo>
                  <a:cubicBezTo>
                    <a:pt x="3701617" y="88828"/>
                    <a:pt x="3702887" y="124284"/>
                    <a:pt x="3705427" y="158473"/>
                  </a:cubicBezTo>
                  <a:cubicBezTo>
                    <a:pt x="3705427" y="207858"/>
                    <a:pt x="3718127" y="1181626"/>
                    <a:pt x="3724477" y="1231011"/>
                  </a:cubicBezTo>
                  <a:cubicBezTo>
                    <a:pt x="3730827" y="1305722"/>
                    <a:pt x="3727017" y="1381698"/>
                    <a:pt x="3727017" y="1456409"/>
                  </a:cubicBezTo>
                  <a:cubicBezTo>
                    <a:pt x="3727017" y="1522255"/>
                    <a:pt x="3728287" y="1583037"/>
                    <a:pt x="3729557" y="1647620"/>
                  </a:cubicBezTo>
                  <a:cubicBezTo>
                    <a:pt x="3729557" y="1669210"/>
                    <a:pt x="3729557" y="1683180"/>
                    <a:pt x="3729557" y="1707310"/>
                  </a:cubicBezTo>
                  <a:cubicBezTo>
                    <a:pt x="3706697" y="1707310"/>
                    <a:pt x="3686377" y="1708580"/>
                    <a:pt x="3659517" y="1707310"/>
                  </a:cubicBezTo>
                  <a:cubicBezTo>
                    <a:pt x="3473028" y="1702230"/>
                    <a:pt x="3283669" y="1708580"/>
                    <a:pt x="3097180" y="1703500"/>
                  </a:cubicBezTo>
                  <a:cubicBezTo>
                    <a:pt x="2985286" y="1699690"/>
                    <a:pt x="2876261" y="1702230"/>
                    <a:pt x="2764367" y="1699690"/>
                  </a:cubicBezTo>
                  <a:cubicBezTo>
                    <a:pt x="2712724" y="1698420"/>
                    <a:pt x="2661081" y="1697150"/>
                    <a:pt x="2609438" y="1695880"/>
                  </a:cubicBezTo>
                  <a:cubicBezTo>
                    <a:pt x="2577878" y="1695880"/>
                    <a:pt x="2549187" y="1697150"/>
                    <a:pt x="2517627" y="1697150"/>
                  </a:cubicBezTo>
                  <a:cubicBezTo>
                    <a:pt x="2437293" y="1695880"/>
                    <a:pt x="2216375" y="1697150"/>
                    <a:pt x="2136041" y="1695880"/>
                  </a:cubicBezTo>
                  <a:cubicBezTo>
                    <a:pt x="2078660" y="1694610"/>
                    <a:pt x="931032" y="1703500"/>
                    <a:pt x="873650" y="1702230"/>
                  </a:cubicBezTo>
                  <a:cubicBezTo>
                    <a:pt x="859305" y="1702230"/>
                    <a:pt x="842091" y="1703500"/>
                    <a:pt x="827745" y="1703500"/>
                  </a:cubicBezTo>
                  <a:cubicBezTo>
                    <a:pt x="793316" y="1703500"/>
                    <a:pt x="761757" y="1704770"/>
                    <a:pt x="727328" y="1704770"/>
                  </a:cubicBezTo>
                  <a:cubicBezTo>
                    <a:pt x="641256" y="1704770"/>
                    <a:pt x="558053" y="1703500"/>
                    <a:pt x="471981" y="1702230"/>
                  </a:cubicBezTo>
                  <a:cubicBezTo>
                    <a:pt x="420337" y="1700960"/>
                    <a:pt x="368694" y="1699690"/>
                    <a:pt x="319920" y="1698420"/>
                  </a:cubicBezTo>
                  <a:cubicBezTo>
                    <a:pt x="228110" y="1697150"/>
                    <a:pt x="136299" y="1695880"/>
                    <a:pt x="48260" y="1695880"/>
                  </a:cubicBezTo>
                  <a:cubicBezTo>
                    <a:pt x="38100" y="1695880"/>
                    <a:pt x="29210" y="1695880"/>
                    <a:pt x="19050" y="1694610"/>
                  </a:cubicBezTo>
                  <a:cubicBezTo>
                    <a:pt x="10160" y="1693340"/>
                    <a:pt x="5080" y="1686990"/>
                    <a:pt x="7620" y="1678100"/>
                  </a:cubicBezTo>
                  <a:cubicBezTo>
                    <a:pt x="16510" y="1646350"/>
                    <a:pt x="12700" y="1614693"/>
                    <a:pt x="11430" y="1581770"/>
                  </a:cubicBezTo>
                  <a:cubicBezTo>
                    <a:pt x="10160" y="1514658"/>
                    <a:pt x="6350" y="1448811"/>
                    <a:pt x="7620" y="1381698"/>
                  </a:cubicBezTo>
                  <a:cubicBezTo>
                    <a:pt x="5080" y="1298124"/>
                    <a:pt x="0" y="263574"/>
                    <a:pt x="7620" y="178734"/>
                  </a:cubicBezTo>
                  <a:cubicBezTo>
                    <a:pt x="8890" y="162272"/>
                    <a:pt x="7620" y="144544"/>
                    <a:pt x="8890" y="128083"/>
                  </a:cubicBezTo>
                  <a:cubicBezTo>
                    <a:pt x="10160" y="101491"/>
                    <a:pt x="12700" y="7236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573" y="30480"/>
                    <a:pt x="110478" y="29210"/>
                  </a:cubicBezTo>
                  <a:cubicBezTo>
                    <a:pt x="187943" y="25400"/>
                    <a:pt x="265408" y="22860"/>
                    <a:pt x="345741" y="20320"/>
                  </a:cubicBezTo>
                  <a:cubicBezTo>
                    <a:pt x="400254" y="17780"/>
                    <a:pt x="454766" y="16510"/>
                    <a:pt x="506409" y="13970"/>
                  </a:cubicBezTo>
                  <a:cubicBezTo>
                    <a:pt x="558053" y="11430"/>
                    <a:pt x="612565" y="8890"/>
                    <a:pt x="664208" y="8890"/>
                  </a:cubicBezTo>
                  <a:cubicBezTo>
                    <a:pt x="721590" y="7620"/>
                    <a:pt x="778971" y="10160"/>
                    <a:pt x="836352" y="8890"/>
                  </a:cubicBezTo>
                  <a:cubicBezTo>
                    <a:pt x="908079" y="8890"/>
                    <a:pt x="2207768" y="6350"/>
                    <a:pt x="2279495" y="5080"/>
                  </a:cubicBezTo>
                  <a:cubicBezTo>
                    <a:pt x="2348352" y="3810"/>
                    <a:pt x="2417210" y="2540"/>
                    <a:pt x="2488937" y="2540"/>
                  </a:cubicBezTo>
                  <a:cubicBezTo>
                    <a:pt x="2606569" y="1270"/>
                    <a:pt x="2721331" y="0"/>
                    <a:pt x="2838963" y="0"/>
                  </a:cubicBezTo>
                  <a:cubicBezTo>
                    <a:pt x="2887737" y="0"/>
                    <a:pt x="2939381" y="2540"/>
                    <a:pt x="2988155" y="2540"/>
                  </a:cubicBezTo>
                  <a:cubicBezTo>
                    <a:pt x="3123001" y="3810"/>
                    <a:pt x="3260717" y="5080"/>
                    <a:pt x="3395563" y="7620"/>
                  </a:cubicBezTo>
                  <a:cubicBezTo>
                    <a:pt x="3467290" y="8890"/>
                    <a:pt x="3539016" y="12700"/>
                    <a:pt x="3610743" y="16510"/>
                  </a:cubicBezTo>
                  <a:cubicBezTo>
                    <a:pt x="3627957" y="16510"/>
                    <a:pt x="3645172" y="16510"/>
                    <a:pt x="3659517" y="16510"/>
                  </a:cubicBezTo>
                  <a:cubicBezTo>
                    <a:pt x="3677487" y="17780"/>
                    <a:pt x="3686377" y="20320"/>
                    <a:pt x="3696537" y="21590"/>
                  </a:cubicBezTo>
                  <a:close/>
                  <a:moveTo>
                    <a:pt x="3706697" y="1690800"/>
                  </a:moveTo>
                  <a:cubicBezTo>
                    <a:pt x="3707967" y="1674290"/>
                    <a:pt x="3709237" y="1661590"/>
                    <a:pt x="3709237" y="1648890"/>
                  </a:cubicBezTo>
                  <a:cubicBezTo>
                    <a:pt x="3707967" y="1576705"/>
                    <a:pt x="3706697" y="1509592"/>
                    <a:pt x="3706697" y="1437415"/>
                  </a:cubicBezTo>
                  <a:cubicBezTo>
                    <a:pt x="3706697" y="1404491"/>
                    <a:pt x="3709237" y="1371568"/>
                    <a:pt x="3707967" y="1338645"/>
                  </a:cubicBezTo>
                  <a:cubicBezTo>
                    <a:pt x="3707967" y="1308254"/>
                    <a:pt x="3706697" y="1276597"/>
                    <a:pt x="3705427" y="1246206"/>
                  </a:cubicBezTo>
                  <a:cubicBezTo>
                    <a:pt x="3700347" y="1199354"/>
                    <a:pt x="3688917" y="229385"/>
                    <a:pt x="3688917" y="182533"/>
                  </a:cubicBezTo>
                  <a:cubicBezTo>
                    <a:pt x="3686377" y="143278"/>
                    <a:pt x="3683837" y="102757"/>
                    <a:pt x="3681297" y="63500"/>
                  </a:cubicBezTo>
                  <a:cubicBezTo>
                    <a:pt x="3680027" y="44450"/>
                    <a:pt x="3678757" y="43180"/>
                    <a:pt x="3650910" y="41910"/>
                  </a:cubicBezTo>
                  <a:cubicBezTo>
                    <a:pt x="3642303" y="41910"/>
                    <a:pt x="3636565" y="41910"/>
                    <a:pt x="3627958" y="40640"/>
                  </a:cubicBezTo>
                  <a:cubicBezTo>
                    <a:pt x="3556231" y="36830"/>
                    <a:pt x="3481635" y="31750"/>
                    <a:pt x="3409908" y="30480"/>
                  </a:cubicBezTo>
                  <a:cubicBezTo>
                    <a:pt x="3234895" y="26670"/>
                    <a:pt x="3057013" y="25400"/>
                    <a:pt x="2881999" y="22860"/>
                  </a:cubicBezTo>
                  <a:cubicBezTo>
                    <a:pt x="2856178" y="22860"/>
                    <a:pt x="2827487" y="22860"/>
                    <a:pt x="2801665" y="22860"/>
                  </a:cubicBezTo>
                  <a:cubicBezTo>
                    <a:pt x="2758629" y="22860"/>
                    <a:pt x="2715593" y="22860"/>
                    <a:pt x="2675426" y="22860"/>
                  </a:cubicBezTo>
                  <a:cubicBezTo>
                    <a:pt x="2583616" y="22860"/>
                    <a:pt x="2491806" y="22860"/>
                    <a:pt x="2402865" y="24130"/>
                  </a:cubicBezTo>
                  <a:cubicBezTo>
                    <a:pt x="2325400" y="25400"/>
                    <a:pt x="1019973" y="29210"/>
                    <a:pt x="942508" y="29210"/>
                  </a:cubicBezTo>
                  <a:cubicBezTo>
                    <a:pt x="816269" y="29210"/>
                    <a:pt x="690030" y="26670"/>
                    <a:pt x="563791" y="33020"/>
                  </a:cubicBezTo>
                  <a:cubicBezTo>
                    <a:pt x="497802" y="36830"/>
                    <a:pt x="434683" y="36830"/>
                    <a:pt x="371563" y="38100"/>
                  </a:cubicBezTo>
                  <a:cubicBezTo>
                    <a:pt x="262538" y="41910"/>
                    <a:pt x="153514" y="45720"/>
                    <a:pt x="49530" y="50800"/>
                  </a:cubicBezTo>
                  <a:cubicBezTo>
                    <a:pt x="36830" y="50800"/>
                    <a:pt x="34290" y="53340"/>
                    <a:pt x="33020" y="68568"/>
                  </a:cubicBezTo>
                  <a:cubicBezTo>
                    <a:pt x="31750" y="91361"/>
                    <a:pt x="31750" y="114154"/>
                    <a:pt x="30480" y="136947"/>
                  </a:cubicBezTo>
                  <a:cubicBezTo>
                    <a:pt x="29210" y="174935"/>
                    <a:pt x="26670" y="211657"/>
                    <a:pt x="25400" y="249645"/>
                  </a:cubicBezTo>
                  <a:cubicBezTo>
                    <a:pt x="20320" y="290166"/>
                    <a:pt x="26670" y="1280396"/>
                    <a:pt x="29210" y="1320917"/>
                  </a:cubicBezTo>
                  <a:cubicBezTo>
                    <a:pt x="29210" y="1363970"/>
                    <a:pt x="29210" y="1408290"/>
                    <a:pt x="30480" y="1451344"/>
                  </a:cubicBezTo>
                  <a:cubicBezTo>
                    <a:pt x="30480" y="1483001"/>
                    <a:pt x="33020" y="1514658"/>
                    <a:pt x="33020" y="1546315"/>
                  </a:cubicBezTo>
                  <a:cubicBezTo>
                    <a:pt x="33020" y="1580504"/>
                    <a:pt x="33020" y="1614694"/>
                    <a:pt x="31750" y="1648890"/>
                  </a:cubicBezTo>
                  <a:cubicBezTo>
                    <a:pt x="31750" y="1652700"/>
                    <a:pt x="31750" y="1655240"/>
                    <a:pt x="31750" y="1659050"/>
                  </a:cubicBezTo>
                  <a:cubicBezTo>
                    <a:pt x="31750" y="1669210"/>
                    <a:pt x="35560" y="1673020"/>
                    <a:pt x="44450" y="1673020"/>
                  </a:cubicBezTo>
                  <a:cubicBezTo>
                    <a:pt x="70311" y="1673020"/>
                    <a:pt x="110478" y="1674290"/>
                    <a:pt x="147776" y="1674290"/>
                  </a:cubicBezTo>
                  <a:cubicBezTo>
                    <a:pt x="202288" y="1674290"/>
                    <a:pt x="259669" y="1671750"/>
                    <a:pt x="314182" y="1674290"/>
                  </a:cubicBezTo>
                  <a:cubicBezTo>
                    <a:pt x="403123" y="1678100"/>
                    <a:pt x="492064" y="1680640"/>
                    <a:pt x="581005" y="1679370"/>
                  </a:cubicBezTo>
                  <a:cubicBezTo>
                    <a:pt x="638387" y="1678100"/>
                    <a:pt x="692899" y="1680640"/>
                    <a:pt x="750280" y="1680640"/>
                  </a:cubicBezTo>
                  <a:cubicBezTo>
                    <a:pt x="833483" y="1680640"/>
                    <a:pt x="916686" y="1679370"/>
                    <a:pt x="999889" y="1680640"/>
                  </a:cubicBezTo>
                  <a:cubicBezTo>
                    <a:pt x="1123259" y="1681910"/>
                    <a:pt x="2477460" y="1671750"/>
                    <a:pt x="2603700" y="1674290"/>
                  </a:cubicBezTo>
                  <a:cubicBezTo>
                    <a:pt x="2658212" y="1675560"/>
                    <a:pt x="2712724" y="1676830"/>
                    <a:pt x="2764367" y="1676830"/>
                  </a:cubicBezTo>
                  <a:cubicBezTo>
                    <a:pt x="2859047" y="1679370"/>
                    <a:pt x="2950857" y="1675560"/>
                    <a:pt x="3045536" y="1679370"/>
                  </a:cubicBezTo>
                  <a:cubicBezTo>
                    <a:pt x="3123001" y="1681910"/>
                    <a:pt x="3200466" y="1681910"/>
                    <a:pt x="3277931" y="1684450"/>
                  </a:cubicBezTo>
                  <a:cubicBezTo>
                    <a:pt x="3392694" y="1688260"/>
                    <a:pt x="3507457" y="1690800"/>
                    <a:pt x="3622219" y="1692070"/>
                  </a:cubicBezTo>
                  <a:cubicBezTo>
                    <a:pt x="3665256" y="1692070"/>
                    <a:pt x="3686377" y="1690800"/>
                    <a:pt x="3706697" y="1690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804300" y="2747500"/>
            <a:ext cx="54936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878375" y="1510750"/>
            <a:ext cx="54195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5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638631" y="3477334"/>
            <a:ext cx="1639995" cy="1313141"/>
          </a:xfrm>
          <a:custGeom>
            <a:avLst/>
            <a:gdLst/>
            <a:ahLst/>
            <a:cxnLst/>
            <a:rect l="l" t="t" r="r" b="b"/>
            <a:pathLst>
              <a:path w="3279990" h="2626282" extrusionOk="0">
                <a:moveTo>
                  <a:pt x="1551016" y="1592881"/>
                </a:moveTo>
                <a:cubicBezTo>
                  <a:pt x="1313317" y="1704988"/>
                  <a:pt x="1078315" y="1986606"/>
                  <a:pt x="810181" y="1841367"/>
                </a:cubicBezTo>
                <a:cubicBezTo>
                  <a:pt x="738139" y="1792825"/>
                  <a:pt x="435332" y="1688037"/>
                  <a:pt x="300880" y="1597889"/>
                </a:cubicBezTo>
                <a:cubicBezTo>
                  <a:pt x="259273" y="1570151"/>
                  <a:pt x="259658" y="1510052"/>
                  <a:pt x="299724" y="1480388"/>
                </a:cubicBezTo>
                <a:cubicBezTo>
                  <a:pt x="365987" y="1431461"/>
                  <a:pt x="269290" y="1389469"/>
                  <a:pt x="203027" y="1304714"/>
                </a:cubicBezTo>
                <a:cubicBezTo>
                  <a:pt x="137149" y="1216106"/>
                  <a:pt x="68189" y="1129810"/>
                  <a:pt x="0" y="1042744"/>
                </a:cubicBezTo>
                <a:cubicBezTo>
                  <a:pt x="144854" y="698330"/>
                  <a:pt x="425316" y="1035039"/>
                  <a:pt x="668409" y="1080883"/>
                </a:cubicBezTo>
                <a:cubicBezTo>
                  <a:pt x="810566" y="1139056"/>
                  <a:pt x="785139" y="1168720"/>
                  <a:pt x="911501" y="1074334"/>
                </a:cubicBezTo>
                <a:cubicBezTo>
                  <a:pt x="1065216" y="983030"/>
                  <a:pt x="1203136" y="882865"/>
                  <a:pt x="1359162" y="802733"/>
                </a:cubicBezTo>
                <a:cubicBezTo>
                  <a:pt x="1582607" y="735314"/>
                  <a:pt x="905337" y="479508"/>
                  <a:pt x="820968" y="415942"/>
                </a:cubicBezTo>
                <a:cubicBezTo>
                  <a:pt x="763565" y="367786"/>
                  <a:pt x="656081" y="344671"/>
                  <a:pt x="644908" y="281875"/>
                </a:cubicBezTo>
                <a:cubicBezTo>
                  <a:pt x="708089" y="158980"/>
                  <a:pt x="866427" y="76151"/>
                  <a:pt x="988166" y="8733"/>
                </a:cubicBezTo>
                <a:cubicBezTo>
                  <a:pt x="1265161" y="-36342"/>
                  <a:pt x="1548705" y="104275"/>
                  <a:pt x="1813757" y="174775"/>
                </a:cubicBezTo>
                <a:cubicBezTo>
                  <a:pt x="1971324" y="211759"/>
                  <a:pt x="2099612" y="365474"/>
                  <a:pt x="2228286" y="240268"/>
                </a:cubicBezTo>
                <a:cubicBezTo>
                  <a:pt x="2479854" y="-13227"/>
                  <a:pt x="3604398" y="-86809"/>
                  <a:pt x="3188714" y="506090"/>
                </a:cubicBezTo>
                <a:cubicBezTo>
                  <a:pt x="2995318" y="769216"/>
                  <a:pt x="2697135" y="911759"/>
                  <a:pt x="2415132" y="1057383"/>
                </a:cubicBezTo>
                <a:cubicBezTo>
                  <a:pt x="2348869" y="1164483"/>
                  <a:pt x="2345787" y="1309337"/>
                  <a:pt x="2303024" y="1429149"/>
                </a:cubicBezTo>
                <a:cubicBezTo>
                  <a:pt x="2164720" y="1771251"/>
                  <a:pt x="2243310" y="2270921"/>
                  <a:pt x="1842650" y="2430799"/>
                </a:cubicBezTo>
                <a:cubicBezTo>
                  <a:pt x="1740174" y="2462005"/>
                  <a:pt x="1588386" y="2679286"/>
                  <a:pt x="1500549" y="2614178"/>
                </a:cubicBezTo>
                <a:cubicBezTo>
                  <a:pt x="1508254" y="2262831"/>
                  <a:pt x="1541770" y="1940761"/>
                  <a:pt x="1551016" y="1592881"/>
                </a:cubicBezTo>
                <a:close/>
                <a:moveTo>
                  <a:pt x="2429386" y="982645"/>
                </a:moveTo>
                <a:cubicBezTo>
                  <a:pt x="2586183" y="913300"/>
                  <a:pt x="2743365" y="836635"/>
                  <a:pt x="2877817" y="725298"/>
                </a:cubicBezTo>
                <a:cubicBezTo>
                  <a:pt x="3029606" y="611264"/>
                  <a:pt x="3422175" y="244891"/>
                  <a:pt x="3100492" y="140488"/>
                </a:cubicBezTo>
                <a:cubicBezTo>
                  <a:pt x="2954867" y="182866"/>
                  <a:pt x="2640888" y="585452"/>
                  <a:pt x="2530322" y="451000"/>
                </a:cubicBezTo>
                <a:cubicBezTo>
                  <a:pt x="2507977" y="379343"/>
                  <a:pt x="2405115" y="283416"/>
                  <a:pt x="2466370" y="212530"/>
                </a:cubicBezTo>
                <a:cubicBezTo>
                  <a:pt x="2497575" y="179784"/>
                  <a:pt x="2541494" y="168226"/>
                  <a:pt x="2574240" y="141644"/>
                </a:cubicBezTo>
                <a:cubicBezTo>
                  <a:pt x="2229056" y="221391"/>
                  <a:pt x="1974406" y="519574"/>
                  <a:pt x="1663509" y="680994"/>
                </a:cubicBezTo>
                <a:cubicBezTo>
                  <a:pt x="1536377" y="804274"/>
                  <a:pt x="916124" y="1046596"/>
                  <a:pt x="879526" y="1173343"/>
                </a:cubicBezTo>
                <a:cubicBezTo>
                  <a:pt x="872591" y="1197229"/>
                  <a:pt x="859107" y="1219188"/>
                  <a:pt x="842542" y="1237680"/>
                </a:cubicBezTo>
                <a:cubicBezTo>
                  <a:pt x="739295" y="1351714"/>
                  <a:pt x="495817" y="1581323"/>
                  <a:pt x="425316" y="1540101"/>
                </a:cubicBezTo>
                <a:cubicBezTo>
                  <a:pt x="407594" y="1518913"/>
                  <a:pt x="386406" y="1501191"/>
                  <a:pt x="365602" y="1493101"/>
                </a:cubicBezTo>
                <a:cubicBezTo>
                  <a:pt x="322839" y="1476535"/>
                  <a:pt x="297413" y="1540872"/>
                  <a:pt x="339020" y="1559364"/>
                </a:cubicBezTo>
                <a:cubicBezTo>
                  <a:pt x="1012052" y="1859474"/>
                  <a:pt x="835607" y="1989688"/>
                  <a:pt x="1525975" y="1555897"/>
                </a:cubicBezTo>
                <a:cubicBezTo>
                  <a:pt x="1578754" y="1571692"/>
                  <a:pt x="1547164" y="1223041"/>
                  <a:pt x="1547164" y="1223041"/>
                </a:cubicBezTo>
                <a:cubicBezTo>
                  <a:pt x="1617279" y="1144835"/>
                  <a:pt x="1725535" y="1110162"/>
                  <a:pt x="1809519" y="1049678"/>
                </a:cubicBezTo>
                <a:cubicBezTo>
                  <a:pt x="1861528" y="1019629"/>
                  <a:pt x="1984037" y="952210"/>
                  <a:pt x="2003300" y="964153"/>
                </a:cubicBezTo>
                <a:cubicBezTo>
                  <a:pt x="2070333" y="937570"/>
                  <a:pt x="2146998" y="898275"/>
                  <a:pt x="2218655" y="865143"/>
                </a:cubicBezTo>
                <a:cubicBezTo>
                  <a:pt x="2259876" y="821610"/>
                  <a:pt x="2320746" y="845496"/>
                  <a:pt x="2358885" y="793872"/>
                </a:cubicBezTo>
                <a:cubicBezTo>
                  <a:pt x="2505280" y="756118"/>
                  <a:pt x="2443255" y="886717"/>
                  <a:pt x="2429386" y="982645"/>
                </a:cubicBezTo>
                <a:close/>
                <a:moveTo>
                  <a:pt x="1569508" y="2562555"/>
                </a:moveTo>
                <a:cubicBezTo>
                  <a:pt x="1725535" y="2450833"/>
                  <a:pt x="1914307" y="2382643"/>
                  <a:pt x="2037972" y="2239330"/>
                </a:cubicBezTo>
                <a:cubicBezTo>
                  <a:pt x="2156244" y="1837900"/>
                  <a:pt x="2210179" y="1423371"/>
                  <a:pt x="2341935" y="1025407"/>
                </a:cubicBezTo>
                <a:cubicBezTo>
                  <a:pt x="2406657" y="817758"/>
                  <a:pt x="2368517" y="828159"/>
                  <a:pt x="2195540" y="924087"/>
                </a:cubicBezTo>
                <a:cubicBezTo>
                  <a:pt x="2006767" y="1009997"/>
                  <a:pt x="1835331" y="1117482"/>
                  <a:pt x="1653108" y="1211483"/>
                </a:cubicBezTo>
                <a:cubicBezTo>
                  <a:pt x="1579525" y="1631406"/>
                  <a:pt x="1599943" y="2124141"/>
                  <a:pt x="1569508" y="2562555"/>
                </a:cubicBezTo>
                <a:close/>
                <a:moveTo>
                  <a:pt x="1497081" y="716822"/>
                </a:moveTo>
                <a:cubicBezTo>
                  <a:pt x="1639624" y="641698"/>
                  <a:pt x="1777929" y="554632"/>
                  <a:pt x="1908914" y="457164"/>
                </a:cubicBezTo>
                <a:cubicBezTo>
                  <a:pt x="2197851" y="332728"/>
                  <a:pt x="1956299" y="308842"/>
                  <a:pt x="1791412" y="230251"/>
                </a:cubicBezTo>
                <a:cubicBezTo>
                  <a:pt x="1530213" y="162833"/>
                  <a:pt x="1264005" y="41094"/>
                  <a:pt x="992404" y="51881"/>
                </a:cubicBezTo>
                <a:cubicBezTo>
                  <a:pt x="840230" y="158210"/>
                  <a:pt x="557071" y="274170"/>
                  <a:pt x="863730" y="356228"/>
                </a:cubicBezTo>
                <a:cubicBezTo>
                  <a:pt x="1076003" y="475270"/>
                  <a:pt x="1305227" y="566189"/>
                  <a:pt x="1497081" y="716822"/>
                </a:cubicBezTo>
                <a:close/>
                <a:moveTo>
                  <a:pt x="80517" y="995743"/>
                </a:moveTo>
                <a:cubicBezTo>
                  <a:pt x="52779" y="1059695"/>
                  <a:pt x="106714" y="1103613"/>
                  <a:pt x="187617" y="1191835"/>
                </a:cubicBezTo>
                <a:cubicBezTo>
                  <a:pt x="270060" y="1252320"/>
                  <a:pt x="421849" y="1556282"/>
                  <a:pt x="514309" y="1491560"/>
                </a:cubicBezTo>
                <a:cubicBezTo>
                  <a:pt x="1116069" y="1082424"/>
                  <a:pt x="631810" y="1193762"/>
                  <a:pt x="235773" y="948743"/>
                </a:cubicBezTo>
                <a:cubicBezTo>
                  <a:pt x="180297" y="914841"/>
                  <a:pt x="106329" y="936029"/>
                  <a:pt x="80517" y="995743"/>
                </a:cubicBezTo>
                <a:close/>
                <a:moveTo>
                  <a:pt x="2702914" y="101578"/>
                </a:moveTo>
                <a:cubicBezTo>
                  <a:pt x="2668241" y="192112"/>
                  <a:pt x="2560757" y="194038"/>
                  <a:pt x="2499502" y="266465"/>
                </a:cubicBezTo>
                <a:cubicBezTo>
                  <a:pt x="2539182" y="303449"/>
                  <a:pt x="2569232" y="449459"/>
                  <a:pt x="2627790" y="403229"/>
                </a:cubicBezTo>
                <a:cubicBezTo>
                  <a:pt x="2838136" y="175931"/>
                  <a:pt x="3366314" y="58430"/>
                  <a:pt x="2702914" y="101578"/>
                </a:cubicBezTo>
                <a:close/>
                <a:moveTo>
                  <a:pt x="2032579" y="835864"/>
                </a:moveTo>
                <a:cubicBezTo>
                  <a:pt x="1962078" y="800036"/>
                  <a:pt x="1973250" y="696404"/>
                  <a:pt x="1956684" y="630911"/>
                </a:cubicBezTo>
                <a:cubicBezTo>
                  <a:pt x="2041440" y="608567"/>
                  <a:pt x="2084587" y="513410"/>
                  <a:pt x="2170113" y="528050"/>
                </a:cubicBezTo>
                <a:cubicBezTo>
                  <a:pt x="2351180" y="682535"/>
                  <a:pt x="2214802" y="784241"/>
                  <a:pt x="2032579" y="835864"/>
                </a:cubicBezTo>
                <a:close/>
                <a:moveTo>
                  <a:pt x="2188990" y="695248"/>
                </a:moveTo>
                <a:cubicBezTo>
                  <a:pt x="2163179" y="578517"/>
                  <a:pt x="2098842" y="560025"/>
                  <a:pt x="2024103" y="652100"/>
                </a:cubicBezTo>
                <a:cubicBezTo>
                  <a:pt x="2035661" y="787323"/>
                  <a:pt x="2098457" y="768060"/>
                  <a:pt x="2188990" y="695248"/>
                </a:cubicBezTo>
                <a:close/>
                <a:moveTo>
                  <a:pt x="1818765" y="770372"/>
                </a:moveTo>
                <a:cubicBezTo>
                  <a:pt x="1920086" y="945275"/>
                  <a:pt x="1810675" y="1040047"/>
                  <a:pt x="1637312" y="1031186"/>
                </a:cubicBezTo>
                <a:cubicBezTo>
                  <a:pt x="1629607" y="983800"/>
                  <a:pt x="1567967" y="920619"/>
                  <a:pt x="1608804" y="880168"/>
                </a:cubicBezTo>
                <a:cubicBezTo>
                  <a:pt x="1679305" y="836250"/>
                  <a:pt x="1728231" y="761896"/>
                  <a:pt x="1818765" y="770372"/>
                </a:cubicBezTo>
                <a:close/>
                <a:moveTo>
                  <a:pt x="1762133" y="822381"/>
                </a:moveTo>
                <a:cubicBezTo>
                  <a:pt x="1675452" y="868611"/>
                  <a:pt x="1618820" y="895193"/>
                  <a:pt x="1688936" y="988038"/>
                </a:cubicBezTo>
                <a:cubicBezTo>
                  <a:pt x="1791798" y="966464"/>
                  <a:pt x="1810290" y="911759"/>
                  <a:pt x="1762133" y="822381"/>
                </a:cubicBezTo>
                <a:close/>
                <a:moveTo>
                  <a:pt x="1091413" y="1471527"/>
                </a:moveTo>
                <a:cubicBezTo>
                  <a:pt x="997797" y="1515831"/>
                  <a:pt x="988937" y="1447641"/>
                  <a:pt x="946174" y="1384075"/>
                </a:cubicBezTo>
                <a:cubicBezTo>
                  <a:pt x="924600" y="1298935"/>
                  <a:pt x="1073306" y="1250779"/>
                  <a:pt x="1139955" y="1234983"/>
                </a:cubicBezTo>
                <a:cubicBezTo>
                  <a:pt x="1275948" y="1281599"/>
                  <a:pt x="1220472" y="1480002"/>
                  <a:pt x="1091413" y="1471527"/>
                </a:cubicBezTo>
                <a:close/>
                <a:moveTo>
                  <a:pt x="1161143" y="1380993"/>
                </a:moveTo>
                <a:cubicBezTo>
                  <a:pt x="1161529" y="1244615"/>
                  <a:pt x="1045954" y="1255787"/>
                  <a:pt x="1010896" y="1360960"/>
                </a:cubicBezTo>
                <a:cubicBezTo>
                  <a:pt x="1038634" y="1486552"/>
                  <a:pt x="1087175" y="1434928"/>
                  <a:pt x="1161143" y="1380993"/>
                </a:cubicBezTo>
                <a:close/>
                <a:moveTo>
                  <a:pt x="1524819" y="1175655"/>
                </a:moveTo>
                <a:cubicBezTo>
                  <a:pt x="1415023" y="1261566"/>
                  <a:pt x="1262079" y="1339386"/>
                  <a:pt x="1267087" y="1129425"/>
                </a:cubicBezTo>
                <a:cubicBezTo>
                  <a:pt x="1389597" y="999596"/>
                  <a:pt x="1480516" y="975325"/>
                  <a:pt x="1524819" y="1175655"/>
                </a:cubicBezTo>
                <a:close/>
                <a:moveTo>
                  <a:pt x="1408474" y="1062391"/>
                </a:moveTo>
                <a:cubicBezTo>
                  <a:pt x="1316399" y="1085121"/>
                  <a:pt x="1298292" y="1162556"/>
                  <a:pt x="1361473" y="1228049"/>
                </a:cubicBezTo>
                <a:cubicBezTo>
                  <a:pt x="1448925" y="1200696"/>
                  <a:pt x="1470114" y="1130966"/>
                  <a:pt x="1408474" y="10623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20697" y="707200"/>
            <a:ext cx="942952" cy="965806"/>
          </a:xfrm>
          <a:custGeom>
            <a:avLst/>
            <a:gdLst/>
            <a:ahLst/>
            <a:cxnLst/>
            <a:rect l="l" t="t" r="r" b="b"/>
            <a:pathLst>
              <a:path w="1885905" h="1931611" extrusionOk="0">
                <a:moveTo>
                  <a:pt x="765545" y="1703453"/>
                </a:moveTo>
                <a:cubicBezTo>
                  <a:pt x="771450" y="1712106"/>
                  <a:pt x="777748" y="1720759"/>
                  <a:pt x="784047" y="1729019"/>
                </a:cubicBezTo>
                <a:cubicBezTo>
                  <a:pt x="803336" y="1754978"/>
                  <a:pt x="823411" y="1780937"/>
                  <a:pt x="842307" y="1807290"/>
                </a:cubicBezTo>
                <a:cubicBezTo>
                  <a:pt x="848605" y="1816336"/>
                  <a:pt x="854116" y="1826563"/>
                  <a:pt x="857659" y="1837183"/>
                </a:cubicBezTo>
                <a:cubicBezTo>
                  <a:pt x="859627" y="1843082"/>
                  <a:pt x="858840" y="1852915"/>
                  <a:pt x="855297" y="1856062"/>
                </a:cubicBezTo>
                <a:cubicBezTo>
                  <a:pt x="851360" y="1859602"/>
                  <a:pt x="840338" y="1859995"/>
                  <a:pt x="836008" y="1856849"/>
                </a:cubicBezTo>
                <a:cubicBezTo>
                  <a:pt x="819869" y="1844656"/>
                  <a:pt x="802942" y="1832463"/>
                  <a:pt x="791132" y="1816730"/>
                </a:cubicBezTo>
                <a:cubicBezTo>
                  <a:pt x="773025" y="1792344"/>
                  <a:pt x="758460" y="1765204"/>
                  <a:pt x="742320" y="1739638"/>
                </a:cubicBezTo>
                <a:cubicBezTo>
                  <a:pt x="739171" y="1734918"/>
                  <a:pt x="735235" y="1730592"/>
                  <a:pt x="728149" y="1721546"/>
                </a:cubicBezTo>
                <a:cubicBezTo>
                  <a:pt x="728149" y="1732559"/>
                  <a:pt x="727362" y="1738065"/>
                  <a:pt x="728149" y="1743572"/>
                </a:cubicBezTo>
                <a:cubicBezTo>
                  <a:pt x="735628" y="1785657"/>
                  <a:pt x="743501" y="1827349"/>
                  <a:pt x="750980" y="1869435"/>
                </a:cubicBezTo>
                <a:cubicBezTo>
                  <a:pt x="753342" y="1883201"/>
                  <a:pt x="755311" y="1897754"/>
                  <a:pt x="755311" y="1911521"/>
                </a:cubicBezTo>
                <a:cubicBezTo>
                  <a:pt x="755311" y="1929613"/>
                  <a:pt x="741533" y="1937087"/>
                  <a:pt x="726574" y="1927254"/>
                </a:cubicBezTo>
                <a:cubicBezTo>
                  <a:pt x="720276" y="1922927"/>
                  <a:pt x="713190" y="1916634"/>
                  <a:pt x="710828" y="1909554"/>
                </a:cubicBezTo>
                <a:cubicBezTo>
                  <a:pt x="704924" y="1891461"/>
                  <a:pt x="699806" y="1872582"/>
                  <a:pt x="697051" y="1853702"/>
                </a:cubicBezTo>
                <a:cubicBezTo>
                  <a:pt x="691146" y="1814763"/>
                  <a:pt x="686816" y="1775431"/>
                  <a:pt x="682486" y="1736099"/>
                </a:cubicBezTo>
                <a:cubicBezTo>
                  <a:pt x="679730" y="1710926"/>
                  <a:pt x="678156" y="1685753"/>
                  <a:pt x="676187" y="1660580"/>
                </a:cubicBezTo>
                <a:cubicBezTo>
                  <a:pt x="676187" y="1658614"/>
                  <a:pt x="675794" y="1655860"/>
                  <a:pt x="676975" y="1654681"/>
                </a:cubicBezTo>
                <a:cubicBezTo>
                  <a:pt x="697444" y="1634621"/>
                  <a:pt x="686422" y="1610235"/>
                  <a:pt x="683273" y="1588602"/>
                </a:cubicBezTo>
                <a:cubicBezTo>
                  <a:pt x="673826" y="1528030"/>
                  <a:pt x="668708" y="1467459"/>
                  <a:pt x="677368" y="1406494"/>
                </a:cubicBezTo>
                <a:cubicBezTo>
                  <a:pt x="677762" y="1403740"/>
                  <a:pt x="676975" y="1400594"/>
                  <a:pt x="676581" y="1395481"/>
                </a:cubicBezTo>
                <a:cubicBezTo>
                  <a:pt x="671857" y="1393514"/>
                  <a:pt x="666740" y="1389581"/>
                  <a:pt x="660835" y="1388794"/>
                </a:cubicBezTo>
                <a:cubicBezTo>
                  <a:pt x="571477" y="1375421"/>
                  <a:pt x="482907" y="1356935"/>
                  <a:pt x="398666" y="1324289"/>
                </a:cubicBezTo>
                <a:cubicBezTo>
                  <a:pt x="349854" y="1305410"/>
                  <a:pt x="304191" y="1275910"/>
                  <a:pt x="270337" y="1233825"/>
                </a:cubicBezTo>
                <a:cubicBezTo>
                  <a:pt x="251048" y="1209439"/>
                  <a:pt x="229398" y="1188593"/>
                  <a:pt x="203811" y="1171680"/>
                </a:cubicBezTo>
                <a:cubicBezTo>
                  <a:pt x="168383" y="1148080"/>
                  <a:pt x="145157" y="1113074"/>
                  <a:pt x="117208" y="1082395"/>
                </a:cubicBezTo>
                <a:cubicBezTo>
                  <a:pt x="54225" y="1013170"/>
                  <a:pt x="21946" y="929786"/>
                  <a:pt x="7381" y="838928"/>
                </a:cubicBezTo>
                <a:cubicBezTo>
                  <a:pt x="-1279" y="784650"/>
                  <a:pt x="-4822" y="729978"/>
                  <a:pt x="10924" y="676092"/>
                </a:cubicBezTo>
                <a:cubicBezTo>
                  <a:pt x="28244" y="618274"/>
                  <a:pt x="58161" y="569895"/>
                  <a:pt x="112091" y="541182"/>
                </a:cubicBezTo>
                <a:cubicBezTo>
                  <a:pt x="130986" y="531349"/>
                  <a:pt x="154999" y="527023"/>
                  <a:pt x="176256" y="527023"/>
                </a:cubicBezTo>
                <a:cubicBezTo>
                  <a:pt x="209322" y="527416"/>
                  <a:pt x="242782" y="533316"/>
                  <a:pt x="275848" y="537643"/>
                </a:cubicBezTo>
                <a:cubicBezTo>
                  <a:pt x="308127" y="541969"/>
                  <a:pt x="340013" y="549049"/>
                  <a:pt x="371898" y="551016"/>
                </a:cubicBezTo>
                <a:cubicBezTo>
                  <a:pt x="424647" y="554162"/>
                  <a:pt x="475034" y="540396"/>
                  <a:pt x="522665" y="520336"/>
                </a:cubicBezTo>
                <a:cubicBezTo>
                  <a:pt x="568328" y="501064"/>
                  <a:pt x="612023" y="477464"/>
                  <a:pt x="656111" y="454651"/>
                </a:cubicBezTo>
                <a:cubicBezTo>
                  <a:pt x="732479" y="414926"/>
                  <a:pt x="796250" y="358287"/>
                  <a:pt x="859627" y="301649"/>
                </a:cubicBezTo>
                <a:cubicBezTo>
                  <a:pt x="887970" y="276476"/>
                  <a:pt x="912769" y="247370"/>
                  <a:pt x="941506" y="222197"/>
                </a:cubicBezTo>
                <a:cubicBezTo>
                  <a:pt x="979296" y="188765"/>
                  <a:pt x="1011575" y="149433"/>
                  <a:pt x="1056451" y="123867"/>
                </a:cubicBezTo>
                <a:cubicBezTo>
                  <a:pt x="1074559" y="113247"/>
                  <a:pt x="1089517" y="97514"/>
                  <a:pt x="1107231" y="86108"/>
                </a:cubicBezTo>
                <a:cubicBezTo>
                  <a:pt x="1133606" y="69588"/>
                  <a:pt x="1159980" y="52675"/>
                  <a:pt x="1188323" y="39695"/>
                </a:cubicBezTo>
                <a:cubicBezTo>
                  <a:pt x="1226900" y="22389"/>
                  <a:pt x="1267839" y="12556"/>
                  <a:pt x="1309959" y="5083"/>
                </a:cubicBezTo>
                <a:cubicBezTo>
                  <a:pt x="1362314" y="-4357"/>
                  <a:pt x="1413489" y="756"/>
                  <a:pt x="1463876" y="9016"/>
                </a:cubicBezTo>
                <a:cubicBezTo>
                  <a:pt x="1513475" y="16883"/>
                  <a:pt x="1563075" y="31042"/>
                  <a:pt x="1605195" y="61328"/>
                </a:cubicBezTo>
                <a:cubicBezTo>
                  <a:pt x="1612674" y="66441"/>
                  <a:pt x="1618973" y="73521"/>
                  <a:pt x="1625271" y="79814"/>
                </a:cubicBezTo>
                <a:cubicBezTo>
                  <a:pt x="1669359" y="125440"/>
                  <a:pt x="1706756" y="175392"/>
                  <a:pt x="1728013" y="236357"/>
                </a:cubicBezTo>
                <a:cubicBezTo>
                  <a:pt x="1732737" y="249730"/>
                  <a:pt x="1740216" y="261923"/>
                  <a:pt x="1747695" y="277656"/>
                </a:cubicBezTo>
                <a:cubicBezTo>
                  <a:pt x="1778006" y="273723"/>
                  <a:pt x="1806742" y="280803"/>
                  <a:pt x="1834691" y="294962"/>
                </a:cubicBezTo>
                <a:cubicBezTo>
                  <a:pt x="1861853" y="308728"/>
                  <a:pt x="1874843" y="331148"/>
                  <a:pt x="1883110" y="358287"/>
                </a:cubicBezTo>
                <a:cubicBezTo>
                  <a:pt x="1893738" y="390933"/>
                  <a:pt x="1872875" y="427119"/>
                  <a:pt x="1840596" y="433019"/>
                </a:cubicBezTo>
                <a:cubicBezTo>
                  <a:pt x="1817764" y="437345"/>
                  <a:pt x="1794933" y="440492"/>
                  <a:pt x="1768952" y="444425"/>
                </a:cubicBezTo>
                <a:cubicBezTo>
                  <a:pt x="1766197" y="462518"/>
                  <a:pt x="1763835" y="484544"/>
                  <a:pt x="1758717" y="505783"/>
                </a:cubicBezTo>
                <a:cubicBezTo>
                  <a:pt x="1744152" y="567928"/>
                  <a:pt x="1729194" y="630074"/>
                  <a:pt x="1712267" y="691825"/>
                </a:cubicBezTo>
                <a:cubicBezTo>
                  <a:pt x="1698883" y="740597"/>
                  <a:pt x="1681956" y="788583"/>
                  <a:pt x="1666604" y="836962"/>
                </a:cubicBezTo>
                <a:cubicBezTo>
                  <a:pt x="1645740" y="900680"/>
                  <a:pt x="1618973" y="962432"/>
                  <a:pt x="1582757" y="1018677"/>
                </a:cubicBezTo>
                <a:cubicBezTo>
                  <a:pt x="1550872" y="1068629"/>
                  <a:pt x="1515443" y="1118188"/>
                  <a:pt x="1468599" y="1155947"/>
                </a:cubicBezTo>
                <a:cubicBezTo>
                  <a:pt x="1404828" y="1207865"/>
                  <a:pt x="1339089" y="1257031"/>
                  <a:pt x="1273350" y="1305410"/>
                </a:cubicBezTo>
                <a:cubicBezTo>
                  <a:pt x="1254849" y="1319176"/>
                  <a:pt x="1232017" y="1327042"/>
                  <a:pt x="1211154" y="1337662"/>
                </a:cubicBezTo>
                <a:cubicBezTo>
                  <a:pt x="1206037" y="1340415"/>
                  <a:pt x="1200919" y="1343562"/>
                  <a:pt x="1196983" y="1345922"/>
                </a:cubicBezTo>
                <a:cubicBezTo>
                  <a:pt x="1230836" y="1407674"/>
                  <a:pt x="1264690" y="1467852"/>
                  <a:pt x="1296969" y="1528817"/>
                </a:cubicBezTo>
                <a:cubicBezTo>
                  <a:pt x="1303267" y="1541010"/>
                  <a:pt x="1310747" y="1547303"/>
                  <a:pt x="1323737" y="1550057"/>
                </a:cubicBezTo>
                <a:cubicBezTo>
                  <a:pt x="1382391" y="1562250"/>
                  <a:pt x="1441044" y="1574836"/>
                  <a:pt x="1499304" y="1587816"/>
                </a:cubicBezTo>
                <a:cubicBezTo>
                  <a:pt x="1509145" y="1589782"/>
                  <a:pt x="1520167" y="1592536"/>
                  <a:pt x="1527253" y="1598435"/>
                </a:cubicBezTo>
                <a:cubicBezTo>
                  <a:pt x="1532764" y="1603155"/>
                  <a:pt x="1533551" y="1613775"/>
                  <a:pt x="1536700" y="1621641"/>
                </a:cubicBezTo>
                <a:cubicBezTo>
                  <a:pt x="1529615" y="1624395"/>
                  <a:pt x="1521742" y="1630294"/>
                  <a:pt x="1515443" y="1629115"/>
                </a:cubicBezTo>
                <a:cubicBezTo>
                  <a:pt x="1458758" y="1618495"/>
                  <a:pt x="1400105" y="1617708"/>
                  <a:pt x="1345388" y="1595289"/>
                </a:cubicBezTo>
                <a:cubicBezTo>
                  <a:pt x="1338302" y="1592536"/>
                  <a:pt x="1330429" y="1591356"/>
                  <a:pt x="1317439" y="1588209"/>
                </a:cubicBezTo>
                <a:cubicBezTo>
                  <a:pt x="1324131" y="1596469"/>
                  <a:pt x="1326493" y="1600795"/>
                  <a:pt x="1330036" y="1603549"/>
                </a:cubicBezTo>
                <a:cubicBezTo>
                  <a:pt x="1365070" y="1631081"/>
                  <a:pt x="1400892" y="1658220"/>
                  <a:pt x="1435533" y="1686146"/>
                </a:cubicBezTo>
                <a:cubicBezTo>
                  <a:pt x="1444587" y="1693620"/>
                  <a:pt x="1452460" y="1703846"/>
                  <a:pt x="1456790" y="1714466"/>
                </a:cubicBezTo>
                <a:cubicBezTo>
                  <a:pt x="1462695" y="1729412"/>
                  <a:pt x="1452066" y="1739638"/>
                  <a:pt x="1437501" y="1733345"/>
                </a:cubicBezTo>
                <a:cubicBezTo>
                  <a:pt x="1421755" y="1726265"/>
                  <a:pt x="1406797" y="1717219"/>
                  <a:pt x="1393806" y="1706206"/>
                </a:cubicBezTo>
                <a:cubicBezTo>
                  <a:pt x="1368613" y="1684180"/>
                  <a:pt x="1344600" y="1660580"/>
                  <a:pt x="1320588" y="1637374"/>
                </a:cubicBezTo>
                <a:cubicBezTo>
                  <a:pt x="1317045" y="1634228"/>
                  <a:pt x="1313502" y="1631081"/>
                  <a:pt x="1305236" y="1624001"/>
                </a:cubicBezTo>
                <a:cubicBezTo>
                  <a:pt x="1299725" y="1659400"/>
                  <a:pt x="1295394" y="1690080"/>
                  <a:pt x="1290671" y="1720759"/>
                </a:cubicBezTo>
                <a:cubicBezTo>
                  <a:pt x="1289490" y="1729805"/>
                  <a:pt x="1289883" y="1739638"/>
                  <a:pt x="1286734" y="1747898"/>
                </a:cubicBezTo>
                <a:cubicBezTo>
                  <a:pt x="1283979" y="1755765"/>
                  <a:pt x="1277680" y="1766384"/>
                  <a:pt x="1271776" y="1767564"/>
                </a:cubicBezTo>
                <a:cubicBezTo>
                  <a:pt x="1265084" y="1768744"/>
                  <a:pt x="1253274" y="1762058"/>
                  <a:pt x="1250125" y="1755371"/>
                </a:cubicBezTo>
                <a:cubicBezTo>
                  <a:pt x="1245008" y="1745145"/>
                  <a:pt x="1241859" y="1732165"/>
                  <a:pt x="1243039" y="1720759"/>
                </a:cubicBezTo>
                <a:cubicBezTo>
                  <a:pt x="1246976" y="1676313"/>
                  <a:pt x="1252093" y="1631868"/>
                  <a:pt x="1258785" y="1587816"/>
                </a:cubicBezTo>
                <a:cubicBezTo>
                  <a:pt x="1261147" y="1572083"/>
                  <a:pt x="1259573" y="1559103"/>
                  <a:pt x="1251700" y="1544550"/>
                </a:cubicBezTo>
                <a:cubicBezTo>
                  <a:pt x="1221389" y="1487125"/>
                  <a:pt x="1193046" y="1428913"/>
                  <a:pt x="1163523" y="1370701"/>
                </a:cubicBezTo>
                <a:cubicBezTo>
                  <a:pt x="1161161" y="1366375"/>
                  <a:pt x="1157618" y="1362835"/>
                  <a:pt x="1155650" y="1359688"/>
                </a:cubicBezTo>
                <a:cubicBezTo>
                  <a:pt x="1115891" y="1369915"/>
                  <a:pt x="1078101" y="1380534"/>
                  <a:pt x="1039524" y="1389187"/>
                </a:cubicBezTo>
                <a:cubicBezTo>
                  <a:pt x="974966" y="1404134"/>
                  <a:pt x="909620" y="1411607"/>
                  <a:pt x="843094" y="1410820"/>
                </a:cubicBezTo>
                <a:cubicBezTo>
                  <a:pt x="809634" y="1410427"/>
                  <a:pt x="776174" y="1412787"/>
                  <a:pt x="743107" y="1403347"/>
                </a:cubicBezTo>
                <a:cubicBezTo>
                  <a:pt x="735235" y="1400987"/>
                  <a:pt x="725393" y="1404134"/>
                  <a:pt x="718308" y="1404527"/>
                </a:cubicBezTo>
                <a:cubicBezTo>
                  <a:pt x="707679" y="1478472"/>
                  <a:pt x="716733" y="1548483"/>
                  <a:pt x="731298" y="1618102"/>
                </a:cubicBezTo>
                <a:cubicBezTo>
                  <a:pt x="734054" y="1631081"/>
                  <a:pt x="739565" y="1636981"/>
                  <a:pt x="751374" y="1641308"/>
                </a:cubicBezTo>
                <a:cubicBezTo>
                  <a:pt x="793888" y="1657434"/>
                  <a:pt x="836402" y="1674740"/>
                  <a:pt x="878522" y="1691653"/>
                </a:cubicBezTo>
                <a:cubicBezTo>
                  <a:pt x="898204" y="1699519"/>
                  <a:pt x="918280" y="1706993"/>
                  <a:pt x="937963" y="1715646"/>
                </a:cubicBezTo>
                <a:cubicBezTo>
                  <a:pt x="944261" y="1718399"/>
                  <a:pt x="951741" y="1722332"/>
                  <a:pt x="954890" y="1727839"/>
                </a:cubicBezTo>
                <a:cubicBezTo>
                  <a:pt x="958432" y="1734132"/>
                  <a:pt x="961188" y="1744358"/>
                  <a:pt x="958432" y="1749471"/>
                </a:cubicBezTo>
                <a:cubicBezTo>
                  <a:pt x="955677" y="1754191"/>
                  <a:pt x="944261" y="1757338"/>
                  <a:pt x="937963" y="1755765"/>
                </a:cubicBezTo>
                <a:cubicBezTo>
                  <a:pt x="911589" y="1748685"/>
                  <a:pt x="885214" y="1740425"/>
                  <a:pt x="859233" y="1731772"/>
                </a:cubicBezTo>
                <a:cubicBezTo>
                  <a:pt x="828923" y="1721152"/>
                  <a:pt x="799005" y="1709746"/>
                  <a:pt x="769088" y="1698733"/>
                </a:cubicBezTo>
                <a:cubicBezTo>
                  <a:pt x="767907" y="1701093"/>
                  <a:pt x="766726" y="1702273"/>
                  <a:pt x="765545" y="1703453"/>
                </a:cubicBezTo>
                <a:close/>
                <a:moveTo>
                  <a:pt x="47533" y="773243"/>
                </a:moveTo>
                <a:cubicBezTo>
                  <a:pt x="48714" y="868427"/>
                  <a:pt x="68396" y="949452"/>
                  <a:pt x="113666" y="1022610"/>
                </a:cubicBezTo>
                <a:cubicBezTo>
                  <a:pt x="127837" y="1045423"/>
                  <a:pt x="144370" y="1068629"/>
                  <a:pt x="164446" y="1085935"/>
                </a:cubicBezTo>
                <a:cubicBezTo>
                  <a:pt x="197119" y="1114254"/>
                  <a:pt x="234122" y="1137461"/>
                  <a:pt x="268369" y="1163420"/>
                </a:cubicBezTo>
                <a:cubicBezTo>
                  <a:pt x="276242" y="1169320"/>
                  <a:pt x="282934" y="1177580"/>
                  <a:pt x="289232" y="1185446"/>
                </a:cubicBezTo>
                <a:cubicBezTo>
                  <a:pt x="314819" y="1220058"/>
                  <a:pt x="350248" y="1241691"/>
                  <a:pt x="387644" y="1259784"/>
                </a:cubicBezTo>
                <a:cubicBezTo>
                  <a:pt x="438031" y="1284170"/>
                  <a:pt x="491567" y="1299903"/>
                  <a:pt x="547071" y="1308949"/>
                </a:cubicBezTo>
                <a:cubicBezTo>
                  <a:pt x="629737" y="1322716"/>
                  <a:pt x="709254" y="1354575"/>
                  <a:pt x="794675" y="1353395"/>
                </a:cubicBezTo>
                <a:cubicBezTo>
                  <a:pt x="830891" y="1353002"/>
                  <a:pt x="867500" y="1351822"/>
                  <a:pt x="903716" y="1348282"/>
                </a:cubicBezTo>
                <a:cubicBezTo>
                  <a:pt x="975753" y="1341595"/>
                  <a:pt x="1045428" y="1321929"/>
                  <a:pt x="1113923" y="1299903"/>
                </a:cubicBezTo>
                <a:cubicBezTo>
                  <a:pt x="1146202" y="1289283"/>
                  <a:pt x="1178481" y="1275910"/>
                  <a:pt x="1208399" y="1259391"/>
                </a:cubicBezTo>
                <a:cubicBezTo>
                  <a:pt x="1292639" y="1212192"/>
                  <a:pt x="1370975" y="1156340"/>
                  <a:pt x="1441044" y="1089868"/>
                </a:cubicBezTo>
                <a:cubicBezTo>
                  <a:pt x="1464269" y="1067449"/>
                  <a:pt x="1489069" y="1045030"/>
                  <a:pt x="1506783" y="1018677"/>
                </a:cubicBezTo>
                <a:cubicBezTo>
                  <a:pt x="1552840" y="949845"/>
                  <a:pt x="1594960" y="878261"/>
                  <a:pt x="1623696" y="799596"/>
                </a:cubicBezTo>
                <a:cubicBezTo>
                  <a:pt x="1639049" y="757510"/>
                  <a:pt x="1657550" y="716605"/>
                  <a:pt x="1670147" y="674126"/>
                </a:cubicBezTo>
                <a:cubicBezTo>
                  <a:pt x="1685105" y="623780"/>
                  <a:pt x="1695734" y="571862"/>
                  <a:pt x="1708330" y="520336"/>
                </a:cubicBezTo>
                <a:cubicBezTo>
                  <a:pt x="1720927" y="468418"/>
                  <a:pt x="1726438" y="416499"/>
                  <a:pt x="1715810" y="363400"/>
                </a:cubicBezTo>
                <a:cubicBezTo>
                  <a:pt x="1703607" y="303222"/>
                  <a:pt x="1680775" y="247370"/>
                  <a:pt x="1652433" y="192698"/>
                </a:cubicBezTo>
                <a:cubicBezTo>
                  <a:pt x="1632356" y="153759"/>
                  <a:pt x="1602046" y="125833"/>
                  <a:pt x="1565436" y="106167"/>
                </a:cubicBezTo>
                <a:cubicBezTo>
                  <a:pt x="1517805" y="80208"/>
                  <a:pt x="1464269" y="69588"/>
                  <a:pt x="1410733" y="64475"/>
                </a:cubicBezTo>
                <a:cubicBezTo>
                  <a:pt x="1366251" y="60148"/>
                  <a:pt x="1321375" y="61721"/>
                  <a:pt x="1277680" y="73521"/>
                </a:cubicBezTo>
                <a:cubicBezTo>
                  <a:pt x="1243827" y="82961"/>
                  <a:pt x="1208792" y="92401"/>
                  <a:pt x="1177694" y="108527"/>
                </a:cubicBezTo>
                <a:cubicBezTo>
                  <a:pt x="1129275" y="134486"/>
                  <a:pt x="1085581" y="167132"/>
                  <a:pt x="1045822" y="205284"/>
                </a:cubicBezTo>
                <a:cubicBezTo>
                  <a:pt x="1006457" y="243043"/>
                  <a:pt x="962369" y="275689"/>
                  <a:pt x="924579" y="314628"/>
                </a:cubicBezTo>
                <a:cubicBezTo>
                  <a:pt x="889938" y="350027"/>
                  <a:pt x="857265" y="387000"/>
                  <a:pt x="817900" y="417286"/>
                </a:cubicBezTo>
                <a:cubicBezTo>
                  <a:pt x="761609" y="460945"/>
                  <a:pt x="704924" y="503030"/>
                  <a:pt x="638791" y="530956"/>
                </a:cubicBezTo>
                <a:cubicBezTo>
                  <a:pt x="631312" y="534103"/>
                  <a:pt x="623832" y="537643"/>
                  <a:pt x="617140" y="541576"/>
                </a:cubicBezTo>
                <a:cubicBezTo>
                  <a:pt x="564785" y="572255"/>
                  <a:pt x="507706" y="590741"/>
                  <a:pt x="447872" y="597821"/>
                </a:cubicBezTo>
                <a:cubicBezTo>
                  <a:pt x="404571" y="602934"/>
                  <a:pt x="361270" y="603721"/>
                  <a:pt x="317575" y="592708"/>
                </a:cubicBezTo>
                <a:cubicBezTo>
                  <a:pt x="274667" y="581695"/>
                  <a:pt x="230579" y="573435"/>
                  <a:pt x="185309" y="575008"/>
                </a:cubicBezTo>
                <a:cubicBezTo>
                  <a:pt x="144370" y="576188"/>
                  <a:pt x="113272" y="593494"/>
                  <a:pt x="89653" y="626140"/>
                </a:cubicBezTo>
                <a:cubicBezTo>
                  <a:pt x="56193" y="672946"/>
                  <a:pt x="49107" y="726831"/>
                  <a:pt x="47533" y="773243"/>
                </a:cubicBezTo>
                <a:close/>
                <a:moveTo>
                  <a:pt x="1767771" y="392113"/>
                </a:moveTo>
                <a:cubicBezTo>
                  <a:pt x="1790603" y="391326"/>
                  <a:pt x="1807529" y="386606"/>
                  <a:pt x="1820913" y="372840"/>
                </a:cubicBezTo>
                <a:cubicBezTo>
                  <a:pt x="1831936" y="361434"/>
                  <a:pt x="1831148" y="349241"/>
                  <a:pt x="1817371" y="343341"/>
                </a:cubicBezTo>
                <a:cubicBezTo>
                  <a:pt x="1800444" y="336261"/>
                  <a:pt x="1781942" y="332328"/>
                  <a:pt x="1759505" y="326035"/>
                </a:cubicBezTo>
                <a:cubicBezTo>
                  <a:pt x="1763047" y="350421"/>
                  <a:pt x="1765409" y="370087"/>
                  <a:pt x="1767771" y="392113"/>
                </a:cubicBezTo>
                <a:close/>
                <a:moveTo>
                  <a:pt x="615959" y="945519"/>
                </a:moveTo>
                <a:cubicBezTo>
                  <a:pt x="643908" y="934112"/>
                  <a:pt x="674219" y="927426"/>
                  <a:pt x="703349" y="918379"/>
                </a:cubicBezTo>
                <a:cubicBezTo>
                  <a:pt x="712403" y="915626"/>
                  <a:pt x="721851" y="910906"/>
                  <a:pt x="719882" y="899893"/>
                </a:cubicBezTo>
                <a:cubicBezTo>
                  <a:pt x="718308" y="891633"/>
                  <a:pt x="713978" y="881800"/>
                  <a:pt x="707286" y="877474"/>
                </a:cubicBezTo>
                <a:cubicBezTo>
                  <a:pt x="699413" y="872361"/>
                  <a:pt x="687997" y="870394"/>
                  <a:pt x="678549" y="871181"/>
                </a:cubicBezTo>
                <a:cubicBezTo>
                  <a:pt x="663591" y="872361"/>
                  <a:pt x="648632" y="876687"/>
                  <a:pt x="634067" y="880227"/>
                </a:cubicBezTo>
                <a:cubicBezTo>
                  <a:pt x="572658" y="894780"/>
                  <a:pt x="520303" y="872361"/>
                  <a:pt x="471491" y="838142"/>
                </a:cubicBezTo>
                <a:cubicBezTo>
                  <a:pt x="464799" y="833422"/>
                  <a:pt x="461650" y="823982"/>
                  <a:pt x="457320" y="817689"/>
                </a:cubicBezTo>
                <a:cubicBezTo>
                  <a:pt x="465586" y="801956"/>
                  <a:pt x="477002" y="796056"/>
                  <a:pt x="490780" y="794876"/>
                </a:cubicBezTo>
                <a:cubicBezTo>
                  <a:pt x="514005" y="792516"/>
                  <a:pt x="537230" y="789763"/>
                  <a:pt x="560455" y="788583"/>
                </a:cubicBezTo>
                <a:cubicBezTo>
                  <a:pt x="628163" y="785436"/>
                  <a:pt x="693902" y="774030"/>
                  <a:pt x="755311" y="744531"/>
                </a:cubicBezTo>
                <a:cubicBezTo>
                  <a:pt x="788771" y="728404"/>
                  <a:pt x="820262" y="708345"/>
                  <a:pt x="851360" y="688285"/>
                </a:cubicBezTo>
                <a:cubicBezTo>
                  <a:pt x="867894" y="677272"/>
                  <a:pt x="882852" y="663113"/>
                  <a:pt x="896630" y="648560"/>
                </a:cubicBezTo>
                <a:cubicBezTo>
                  <a:pt x="907652" y="636760"/>
                  <a:pt x="906471" y="618667"/>
                  <a:pt x="896630" y="610014"/>
                </a:cubicBezTo>
                <a:cubicBezTo>
                  <a:pt x="886789" y="600968"/>
                  <a:pt x="876948" y="602148"/>
                  <a:pt x="861595" y="613554"/>
                </a:cubicBezTo>
                <a:cubicBezTo>
                  <a:pt x="840732" y="629287"/>
                  <a:pt x="820262" y="646200"/>
                  <a:pt x="798218" y="659966"/>
                </a:cubicBezTo>
                <a:cubicBezTo>
                  <a:pt x="776961" y="672946"/>
                  <a:pt x="754917" y="683959"/>
                  <a:pt x="730904" y="692219"/>
                </a:cubicBezTo>
                <a:cubicBezTo>
                  <a:pt x="664772" y="714638"/>
                  <a:pt x="598639" y="735877"/>
                  <a:pt x="527389" y="737057"/>
                </a:cubicBezTo>
                <a:cubicBezTo>
                  <a:pt x="503376" y="737451"/>
                  <a:pt x="478970" y="741777"/>
                  <a:pt x="456139" y="749644"/>
                </a:cubicBezTo>
                <a:cubicBezTo>
                  <a:pt x="404965" y="767343"/>
                  <a:pt x="394336" y="815329"/>
                  <a:pt x="430945" y="855054"/>
                </a:cubicBezTo>
                <a:cubicBezTo>
                  <a:pt x="451809" y="877474"/>
                  <a:pt x="474640" y="897533"/>
                  <a:pt x="502983" y="910513"/>
                </a:cubicBezTo>
                <a:cubicBezTo>
                  <a:pt x="510068" y="913660"/>
                  <a:pt x="516367" y="918379"/>
                  <a:pt x="525814" y="924279"/>
                </a:cubicBezTo>
                <a:cubicBezTo>
                  <a:pt x="517154" y="932146"/>
                  <a:pt x="511249" y="938439"/>
                  <a:pt x="504164" y="943945"/>
                </a:cubicBezTo>
                <a:cubicBezTo>
                  <a:pt x="471097" y="969905"/>
                  <a:pt x="466767" y="1006091"/>
                  <a:pt x="492748" y="1038343"/>
                </a:cubicBezTo>
                <a:cubicBezTo>
                  <a:pt x="508494" y="1058009"/>
                  <a:pt x="528570" y="1072169"/>
                  <a:pt x="553763" y="1075709"/>
                </a:cubicBezTo>
                <a:cubicBezTo>
                  <a:pt x="577776" y="1078855"/>
                  <a:pt x="602182" y="1079642"/>
                  <a:pt x="626588" y="1079642"/>
                </a:cubicBezTo>
                <a:cubicBezTo>
                  <a:pt x="649419" y="1079249"/>
                  <a:pt x="672645" y="1076102"/>
                  <a:pt x="695870" y="1074135"/>
                </a:cubicBezTo>
                <a:cubicBezTo>
                  <a:pt x="690359" y="1123301"/>
                  <a:pt x="707679" y="1155553"/>
                  <a:pt x="748225" y="1166173"/>
                </a:cubicBezTo>
                <a:cubicBezTo>
                  <a:pt x="766333" y="1170893"/>
                  <a:pt x="786409" y="1170500"/>
                  <a:pt x="805304" y="1169320"/>
                </a:cubicBezTo>
                <a:cubicBezTo>
                  <a:pt x="826561" y="1168140"/>
                  <a:pt x="847424" y="1163813"/>
                  <a:pt x="868287" y="1159487"/>
                </a:cubicBezTo>
                <a:cubicBezTo>
                  <a:pt x="893087" y="1154767"/>
                  <a:pt x="918674" y="1151620"/>
                  <a:pt x="942293" y="1142967"/>
                </a:cubicBezTo>
                <a:cubicBezTo>
                  <a:pt x="1003308" y="1120548"/>
                  <a:pt x="1047397" y="1075316"/>
                  <a:pt x="1088730" y="1027330"/>
                </a:cubicBezTo>
                <a:cubicBezTo>
                  <a:pt x="1089911" y="1025757"/>
                  <a:pt x="1091879" y="1023790"/>
                  <a:pt x="1091879" y="1022217"/>
                </a:cubicBezTo>
                <a:cubicBezTo>
                  <a:pt x="1091485" y="1016710"/>
                  <a:pt x="1092273" y="1009237"/>
                  <a:pt x="1089123" y="1006091"/>
                </a:cubicBezTo>
                <a:cubicBezTo>
                  <a:pt x="1085974" y="1002944"/>
                  <a:pt x="1077314" y="1000977"/>
                  <a:pt x="1072984" y="1002944"/>
                </a:cubicBezTo>
                <a:cubicBezTo>
                  <a:pt x="1065898" y="1006091"/>
                  <a:pt x="1060387" y="1012777"/>
                  <a:pt x="1054482" y="1018284"/>
                </a:cubicBezTo>
                <a:cubicBezTo>
                  <a:pt x="1013937" y="1054469"/>
                  <a:pt x="971029" y="1087902"/>
                  <a:pt x="916706" y="1098128"/>
                </a:cubicBezTo>
                <a:cubicBezTo>
                  <a:pt x="865925" y="1107568"/>
                  <a:pt x="814358" y="1112288"/>
                  <a:pt x="763184" y="1118581"/>
                </a:cubicBezTo>
                <a:cubicBezTo>
                  <a:pt x="758066" y="1119368"/>
                  <a:pt x="752555" y="1115434"/>
                  <a:pt x="743107" y="1113074"/>
                </a:cubicBezTo>
                <a:cubicBezTo>
                  <a:pt x="750980" y="1101668"/>
                  <a:pt x="756098" y="1092228"/>
                  <a:pt x="763577" y="1084362"/>
                </a:cubicBezTo>
                <a:cubicBezTo>
                  <a:pt x="776568" y="1070202"/>
                  <a:pt x="790739" y="1057223"/>
                  <a:pt x="804516" y="1043850"/>
                </a:cubicBezTo>
                <a:cubicBezTo>
                  <a:pt x="819081" y="1029690"/>
                  <a:pt x="821443" y="1017497"/>
                  <a:pt x="812783" y="1003731"/>
                </a:cubicBezTo>
                <a:cubicBezTo>
                  <a:pt x="804123" y="990358"/>
                  <a:pt x="787196" y="986031"/>
                  <a:pt x="769876" y="992324"/>
                </a:cubicBezTo>
                <a:cubicBezTo>
                  <a:pt x="752949" y="998617"/>
                  <a:pt x="735628" y="1005304"/>
                  <a:pt x="718308" y="1009630"/>
                </a:cubicBezTo>
                <a:cubicBezTo>
                  <a:pt x="669102" y="1022217"/>
                  <a:pt x="619502" y="1032050"/>
                  <a:pt x="568328" y="1027723"/>
                </a:cubicBezTo>
                <a:cubicBezTo>
                  <a:pt x="551795" y="1026543"/>
                  <a:pt x="535655" y="1024970"/>
                  <a:pt x="524633" y="1004911"/>
                </a:cubicBezTo>
                <a:cubicBezTo>
                  <a:pt x="550220" y="976198"/>
                  <a:pt x="582499" y="959285"/>
                  <a:pt x="615959" y="945519"/>
                </a:cubicBezTo>
                <a:close/>
                <a:moveTo>
                  <a:pt x="1407978" y="390933"/>
                </a:moveTo>
                <a:cubicBezTo>
                  <a:pt x="1424511" y="369694"/>
                  <a:pt x="1426085" y="312268"/>
                  <a:pt x="1397743" y="290636"/>
                </a:cubicBezTo>
                <a:cubicBezTo>
                  <a:pt x="1376486" y="274116"/>
                  <a:pt x="1353261" y="263496"/>
                  <a:pt x="1325312" y="263890"/>
                </a:cubicBezTo>
                <a:cubicBezTo>
                  <a:pt x="1292245" y="264283"/>
                  <a:pt x="1268233" y="289062"/>
                  <a:pt x="1270988" y="321708"/>
                </a:cubicBezTo>
                <a:cubicBezTo>
                  <a:pt x="1276106" y="376380"/>
                  <a:pt x="1306023" y="403519"/>
                  <a:pt x="1357591" y="405093"/>
                </a:cubicBezTo>
                <a:cubicBezTo>
                  <a:pt x="1380029" y="406666"/>
                  <a:pt x="1397349" y="404306"/>
                  <a:pt x="1407978" y="3909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 rot="-291508">
            <a:off x="5711612" y="902440"/>
            <a:ext cx="1299099" cy="603458"/>
          </a:xfrm>
          <a:custGeom>
            <a:avLst/>
            <a:gdLst/>
            <a:ahLst/>
            <a:cxnLst/>
            <a:rect l="l" t="t" r="r" b="b"/>
            <a:pathLst>
              <a:path w="2588862" h="1202579" extrusionOk="0">
                <a:moveTo>
                  <a:pt x="912870" y="614926"/>
                </a:moveTo>
                <a:cubicBezTo>
                  <a:pt x="861098" y="612177"/>
                  <a:pt x="813449" y="609428"/>
                  <a:pt x="763509" y="607137"/>
                </a:cubicBezTo>
                <a:cubicBezTo>
                  <a:pt x="758927" y="619966"/>
                  <a:pt x="753887" y="634627"/>
                  <a:pt x="748847" y="649288"/>
                </a:cubicBezTo>
                <a:cubicBezTo>
                  <a:pt x="743349" y="664866"/>
                  <a:pt x="741975" y="682276"/>
                  <a:pt x="727772" y="693730"/>
                </a:cubicBezTo>
                <a:cubicBezTo>
                  <a:pt x="724565" y="696479"/>
                  <a:pt x="724106" y="702436"/>
                  <a:pt x="722274" y="707017"/>
                </a:cubicBezTo>
                <a:cubicBezTo>
                  <a:pt x="713569" y="729009"/>
                  <a:pt x="708071" y="752376"/>
                  <a:pt x="696158" y="772535"/>
                </a:cubicBezTo>
                <a:cubicBezTo>
                  <a:pt x="660880" y="831180"/>
                  <a:pt x="624226" y="889367"/>
                  <a:pt x="586657" y="946638"/>
                </a:cubicBezTo>
                <a:cubicBezTo>
                  <a:pt x="559167" y="988331"/>
                  <a:pt x="519765" y="1019028"/>
                  <a:pt x="483111" y="1052016"/>
                </a:cubicBezTo>
                <a:cubicBezTo>
                  <a:pt x="448749" y="1083171"/>
                  <a:pt x="411638" y="1111119"/>
                  <a:pt x="374068" y="1138151"/>
                </a:cubicBezTo>
                <a:cubicBezTo>
                  <a:pt x="325044" y="1173888"/>
                  <a:pt x="284268" y="1171139"/>
                  <a:pt x="242116" y="1126697"/>
                </a:cubicBezTo>
                <a:cubicBezTo>
                  <a:pt x="214168" y="1097374"/>
                  <a:pt x="191260" y="1063928"/>
                  <a:pt x="166519" y="1031856"/>
                </a:cubicBezTo>
                <a:cubicBezTo>
                  <a:pt x="136738" y="993371"/>
                  <a:pt x="114746" y="950761"/>
                  <a:pt x="98711" y="904028"/>
                </a:cubicBezTo>
                <a:cubicBezTo>
                  <a:pt x="89089" y="876080"/>
                  <a:pt x="74428" y="849965"/>
                  <a:pt x="66181" y="821559"/>
                </a:cubicBezTo>
                <a:cubicBezTo>
                  <a:pt x="55643" y="786738"/>
                  <a:pt x="49687" y="750543"/>
                  <a:pt x="41898" y="714806"/>
                </a:cubicBezTo>
                <a:cubicBezTo>
                  <a:pt x="40066" y="706101"/>
                  <a:pt x="37317" y="697854"/>
                  <a:pt x="35026" y="688691"/>
                </a:cubicBezTo>
                <a:cubicBezTo>
                  <a:pt x="29070" y="687774"/>
                  <a:pt x="24030" y="687774"/>
                  <a:pt x="19448" y="686400"/>
                </a:cubicBezTo>
                <a:cubicBezTo>
                  <a:pt x="-253" y="679985"/>
                  <a:pt x="-7126" y="660284"/>
                  <a:pt x="8910" y="648372"/>
                </a:cubicBezTo>
                <a:cubicBezTo>
                  <a:pt x="35026" y="629129"/>
                  <a:pt x="33651" y="604388"/>
                  <a:pt x="32277" y="576898"/>
                </a:cubicBezTo>
                <a:cubicBezTo>
                  <a:pt x="28153" y="499468"/>
                  <a:pt x="45105" y="427995"/>
                  <a:pt x="93213" y="365684"/>
                </a:cubicBezTo>
                <a:cubicBezTo>
                  <a:pt x="127117" y="321700"/>
                  <a:pt x="205921" y="306123"/>
                  <a:pt x="259985" y="339569"/>
                </a:cubicBezTo>
                <a:cubicBezTo>
                  <a:pt x="295722" y="361561"/>
                  <a:pt x="327793" y="386760"/>
                  <a:pt x="350243" y="427078"/>
                </a:cubicBezTo>
                <a:cubicBezTo>
                  <a:pt x="358032" y="417915"/>
                  <a:pt x="363530" y="411959"/>
                  <a:pt x="369028" y="405086"/>
                </a:cubicBezTo>
                <a:cubicBezTo>
                  <a:pt x="399725" y="366600"/>
                  <a:pt x="437295" y="340485"/>
                  <a:pt x="487235" y="333154"/>
                </a:cubicBezTo>
                <a:cubicBezTo>
                  <a:pt x="516557" y="328573"/>
                  <a:pt x="544964" y="321242"/>
                  <a:pt x="575203" y="324449"/>
                </a:cubicBezTo>
                <a:cubicBezTo>
                  <a:pt x="583450" y="325366"/>
                  <a:pt x="593071" y="322617"/>
                  <a:pt x="600860" y="319409"/>
                </a:cubicBezTo>
                <a:cubicBezTo>
                  <a:pt x="673250" y="288712"/>
                  <a:pt x="744724" y="256183"/>
                  <a:pt x="817114" y="226402"/>
                </a:cubicBezTo>
                <a:cubicBezTo>
                  <a:pt x="865221" y="206701"/>
                  <a:pt x="914703" y="189749"/>
                  <a:pt x="963269" y="170964"/>
                </a:cubicBezTo>
                <a:cubicBezTo>
                  <a:pt x="1007252" y="154012"/>
                  <a:pt x="1051236" y="136143"/>
                  <a:pt x="1095220" y="118733"/>
                </a:cubicBezTo>
                <a:cubicBezTo>
                  <a:pt x="1137372" y="101781"/>
                  <a:pt x="1179523" y="85745"/>
                  <a:pt x="1221216" y="67877"/>
                </a:cubicBezTo>
                <a:cubicBezTo>
                  <a:pt x="1251913" y="55048"/>
                  <a:pt x="1281235" y="39012"/>
                  <a:pt x="1312391" y="27100"/>
                </a:cubicBezTo>
                <a:cubicBezTo>
                  <a:pt x="1339881" y="16562"/>
                  <a:pt x="1368287" y="8773"/>
                  <a:pt x="1396693" y="984"/>
                </a:cubicBezTo>
                <a:cubicBezTo>
                  <a:pt x="1410896" y="-2681"/>
                  <a:pt x="1420518" y="4192"/>
                  <a:pt x="1428306" y="16562"/>
                </a:cubicBezTo>
                <a:cubicBezTo>
                  <a:pt x="1460378" y="66960"/>
                  <a:pt x="1464043" y="124689"/>
                  <a:pt x="1472290" y="181043"/>
                </a:cubicBezTo>
                <a:cubicBezTo>
                  <a:pt x="1473207" y="186541"/>
                  <a:pt x="1467709" y="192956"/>
                  <a:pt x="1465418" y="198912"/>
                </a:cubicBezTo>
                <a:cubicBezTo>
                  <a:pt x="1459004" y="195247"/>
                  <a:pt x="1448924" y="193414"/>
                  <a:pt x="1446633" y="188374"/>
                </a:cubicBezTo>
                <a:cubicBezTo>
                  <a:pt x="1435637" y="159968"/>
                  <a:pt x="1426474" y="130645"/>
                  <a:pt x="1417769" y="101781"/>
                </a:cubicBezTo>
                <a:cubicBezTo>
                  <a:pt x="1414103" y="89869"/>
                  <a:pt x="1413645" y="77040"/>
                  <a:pt x="1410896" y="60546"/>
                </a:cubicBezTo>
                <a:cubicBezTo>
                  <a:pt x="1392111" y="65128"/>
                  <a:pt x="1375159" y="68793"/>
                  <a:pt x="1358665" y="73375"/>
                </a:cubicBezTo>
                <a:cubicBezTo>
                  <a:pt x="1294980" y="91701"/>
                  <a:pt x="1238626" y="126980"/>
                  <a:pt x="1177690" y="151263"/>
                </a:cubicBezTo>
                <a:cubicBezTo>
                  <a:pt x="1118129" y="174629"/>
                  <a:pt x="1058109" y="197079"/>
                  <a:pt x="999006" y="220904"/>
                </a:cubicBezTo>
                <a:cubicBezTo>
                  <a:pt x="948149" y="241521"/>
                  <a:pt x="897751" y="263513"/>
                  <a:pt x="846895" y="285047"/>
                </a:cubicBezTo>
                <a:cubicBezTo>
                  <a:pt x="803369" y="303374"/>
                  <a:pt x="759843" y="321700"/>
                  <a:pt x="716318" y="340485"/>
                </a:cubicBezTo>
                <a:cubicBezTo>
                  <a:pt x="703947" y="345983"/>
                  <a:pt x="691577" y="351481"/>
                  <a:pt x="674166" y="359270"/>
                </a:cubicBezTo>
                <a:cubicBezTo>
                  <a:pt x="745640" y="401879"/>
                  <a:pt x="768548" y="467397"/>
                  <a:pt x="774046" y="543910"/>
                </a:cubicBezTo>
                <a:cubicBezTo>
                  <a:pt x="801536" y="543910"/>
                  <a:pt x="827652" y="542994"/>
                  <a:pt x="853767" y="544369"/>
                </a:cubicBezTo>
                <a:cubicBezTo>
                  <a:pt x="877134" y="545743"/>
                  <a:pt x="900500" y="549867"/>
                  <a:pt x="926615" y="552615"/>
                </a:cubicBezTo>
                <a:cubicBezTo>
                  <a:pt x="927532" y="547576"/>
                  <a:pt x="929364" y="540245"/>
                  <a:pt x="929823" y="532914"/>
                </a:cubicBezTo>
                <a:cubicBezTo>
                  <a:pt x="931197" y="503592"/>
                  <a:pt x="939444" y="476102"/>
                  <a:pt x="957313" y="453194"/>
                </a:cubicBezTo>
                <a:cubicBezTo>
                  <a:pt x="977014" y="427078"/>
                  <a:pt x="992133" y="397756"/>
                  <a:pt x="1020997" y="377596"/>
                </a:cubicBezTo>
                <a:cubicBezTo>
                  <a:pt x="1071396" y="341859"/>
                  <a:pt x="1124085" y="332238"/>
                  <a:pt x="1179523" y="356063"/>
                </a:cubicBezTo>
                <a:cubicBezTo>
                  <a:pt x="1210220" y="369349"/>
                  <a:pt x="1234044" y="395007"/>
                  <a:pt x="1253287" y="422955"/>
                </a:cubicBezTo>
                <a:cubicBezTo>
                  <a:pt x="1262909" y="436700"/>
                  <a:pt x="1271156" y="451361"/>
                  <a:pt x="1281235" y="467855"/>
                </a:cubicBezTo>
                <a:cubicBezTo>
                  <a:pt x="1285817" y="464190"/>
                  <a:pt x="1290857" y="461899"/>
                  <a:pt x="1294522" y="457775"/>
                </a:cubicBezTo>
                <a:cubicBezTo>
                  <a:pt x="1312391" y="436241"/>
                  <a:pt x="1331634" y="416540"/>
                  <a:pt x="1360498" y="410126"/>
                </a:cubicBezTo>
                <a:cubicBezTo>
                  <a:pt x="1363247" y="409668"/>
                  <a:pt x="1365996" y="407835"/>
                  <a:pt x="1368287" y="406003"/>
                </a:cubicBezTo>
                <a:cubicBezTo>
                  <a:pt x="1404940" y="367975"/>
                  <a:pt x="1454880" y="366142"/>
                  <a:pt x="1501155" y="365684"/>
                </a:cubicBezTo>
                <a:cubicBezTo>
                  <a:pt x="1538266" y="365226"/>
                  <a:pt x="1574003" y="379887"/>
                  <a:pt x="1599660" y="414250"/>
                </a:cubicBezTo>
                <a:cubicBezTo>
                  <a:pt x="1623027" y="445405"/>
                  <a:pt x="1638146" y="478851"/>
                  <a:pt x="1643644" y="516420"/>
                </a:cubicBezTo>
                <a:cubicBezTo>
                  <a:pt x="1647310" y="543452"/>
                  <a:pt x="1644561" y="570942"/>
                  <a:pt x="1644561" y="602097"/>
                </a:cubicBezTo>
                <a:cubicBezTo>
                  <a:pt x="1678923" y="583771"/>
                  <a:pt x="1710536" y="566360"/>
                  <a:pt x="1742608" y="550325"/>
                </a:cubicBezTo>
                <a:cubicBezTo>
                  <a:pt x="1780177" y="531082"/>
                  <a:pt x="1819122" y="513671"/>
                  <a:pt x="1856691" y="494887"/>
                </a:cubicBezTo>
                <a:cubicBezTo>
                  <a:pt x="1901133" y="472437"/>
                  <a:pt x="1945117" y="447696"/>
                  <a:pt x="1990017" y="425246"/>
                </a:cubicBezTo>
                <a:cubicBezTo>
                  <a:pt x="2095853" y="373015"/>
                  <a:pt x="2200315" y="316660"/>
                  <a:pt x="2312566" y="277716"/>
                </a:cubicBezTo>
                <a:cubicBezTo>
                  <a:pt x="2379916" y="254350"/>
                  <a:pt x="2446808" y="228234"/>
                  <a:pt x="2513700" y="203952"/>
                </a:cubicBezTo>
                <a:cubicBezTo>
                  <a:pt x="2545772" y="192039"/>
                  <a:pt x="2565015" y="199828"/>
                  <a:pt x="2574178" y="230525"/>
                </a:cubicBezTo>
                <a:cubicBezTo>
                  <a:pt x="2592963" y="294210"/>
                  <a:pt x="2591588" y="359270"/>
                  <a:pt x="2581967" y="424787"/>
                </a:cubicBezTo>
                <a:cubicBezTo>
                  <a:pt x="2581051" y="429827"/>
                  <a:pt x="2578760" y="433951"/>
                  <a:pt x="2577385" y="438991"/>
                </a:cubicBezTo>
                <a:cubicBezTo>
                  <a:pt x="2575094" y="448154"/>
                  <a:pt x="2571887" y="457317"/>
                  <a:pt x="2560433" y="455484"/>
                </a:cubicBezTo>
                <a:cubicBezTo>
                  <a:pt x="2547604" y="453652"/>
                  <a:pt x="2547146" y="442198"/>
                  <a:pt x="2547146" y="432576"/>
                </a:cubicBezTo>
                <a:cubicBezTo>
                  <a:pt x="2547604" y="411042"/>
                  <a:pt x="2550811" y="389509"/>
                  <a:pt x="2548979" y="367975"/>
                </a:cubicBezTo>
                <a:cubicBezTo>
                  <a:pt x="2546688" y="334529"/>
                  <a:pt x="2541190" y="301541"/>
                  <a:pt x="2537067" y="265804"/>
                </a:cubicBezTo>
                <a:cubicBezTo>
                  <a:pt x="2527445" y="267637"/>
                  <a:pt x="2519656" y="268095"/>
                  <a:pt x="2512784" y="270844"/>
                </a:cubicBezTo>
                <a:cubicBezTo>
                  <a:pt x="2460095" y="290087"/>
                  <a:pt x="2406489" y="304748"/>
                  <a:pt x="2355175" y="328114"/>
                </a:cubicBezTo>
                <a:cubicBezTo>
                  <a:pt x="2290115" y="357895"/>
                  <a:pt x="2221849" y="382178"/>
                  <a:pt x="2156789" y="412417"/>
                </a:cubicBezTo>
                <a:cubicBezTo>
                  <a:pt x="2083483" y="446321"/>
                  <a:pt x="2012009" y="483891"/>
                  <a:pt x="1940077" y="521002"/>
                </a:cubicBezTo>
                <a:cubicBezTo>
                  <a:pt x="1884181" y="549408"/>
                  <a:pt x="1828743" y="579189"/>
                  <a:pt x="1773305" y="608512"/>
                </a:cubicBezTo>
                <a:cubicBezTo>
                  <a:pt x="1728863" y="631878"/>
                  <a:pt x="1685337" y="656619"/>
                  <a:pt x="1639979" y="678611"/>
                </a:cubicBezTo>
                <a:cubicBezTo>
                  <a:pt x="1622569" y="686858"/>
                  <a:pt x="1615696" y="700145"/>
                  <a:pt x="1608365" y="715264"/>
                </a:cubicBezTo>
                <a:cubicBezTo>
                  <a:pt x="1588206" y="756041"/>
                  <a:pt x="1569421" y="797276"/>
                  <a:pt x="1546513" y="836220"/>
                </a:cubicBezTo>
                <a:cubicBezTo>
                  <a:pt x="1526812" y="870124"/>
                  <a:pt x="1503446" y="902196"/>
                  <a:pt x="1479621" y="933351"/>
                </a:cubicBezTo>
                <a:cubicBezTo>
                  <a:pt x="1444342" y="979167"/>
                  <a:pt x="1417310" y="1030482"/>
                  <a:pt x="1382490" y="1075840"/>
                </a:cubicBezTo>
                <a:cubicBezTo>
                  <a:pt x="1349044" y="1119366"/>
                  <a:pt x="1313307" y="1161975"/>
                  <a:pt x="1263367" y="1188091"/>
                </a:cubicBezTo>
                <a:cubicBezTo>
                  <a:pt x="1235877" y="1202294"/>
                  <a:pt x="1205638" y="1210083"/>
                  <a:pt x="1176315" y="1192214"/>
                </a:cubicBezTo>
                <a:cubicBezTo>
                  <a:pt x="1159822" y="1182135"/>
                  <a:pt x="1143786" y="1169764"/>
                  <a:pt x="1129125" y="1156936"/>
                </a:cubicBezTo>
                <a:cubicBezTo>
                  <a:pt x="1068647" y="1105163"/>
                  <a:pt x="1023288" y="1042394"/>
                  <a:pt x="994882" y="968171"/>
                </a:cubicBezTo>
                <a:cubicBezTo>
                  <a:pt x="978388" y="925104"/>
                  <a:pt x="956854" y="882953"/>
                  <a:pt x="944026" y="838969"/>
                </a:cubicBezTo>
                <a:cubicBezTo>
                  <a:pt x="928448" y="785363"/>
                  <a:pt x="913329" y="730842"/>
                  <a:pt x="918368" y="673113"/>
                </a:cubicBezTo>
                <a:cubicBezTo>
                  <a:pt x="918368" y="653412"/>
                  <a:pt x="914245" y="633711"/>
                  <a:pt x="912870" y="6149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1154972">
            <a:off x="965499" y="3489898"/>
            <a:ext cx="1420069" cy="1100711"/>
          </a:xfrm>
          <a:custGeom>
            <a:avLst/>
            <a:gdLst/>
            <a:ahLst/>
            <a:cxnLst/>
            <a:rect l="l" t="t" r="r" b="b"/>
            <a:pathLst>
              <a:path w="2837408" h="2202910" extrusionOk="0">
                <a:moveTo>
                  <a:pt x="2347867" y="385850"/>
                </a:moveTo>
                <a:cubicBezTo>
                  <a:pt x="2339937" y="491127"/>
                  <a:pt x="2330640" y="596951"/>
                  <a:pt x="2324624" y="703049"/>
                </a:cubicBezTo>
                <a:cubicBezTo>
                  <a:pt x="2321616" y="758286"/>
                  <a:pt x="2321342" y="814342"/>
                  <a:pt x="2324897" y="869579"/>
                </a:cubicBezTo>
                <a:cubicBezTo>
                  <a:pt x="2330093" y="950793"/>
                  <a:pt x="2319975" y="1030640"/>
                  <a:pt x="2307943" y="1110486"/>
                </a:cubicBezTo>
                <a:cubicBezTo>
                  <a:pt x="2302474" y="1146308"/>
                  <a:pt x="2310131" y="1170371"/>
                  <a:pt x="2333921" y="1199357"/>
                </a:cubicBezTo>
                <a:cubicBezTo>
                  <a:pt x="2413494" y="1295884"/>
                  <a:pt x="2488419" y="1396239"/>
                  <a:pt x="2563344" y="1496321"/>
                </a:cubicBezTo>
                <a:cubicBezTo>
                  <a:pt x="2616393" y="1567418"/>
                  <a:pt x="2667254" y="1640428"/>
                  <a:pt x="2717842" y="1713439"/>
                </a:cubicBezTo>
                <a:cubicBezTo>
                  <a:pt x="2753937" y="1765394"/>
                  <a:pt x="2788938" y="1818169"/>
                  <a:pt x="2823393" y="1871492"/>
                </a:cubicBezTo>
                <a:cubicBezTo>
                  <a:pt x="2844721" y="1904305"/>
                  <a:pt x="2841987" y="1913876"/>
                  <a:pt x="2813275" y="1940674"/>
                </a:cubicBezTo>
                <a:cubicBezTo>
                  <a:pt x="2792493" y="1960089"/>
                  <a:pt x="2767336" y="1967472"/>
                  <a:pt x="2739718" y="1970206"/>
                </a:cubicBezTo>
                <a:cubicBezTo>
                  <a:pt x="2619947" y="1982785"/>
                  <a:pt x="2500177" y="1995090"/>
                  <a:pt x="2380407" y="2009309"/>
                </a:cubicBezTo>
                <a:cubicBezTo>
                  <a:pt x="2348961" y="2012864"/>
                  <a:pt x="2318061" y="2020521"/>
                  <a:pt x="2287435" y="2028724"/>
                </a:cubicBezTo>
                <a:cubicBezTo>
                  <a:pt x="2211690" y="2048959"/>
                  <a:pt x="2134577" y="2054428"/>
                  <a:pt x="2056918" y="2056069"/>
                </a:cubicBezTo>
                <a:cubicBezTo>
                  <a:pt x="1973243" y="2057710"/>
                  <a:pt x="1891482" y="2074937"/>
                  <a:pt x="1809174" y="2088883"/>
                </a:cubicBezTo>
                <a:cubicBezTo>
                  <a:pt x="1704991" y="2106657"/>
                  <a:pt x="1602448" y="2136463"/>
                  <a:pt x="1494983" y="2133455"/>
                </a:cubicBezTo>
                <a:cubicBezTo>
                  <a:pt x="1470099" y="2132634"/>
                  <a:pt x="1444942" y="2136736"/>
                  <a:pt x="1420058" y="2138650"/>
                </a:cubicBezTo>
                <a:cubicBezTo>
                  <a:pt x="1330367" y="2145213"/>
                  <a:pt x="1240676" y="2153143"/>
                  <a:pt x="1150712" y="2157792"/>
                </a:cubicBezTo>
                <a:cubicBezTo>
                  <a:pt x="1016175" y="2164628"/>
                  <a:pt x="881366" y="2169003"/>
                  <a:pt x="746829" y="2174472"/>
                </a:cubicBezTo>
                <a:cubicBezTo>
                  <a:pt x="715109" y="2175839"/>
                  <a:pt x="683663" y="2175566"/>
                  <a:pt x="651943" y="2177753"/>
                </a:cubicBezTo>
                <a:cubicBezTo>
                  <a:pt x="544478" y="2185136"/>
                  <a:pt x="437286" y="2195254"/>
                  <a:pt x="329821" y="2200176"/>
                </a:cubicBezTo>
                <a:cubicBezTo>
                  <a:pt x="247787" y="2204004"/>
                  <a:pt x="165479" y="2203457"/>
                  <a:pt x="83445" y="2200723"/>
                </a:cubicBezTo>
                <a:cubicBezTo>
                  <a:pt x="14262" y="2198262"/>
                  <a:pt x="-18551" y="2142752"/>
                  <a:pt x="10708" y="2080953"/>
                </a:cubicBezTo>
                <a:cubicBezTo>
                  <a:pt x="23286" y="2054428"/>
                  <a:pt x="42974" y="2030912"/>
                  <a:pt x="59381" y="2006028"/>
                </a:cubicBezTo>
                <a:cubicBezTo>
                  <a:pt x="77429" y="1978410"/>
                  <a:pt x="95203" y="1950518"/>
                  <a:pt x="113524" y="1922900"/>
                </a:cubicBezTo>
                <a:cubicBezTo>
                  <a:pt x="134579" y="1891180"/>
                  <a:pt x="155908" y="1859733"/>
                  <a:pt x="177511" y="1828287"/>
                </a:cubicBezTo>
                <a:cubicBezTo>
                  <a:pt x="187355" y="1814068"/>
                  <a:pt x="198840" y="1800669"/>
                  <a:pt x="207317" y="1785629"/>
                </a:cubicBezTo>
                <a:cubicBezTo>
                  <a:pt x="231927" y="1741877"/>
                  <a:pt x="254350" y="1696759"/>
                  <a:pt x="280327" y="1653554"/>
                </a:cubicBezTo>
                <a:cubicBezTo>
                  <a:pt x="294820" y="1629217"/>
                  <a:pt x="315329" y="1608708"/>
                  <a:pt x="331735" y="1585465"/>
                </a:cubicBezTo>
                <a:cubicBezTo>
                  <a:pt x="348142" y="1562496"/>
                  <a:pt x="361541" y="1537338"/>
                  <a:pt x="378495" y="1514916"/>
                </a:cubicBezTo>
                <a:cubicBezTo>
                  <a:pt x="432364" y="1442725"/>
                  <a:pt x="486507" y="1370535"/>
                  <a:pt x="542837" y="1300259"/>
                </a:cubicBezTo>
                <a:cubicBezTo>
                  <a:pt x="556236" y="1283579"/>
                  <a:pt x="553775" y="1271274"/>
                  <a:pt x="551314" y="1253226"/>
                </a:cubicBezTo>
                <a:cubicBezTo>
                  <a:pt x="539556" y="1168457"/>
                  <a:pt x="526157" y="1083962"/>
                  <a:pt x="521235" y="998646"/>
                </a:cubicBezTo>
                <a:cubicBezTo>
                  <a:pt x="514945" y="894463"/>
                  <a:pt x="513031" y="789732"/>
                  <a:pt x="514945" y="685548"/>
                </a:cubicBezTo>
                <a:cubicBezTo>
                  <a:pt x="517133" y="549645"/>
                  <a:pt x="524790" y="413741"/>
                  <a:pt x="530259" y="277564"/>
                </a:cubicBezTo>
                <a:cubicBezTo>
                  <a:pt x="530805" y="266626"/>
                  <a:pt x="532446" y="255415"/>
                  <a:pt x="534907" y="244477"/>
                </a:cubicBezTo>
                <a:cubicBezTo>
                  <a:pt x="544751" y="197444"/>
                  <a:pt x="566354" y="164630"/>
                  <a:pt x="619950" y="156974"/>
                </a:cubicBezTo>
                <a:cubicBezTo>
                  <a:pt x="698156" y="145489"/>
                  <a:pt x="774994" y="127441"/>
                  <a:pt x="852927" y="114589"/>
                </a:cubicBezTo>
                <a:cubicBezTo>
                  <a:pt x="938243" y="100644"/>
                  <a:pt x="1024105" y="89159"/>
                  <a:pt x="1109968" y="76854"/>
                </a:cubicBezTo>
                <a:cubicBezTo>
                  <a:pt x="1164658" y="69197"/>
                  <a:pt x="1219347" y="61267"/>
                  <a:pt x="1274037" y="54704"/>
                </a:cubicBezTo>
                <a:cubicBezTo>
                  <a:pt x="1349235" y="45680"/>
                  <a:pt x="1424707" y="37477"/>
                  <a:pt x="1500178" y="30094"/>
                </a:cubicBezTo>
                <a:cubicBezTo>
                  <a:pt x="1586314" y="21344"/>
                  <a:pt x="1672724" y="10953"/>
                  <a:pt x="1759407" y="6851"/>
                </a:cubicBezTo>
                <a:cubicBezTo>
                  <a:pt x="1869606" y="1655"/>
                  <a:pt x="1980353" y="562"/>
                  <a:pt x="2090552" y="15"/>
                </a:cubicBezTo>
                <a:cubicBezTo>
                  <a:pt x="2131296" y="-259"/>
                  <a:pt x="2172587" y="3296"/>
                  <a:pt x="2213057" y="9585"/>
                </a:cubicBezTo>
                <a:cubicBezTo>
                  <a:pt x="2274036" y="19156"/>
                  <a:pt x="2313959" y="58259"/>
                  <a:pt x="2328999" y="115683"/>
                </a:cubicBezTo>
                <a:cubicBezTo>
                  <a:pt x="2341031" y="162716"/>
                  <a:pt x="2344038" y="212484"/>
                  <a:pt x="2347320" y="261157"/>
                </a:cubicBezTo>
                <a:cubicBezTo>
                  <a:pt x="2350328" y="302175"/>
                  <a:pt x="2347867" y="343465"/>
                  <a:pt x="2347867" y="385850"/>
                </a:cubicBezTo>
                <a:close/>
                <a:moveTo>
                  <a:pt x="1541469" y="1316393"/>
                </a:moveTo>
                <a:cubicBezTo>
                  <a:pt x="1540922" y="1318580"/>
                  <a:pt x="1540375" y="1321041"/>
                  <a:pt x="1539828" y="1323502"/>
                </a:cubicBezTo>
                <a:cubicBezTo>
                  <a:pt x="1623230" y="1321315"/>
                  <a:pt x="1706631" y="1320768"/>
                  <a:pt x="1790033" y="1316119"/>
                </a:cubicBezTo>
                <a:cubicBezTo>
                  <a:pt x="1879997" y="1311197"/>
                  <a:pt x="1969688" y="1302720"/>
                  <a:pt x="2059379" y="1295884"/>
                </a:cubicBezTo>
                <a:cubicBezTo>
                  <a:pt x="2079888" y="1294243"/>
                  <a:pt x="2100396" y="1291509"/>
                  <a:pt x="2120905" y="1290689"/>
                </a:cubicBezTo>
                <a:cubicBezTo>
                  <a:pt x="2152352" y="1289321"/>
                  <a:pt x="2181064" y="1299439"/>
                  <a:pt x="2203213" y="1321041"/>
                </a:cubicBezTo>
                <a:cubicBezTo>
                  <a:pt x="2229190" y="1346472"/>
                  <a:pt x="2253527" y="1374090"/>
                  <a:pt x="2275950" y="1402529"/>
                </a:cubicBezTo>
                <a:cubicBezTo>
                  <a:pt x="2333921" y="1475813"/>
                  <a:pt x="2391618" y="1549644"/>
                  <a:pt x="2447675" y="1624568"/>
                </a:cubicBezTo>
                <a:cubicBezTo>
                  <a:pt x="2460527" y="1641796"/>
                  <a:pt x="2470918" y="1662851"/>
                  <a:pt x="2475567" y="1683633"/>
                </a:cubicBezTo>
                <a:cubicBezTo>
                  <a:pt x="2482130" y="1713439"/>
                  <a:pt x="2471739" y="1727385"/>
                  <a:pt x="2441386" y="1734768"/>
                </a:cubicBezTo>
                <a:cubicBezTo>
                  <a:pt x="2409119" y="1742698"/>
                  <a:pt x="2376579" y="1750628"/>
                  <a:pt x="2343492" y="1754183"/>
                </a:cubicBezTo>
                <a:cubicBezTo>
                  <a:pt x="2268020" y="1762386"/>
                  <a:pt x="2192275" y="1768128"/>
                  <a:pt x="2116803" y="1774691"/>
                </a:cubicBezTo>
                <a:cubicBezTo>
                  <a:pt x="2075786" y="1778246"/>
                  <a:pt x="2034769" y="1782348"/>
                  <a:pt x="1993752" y="1785356"/>
                </a:cubicBezTo>
                <a:cubicBezTo>
                  <a:pt x="1853473" y="1795747"/>
                  <a:pt x="1712921" y="1806138"/>
                  <a:pt x="1572369" y="1815982"/>
                </a:cubicBezTo>
                <a:cubicBezTo>
                  <a:pt x="1540922" y="1818169"/>
                  <a:pt x="1508655" y="1815982"/>
                  <a:pt x="1477482" y="1820083"/>
                </a:cubicBezTo>
                <a:cubicBezTo>
                  <a:pt x="1376853" y="1833209"/>
                  <a:pt x="1276498" y="1848249"/>
                  <a:pt x="1176143" y="1862468"/>
                </a:cubicBezTo>
                <a:cubicBezTo>
                  <a:pt x="1127469" y="1869304"/>
                  <a:pt x="1079342" y="1879148"/>
                  <a:pt x="1030395" y="1881883"/>
                </a:cubicBezTo>
                <a:cubicBezTo>
                  <a:pt x="886561" y="1889813"/>
                  <a:pt x="742728" y="1895282"/>
                  <a:pt x="598894" y="1901297"/>
                </a:cubicBezTo>
                <a:cubicBezTo>
                  <a:pt x="548306" y="1903485"/>
                  <a:pt x="497445" y="1904852"/>
                  <a:pt x="446857" y="1905126"/>
                </a:cubicBezTo>
                <a:cubicBezTo>
                  <a:pt x="406113" y="1905399"/>
                  <a:pt x="386698" y="1878328"/>
                  <a:pt x="398457" y="1838951"/>
                </a:cubicBezTo>
                <a:cubicBezTo>
                  <a:pt x="401465" y="1828287"/>
                  <a:pt x="405840" y="1817896"/>
                  <a:pt x="411309" y="1808325"/>
                </a:cubicBezTo>
                <a:cubicBezTo>
                  <a:pt x="449865" y="1739143"/>
                  <a:pt x="488968" y="1670508"/>
                  <a:pt x="527798" y="1601599"/>
                </a:cubicBezTo>
                <a:cubicBezTo>
                  <a:pt x="567994" y="1529955"/>
                  <a:pt x="624325" y="1468430"/>
                  <a:pt x="657685" y="1392411"/>
                </a:cubicBezTo>
                <a:cubicBezTo>
                  <a:pt x="660420" y="1386395"/>
                  <a:pt x="668897" y="1381200"/>
                  <a:pt x="676006" y="1379012"/>
                </a:cubicBezTo>
                <a:cubicBezTo>
                  <a:pt x="698702" y="1372176"/>
                  <a:pt x="721672" y="1363699"/>
                  <a:pt x="744915" y="1362332"/>
                </a:cubicBezTo>
                <a:cubicBezTo>
                  <a:pt x="825309" y="1356863"/>
                  <a:pt x="905703" y="1354675"/>
                  <a:pt x="986096" y="1350300"/>
                </a:cubicBezTo>
                <a:cubicBezTo>
                  <a:pt x="1035864" y="1347566"/>
                  <a:pt x="1085358" y="1343191"/>
                  <a:pt x="1134852" y="1339636"/>
                </a:cubicBezTo>
                <a:cubicBezTo>
                  <a:pt x="1134852" y="1336081"/>
                  <a:pt x="1135125" y="1332526"/>
                  <a:pt x="1135125" y="1329245"/>
                </a:cubicBezTo>
                <a:cubicBezTo>
                  <a:pt x="1123640" y="1328151"/>
                  <a:pt x="1112156" y="1325963"/>
                  <a:pt x="1100671" y="1325963"/>
                </a:cubicBezTo>
                <a:cubicBezTo>
                  <a:pt x="1013714" y="1324323"/>
                  <a:pt x="928399" y="1344011"/>
                  <a:pt x="840349" y="1337722"/>
                </a:cubicBezTo>
                <a:cubicBezTo>
                  <a:pt x="762142" y="1332253"/>
                  <a:pt x="682843" y="1337448"/>
                  <a:pt x="605730" y="1323776"/>
                </a:cubicBezTo>
                <a:cubicBezTo>
                  <a:pt x="601902" y="1326784"/>
                  <a:pt x="598621" y="1328151"/>
                  <a:pt x="596980" y="1330612"/>
                </a:cubicBezTo>
                <a:cubicBezTo>
                  <a:pt x="538189" y="1431788"/>
                  <a:pt x="476663" y="1531049"/>
                  <a:pt x="394082" y="1615544"/>
                </a:cubicBezTo>
                <a:cubicBezTo>
                  <a:pt x="388886" y="1621013"/>
                  <a:pt x="386425" y="1629217"/>
                  <a:pt x="382323" y="1636053"/>
                </a:cubicBezTo>
                <a:cubicBezTo>
                  <a:pt x="367010" y="1661757"/>
                  <a:pt x="351971" y="1688008"/>
                  <a:pt x="336111" y="1713165"/>
                </a:cubicBezTo>
                <a:cubicBezTo>
                  <a:pt x="304938" y="1762386"/>
                  <a:pt x="268842" y="1809146"/>
                  <a:pt x="242045" y="1860554"/>
                </a:cubicBezTo>
                <a:cubicBezTo>
                  <a:pt x="197199" y="1946416"/>
                  <a:pt x="145791" y="2027630"/>
                  <a:pt x="83445" y="2101735"/>
                </a:cubicBezTo>
                <a:cubicBezTo>
                  <a:pt x="76335" y="2109938"/>
                  <a:pt x="73601" y="2121970"/>
                  <a:pt x="67311" y="2135916"/>
                </a:cubicBezTo>
                <a:cubicBezTo>
                  <a:pt x="80710" y="2137283"/>
                  <a:pt x="86726" y="2138650"/>
                  <a:pt x="92742" y="2138650"/>
                </a:cubicBezTo>
                <a:cubicBezTo>
                  <a:pt x="160557" y="2136189"/>
                  <a:pt x="228372" y="2134275"/>
                  <a:pt x="296187" y="2130720"/>
                </a:cubicBezTo>
                <a:cubicBezTo>
                  <a:pt x="368924" y="2126619"/>
                  <a:pt x="441388" y="2121423"/>
                  <a:pt x="513852" y="2115681"/>
                </a:cubicBezTo>
                <a:cubicBezTo>
                  <a:pt x="589323" y="2109938"/>
                  <a:pt x="664795" y="2102282"/>
                  <a:pt x="740540" y="2097360"/>
                </a:cubicBezTo>
                <a:cubicBezTo>
                  <a:pt x="830504" y="2091617"/>
                  <a:pt x="920742" y="2087516"/>
                  <a:pt x="1010980" y="2083687"/>
                </a:cubicBezTo>
                <a:cubicBezTo>
                  <a:pt x="1088639" y="2080406"/>
                  <a:pt x="1166025" y="2078492"/>
                  <a:pt x="1243684" y="2075484"/>
                </a:cubicBezTo>
                <a:cubicBezTo>
                  <a:pt x="1295639" y="2073570"/>
                  <a:pt x="1347594" y="2072476"/>
                  <a:pt x="1399276" y="2067827"/>
                </a:cubicBezTo>
                <a:cubicBezTo>
                  <a:pt x="1455606" y="2062905"/>
                  <a:pt x="1511390" y="2053881"/>
                  <a:pt x="1567446" y="2047866"/>
                </a:cubicBezTo>
                <a:cubicBezTo>
                  <a:pt x="1617761" y="2042397"/>
                  <a:pt x="1668349" y="2039936"/>
                  <a:pt x="1718390" y="2032552"/>
                </a:cubicBezTo>
                <a:cubicBezTo>
                  <a:pt x="1805346" y="2019427"/>
                  <a:pt x="1891756" y="2001379"/>
                  <a:pt x="1978712" y="1989621"/>
                </a:cubicBezTo>
                <a:cubicBezTo>
                  <a:pt x="2044613" y="1980597"/>
                  <a:pt x="2111334" y="1979504"/>
                  <a:pt x="2177509" y="1972121"/>
                </a:cubicBezTo>
                <a:cubicBezTo>
                  <a:pt x="2240128" y="1965284"/>
                  <a:pt x="2302474" y="1954620"/>
                  <a:pt x="2364821" y="1946143"/>
                </a:cubicBezTo>
                <a:cubicBezTo>
                  <a:pt x="2450957" y="1934658"/>
                  <a:pt x="2537093" y="1923447"/>
                  <a:pt x="2623229" y="1912235"/>
                </a:cubicBezTo>
                <a:cubicBezTo>
                  <a:pt x="2666980" y="1906493"/>
                  <a:pt x="2710732" y="1900477"/>
                  <a:pt x="2761046" y="1893641"/>
                </a:cubicBezTo>
                <a:cubicBezTo>
                  <a:pt x="2718936" y="1805044"/>
                  <a:pt x="2659324" y="1732580"/>
                  <a:pt x="2611471" y="1653280"/>
                </a:cubicBezTo>
                <a:cubicBezTo>
                  <a:pt x="2562523" y="1572066"/>
                  <a:pt x="2508928" y="1493040"/>
                  <a:pt x="2452324" y="1417021"/>
                </a:cubicBezTo>
                <a:cubicBezTo>
                  <a:pt x="2396540" y="1342370"/>
                  <a:pt x="2334468" y="1272641"/>
                  <a:pt x="2280052" y="1207013"/>
                </a:cubicBezTo>
                <a:cubicBezTo>
                  <a:pt x="2245050" y="1219319"/>
                  <a:pt x="2219346" y="1233538"/>
                  <a:pt x="2192275" y="1237093"/>
                </a:cubicBezTo>
                <a:cubicBezTo>
                  <a:pt x="2073052" y="1252679"/>
                  <a:pt x="1956016" y="1281391"/>
                  <a:pt x="1835152" y="1287134"/>
                </a:cubicBezTo>
                <a:cubicBezTo>
                  <a:pt x="1736711" y="1291782"/>
                  <a:pt x="1639090" y="1306275"/>
                  <a:pt x="1541469" y="1316393"/>
                </a:cubicBezTo>
                <a:close/>
                <a:moveTo>
                  <a:pt x="2228917" y="1171465"/>
                </a:moveTo>
                <a:cubicBezTo>
                  <a:pt x="2231925" y="1141113"/>
                  <a:pt x="2232198" y="1120877"/>
                  <a:pt x="2236300" y="1101189"/>
                </a:cubicBezTo>
                <a:cubicBezTo>
                  <a:pt x="2256535" y="1003295"/>
                  <a:pt x="2266653" y="904580"/>
                  <a:pt x="2265832" y="804225"/>
                </a:cubicBezTo>
                <a:cubicBezTo>
                  <a:pt x="2265285" y="744066"/>
                  <a:pt x="2268567" y="683634"/>
                  <a:pt x="2274583" y="624023"/>
                </a:cubicBezTo>
                <a:cubicBezTo>
                  <a:pt x="2290716" y="467337"/>
                  <a:pt x="2295365" y="310651"/>
                  <a:pt x="2269387" y="154513"/>
                </a:cubicBezTo>
                <a:cubicBezTo>
                  <a:pt x="2261731" y="108300"/>
                  <a:pt x="2224542" y="68103"/>
                  <a:pt x="2177782" y="67556"/>
                </a:cubicBezTo>
                <a:cubicBezTo>
                  <a:pt x="2059106" y="65642"/>
                  <a:pt x="1940976" y="58259"/>
                  <a:pt x="1822026" y="71658"/>
                </a:cubicBezTo>
                <a:cubicBezTo>
                  <a:pt x="1708819" y="84510"/>
                  <a:pt x="1594518" y="74119"/>
                  <a:pt x="1481037" y="85330"/>
                </a:cubicBezTo>
                <a:cubicBezTo>
                  <a:pt x="1285795" y="104198"/>
                  <a:pt x="1090827" y="138106"/>
                  <a:pt x="896132" y="160255"/>
                </a:cubicBezTo>
                <a:cubicBezTo>
                  <a:pt x="816012" y="169279"/>
                  <a:pt x="735891" y="181858"/>
                  <a:pt x="656318" y="194436"/>
                </a:cubicBezTo>
                <a:cubicBezTo>
                  <a:pt x="608738" y="201819"/>
                  <a:pt x="572370" y="221507"/>
                  <a:pt x="566080" y="269634"/>
                </a:cubicBezTo>
                <a:cubicBezTo>
                  <a:pt x="558971" y="322957"/>
                  <a:pt x="553228" y="377099"/>
                  <a:pt x="554322" y="430695"/>
                </a:cubicBezTo>
                <a:cubicBezTo>
                  <a:pt x="557877" y="589295"/>
                  <a:pt x="564986" y="747621"/>
                  <a:pt x="571549" y="905947"/>
                </a:cubicBezTo>
                <a:cubicBezTo>
                  <a:pt x="575924" y="1010404"/>
                  <a:pt x="581120" y="1114862"/>
                  <a:pt x="587409" y="1219045"/>
                </a:cubicBezTo>
                <a:cubicBezTo>
                  <a:pt x="590144" y="1266078"/>
                  <a:pt x="623778" y="1275649"/>
                  <a:pt x="669170" y="1276196"/>
                </a:cubicBezTo>
                <a:cubicBezTo>
                  <a:pt x="729329" y="1277016"/>
                  <a:pt x="789761" y="1277290"/>
                  <a:pt x="849919" y="1274008"/>
                </a:cubicBezTo>
                <a:cubicBezTo>
                  <a:pt x="925664" y="1269906"/>
                  <a:pt x="1001409" y="1256781"/>
                  <a:pt x="1077154" y="1257054"/>
                </a:cubicBezTo>
                <a:cubicBezTo>
                  <a:pt x="1294545" y="1257328"/>
                  <a:pt x="1511663" y="1251312"/>
                  <a:pt x="1728234" y="1229983"/>
                </a:cubicBezTo>
                <a:cubicBezTo>
                  <a:pt x="1824214" y="1220412"/>
                  <a:pt x="1920468" y="1212209"/>
                  <a:pt x="2016721" y="1202638"/>
                </a:cubicBezTo>
                <a:cubicBezTo>
                  <a:pt x="2051449" y="1199083"/>
                  <a:pt x="2085904" y="1193341"/>
                  <a:pt x="2120358" y="1188419"/>
                </a:cubicBezTo>
                <a:cubicBezTo>
                  <a:pt x="2157000" y="1182950"/>
                  <a:pt x="2194189" y="1176934"/>
                  <a:pt x="2228917" y="1171465"/>
                </a:cubicBezTo>
                <a:close/>
                <a:moveTo>
                  <a:pt x="1344860" y="1773051"/>
                </a:moveTo>
                <a:cubicBezTo>
                  <a:pt x="1440020" y="1753362"/>
                  <a:pt x="1535180" y="1758831"/>
                  <a:pt x="1629519" y="1736955"/>
                </a:cubicBezTo>
                <a:cubicBezTo>
                  <a:pt x="1622136" y="1701134"/>
                  <a:pt x="1616394" y="1672422"/>
                  <a:pt x="1609557" y="1638788"/>
                </a:cubicBezTo>
                <a:cubicBezTo>
                  <a:pt x="1518773" y="1651366"/>
                  <a:pt x="1429629" y="1650272"/>
                  <a:pt x="1345133" y="1675430"/>
                </a:cubicBezTo>
                <a:cubicBezTo>
                  <a:pt x="1344860" y="1709337"/>
                  <a:pt x="1344860" y="1738870"/>
                  <a:pt x="1344860" y="1773051"/>
                </a:cubicBezTo>
                <a:close/>
                <a:moveTo>
                  <a:pt x="835700" y="1718908"/>
                </a:moveTo>
                <a:cubicBezTo>
                  <a:pt x="825309" y="1756370"/>
                  <a:pt x="815191" y="1792465"/>
                  <a:pt x="803160" y="1835397"/>
                </a:cubicBezTo>
                <a:cubicBezTo>
                  <a:pt x="882733" y="1827467"/>
                  <a:pt x="957384" y="1834303"/>
                  <a:pt x="1028207" y="1815708"/>
                </a:cubicBezTo>
                <a:cubicBezTo>
                  <a:pt x="1028207" y="1775511"/>
                  <a:pt x="1028207" y="1741604"/>
                  <a:pt x="1028207" y="1706056"/>
                </a:cubicBezTo>
                <a:cubicBezTo>
                  <a:pt x="964220" y="1710431"/>
                  <a:pt x="902695" y="1714533"/>
                  <a:pt x="835700" y="1718908"/>
                </a:cubicBezTo>
                <a:close/>
                <a:moveTo>
                  <a:pt x="1300288" y="1783442"/>
                </a:moveTo>
                <a:cubicBezTo>
                  <a:pt x="1297007" y="1741604"/>
                  <a:pt x="1294545" y="1709337"/>
                  <a:pt x="1291538" y="1674062"/>
                </a:cubicBezTo>
                <a:cubicBezTo>
                  <a:pt x="1251067" y="1678711"/>
                  <a:pt x="1214699" y="1681992"/>
                  <a:pt x="1178877" y="1687188"/>
                </a:cubicBezTo>
                <a:cubicBezTo>
                  <a:pt x="1149892" y="1691563"/>
                  <a:pt x="1121179" y="1698673"/>
                  <a:pt x="1092194" y="1704689"/>
                </a:cubicBezTo>
                <a:cubicBezTo>
                  <a:pt x="1089186" y="1735862"/>
                  <a:pt x="1086178" y="1767308"/>
                  <a:pt x="1083444" y="1798481"/>
                </a:cubicBezTo>
                <a:cubicBezTo>
                  <a:pt x="1083170" y="1800942"/>
                  <a:pt x="1086178" y="1803677"/>
                  <a:pt x="1090280" y="1811060"/>
                </a:cubicBezTo>
                <a:cubicBezTo>
                  <a:pt x="1158095" y="1802036"/>
                  <a:pt x="1227551" y="1793012"/>
                  <a:pt x="1300288" y="1783442"/>
                </a:cubicBezTo>
                <a:close/>
                <a:moveTo>
                  <a:pt x="2154539" y="1690743"/>
                </a:moveTo>
                <a:cubicBezTo>
                  <a:pt x="2138406" y="1660116"/>
                  <a:pt x="2127468" y="1636053"/>
                  <a:pt x="2113522" y="1613630"/>
                </a:cubicBezTo>
                <a:cubicBezTo>
                  <a:pt x="2108600" y="1605700"/>
                  <a:pt x="2096295" y="1597223"/>
                  <a:pt x="2087544" y="1597497"/>
                </a:cubicBezTo>
                <a:cubicBezTo>
                  <a:pt x="2021917" y="1600778"/>
                  <a:pt x="1956563" y="1606247"/>
                  <a:pt x="1885466" y="1611716"/>
                </a:cubicBezTo>
                <a:cubicBezTo>
                  <a:pt x="1897225" y="1649452"/>
                  <a:pt x="1906522" y="1680352"/>
                  <a:pt x="1916913" y="1713712"/>
                </a:cubicBezTo>
                <a:cubicBezTo>
                  <a:pt x="1997580" y="1706056"/>
                  <a:pt x="2072231" y="1698946"/>
                  <a:pt x="2154539" y="1690743"/>
                </a:cubicBezTo>
                <a:close/>
                <a:moveTo>
                  <a:pt x="1832417" y="1616912"/>
                </a:moveTo>
                <a:cubicBezTo>
                  <a:pt x="1769524" y="1619646"/>
                  <a:pt x="1712374" y="1625115"/>
                  <a:pt x="1654129" y="1637694"/>
                </a:cubicBezTo>
                <a:cubicBezTo>
                  <a:pt x="1659598" y="1674609"/>
                  <a:pt x="1664247" y="1706876"/>
                  <a:pt x="1668896" y="1740237"/>
                </a:cubicBezTo>
                <a:cubicBezTo>
                  <a:pt x="1735617" y="1731486"/>
                  <a:pt x="1800698" y="1737776"/>
                  <a:pt x="1866598" y="1716173"/>
                </a:cubicBezTo>
                <a:cubicBezTo>
                  <a:pt x="1855114" y="1682813"/>
                  <a:pt x="1844449" y="1651913"/>
                  <a:pt x="1832417" y="1616912"/>
                </a:cubicBezTo>
                <a:close/>
                <a:moveTo>
                  <a:pt x="2321616" y="1564136"/>
                </a:moveTo>
                <a:cubicBezTo>
                  <a:pt x="2266106" y="1573434"/>
                  <a:pt x="2213330" y="1582457"/>
                  <a:pt x="2156453" y="1592028"/>
                </a:cubicBezTo>
                <a:cubicBezTo>
                  <a:pt x="2163836" y="1606247"/>
                  <a:pt x="2169852" y="1614177"/>
                  <a:pt x="2171766" y="1622928"/>
                </a:cubicBezTo>
                <a:cubicBezTo>
                  <a:pt x="2184618" y="1681446"/>
                  <a:pt x="2216065" y="1708243"/>
                  <a:pt x="2277591" y="1687461"/>
                </a:cubicBezTo>
                <a:cubicBezTo>
                  <a:pt x="2283333" y="1685547"/>
                  <a:pt x="2290169" y="1687735"/>
                  <a:pt x="2296459" y="1686641"/>
                </a:cubicBezTo>
                <a:cubicBezTo>
                  <a:pt x="2328452" y="1681446"/>
                  <a:pt x="2360445" y="1675703"/>
                  <a:pt x="2397361" y="1669414"/>
                </a:cubicBezTo>
                <a:cubicBezTo>
                  <a:pt x="2369196" y="1630037"/>
                  <a:pt x="2345406" y="1596950"/>
                  <a:pt x="2321616" y="1564136"/>
                </a:cubicBezTo>
                <a:close/>
                <a:moveTo>
                  <a:pt x="1350055" y="1516556"/>
                </a:moveTo>
                <a:cubicBezTo>
                  <a:pt x="1350055" y="1540893"/>
                  <a:pt x="1350055" y="1559488"/>
                  <a:pt x="1350055" y="1583825"/>
                </a:cubicBezTo>
                <a:cubicBezTo>
                  <a:pt x="1433184" y="1591208"/>
                  <a:pt x="1510843" y="1566324"/>
                  <a:pt x="1594518" y="1561402"/>
                </a:cubicBezTo>
                <a:cubicBezTo>
                  <a:pt x="1591510" y="1534604"/>
                  <a:pt x="1589322" y="1514916"/>
                  <a:pt x="1586314" y="1489212"/>
                </a:cubicBezTo>
                <a:cubicBezTo>
                  <a:pt x="1506741" y="1498235"/>
                  <a:pt x="1430722" y="1506986"/>
                  <a:pt x="1350055" y="1516556"/>
                </a:cubicBezTo>
                <a:close/>
                <a:moveTo>
                  <a:pt x="587136" y="1833209"/>
                </a:moveTo>
                <a:cubicBezTo>
                  <a:pt x="637450" y="1834303"/>
                  <a:pt x="685304" y="1835944"/>
                  <a:pt x="733430" y="1835670"/>
                </a:cubicBezTo>
                <a:cubicBezTo>
                  <a:pt x="740540" y="1835670"/>
                  <a:pt x="751751" y="1827467"/>
                  <a:pt x="754212" y="1820630"/>
                </a:cubicBezTo>
                <a:cubicBezTo>
                  <a:pt x="764330" y="1791371"/>
                  <a:pt x="771713" y="1761292"/>
                  <a:pt x="781284" y="1727658"/>
                </a:cubicBezTo>
                <a:cubicBezTo>
                  <a:pt x="729329" y="1729299"/>
                  <a:pt x="682843" y="1730666"/>
                  <a:pt x="636083" y="1733127"/>
                </a:cubicBezTo>
                <a:cubicBezTo>
                  <a:pt x="629520" y="1733401"/>
                  <a:pt x="620223" y="1739416"/>
                  <a:pt x="617762" y="1744885"/>
                </a:cubicBezTo>
                <a:cubicBezTo>
                  <a:pt x="606277" y="1771410"/>
                  <a:pt x="587409" y="1796020"/>
                  <a:pt x="587136" y="1833209"/>
                </a:cubicBezTo>
                <a:close/>
                <a:moveTo>
                  <a:pt x="858943" y="1639881"/>
                </a:moveTo>
                <a:cubicBezTo>
                  <a:pt x="924024" y="1633045"/>
                  <a:pt x="978713" y="1628123"/>
                  <a:pt x="1032856" y="1621287"/>
                </a:cubicBezTo>
                <a:cubicBezTo>
                  <a:pt x="1039965" y="1620467"/>
                  <a:pt x="1049536" y="1610622"/>
                  <a:pt x="1051450" y="1603239"/>
                </a:cubicBezTo>
                <a:cubicBezTo>
                  <a:pt x="1057466" y="1579723"/>
                  <a:pt x="1060474" y="1555660"/>
                  <a:pt x="1065123" y="1528861"/>
                </a:cubicBezTo>
                <a:cubicBezTo>
                  <a:pt x="1002777" y="1536518"/>
                  <a:pt x="945352" y="1525033"/>
                  <a:pt x="891210" y="1549097"/>
                </a:cubicBezTo>
                <a:cubicBezTo>
                  <a:pt x="881366" y="1576715"/>
                  <a:pt x="871795" y="1602966"/>
                  <a:pt x="858943" y="1639881"/>
                </a:cubicBezTo>
                <a:close/>
                <a:moveTo>
                  <a:pt x="1354977" y="1460773"/>
                </a:moveTo>
                <a:cubicBezTo>
                  <a:pt x="1433457" y="1460226"/>
                  <a:pt x="1506741" y="1461046"/>
                  <a:pt x="1577564" y="1440264"/>
                </a:cubicBezTo>
                <a:cubicBezTo>
                  <a:pt x="1580025" y="1386122"/>
                  <a:pt x="1575650" y="1381473"/>
                  <a:pt x="1527250" y="1381747"/>
                </a:cubicBezTo>
                <a:cubicBezTo>
                  <a:pt x="1500452" y="1381747"/>
                  <a:pt x="1473380" y="1381473"/>
                  <a:pt x="1446583" y="1381473"/>
                </a:cubicBezTo>
                <a:cubicBezTo>
                  <a:pt x="1418417" y="1381473"/>
                  <a:pt x="1390526" y="1381473"/>
                  <a:pt x="1359900" y="1381473"/>
                </a:cubicBezTo>
                <a:cubicBezTo>
                  <a:pt x="1357985" y="1409912"/>
                  <a:pt x="1356618" y="1431788"/>
                  <a:pt x="1354977" y="1460773"/>
                </a:cubicBezTo>
                <a:close/>
                <a:moveTo>
                  <a:pt x="1303843" y="1525307"/>
                </a:moveTo>
                <a:cubicBezTo>
                  <a:pt x="1236848" y="1525307"/>
                  <a:pt x="1177510" y="1525307"/>
                  <a:pt x="1115437" y="1525307"/>
                </a:cubicBezTo>
                <a:cubicBezTo>
                  <a:pt x="1110788" y="1557027"/>
                  <a:pt x="1106960" y="1584098"/>
                  <a:pt x="1102312" y="1616365"/>
                </a:cubicBezTo>
                <a:cubicBezTo>
                  <a:pt x="1169033" y="1608708"/>
                  <a:pt x="1229465" y="1601872"/>
                  <a:pt x="1293999" y="1594489"/>
                </a:cubicBezTo>
                <a:cubicBezTo>
                  <a:pt x="1297280" y="1571793"/>
                  <a:pt x="1300561" y="1549097"/>
                  <a:pt x="1303843" y="1525307"/>
                </a:cubicBezTo>
                <a:close/>
                <a:moveTo>
                  <a:pt x="2054184" y="1514642"/>
                </a:moveTo>
                <a:cubicBezTo>
                  <a:pt x="2038050" y="1449015"/>
                  <a:pt x="2035589" y="1447101"/>
                  <a:pt x="1978439" y="1450655"/>
                </a:cubicBezTo>
                <a:cubicBezTo>
                  <a:pt x="1946992" y="1452570"/>
                  <a:pt x="1915272" y="1454210"/>
                  <a:pt x="1883826" y="1456671"/>
                </a:cubicBezTo>
                <a:cubicBezTo>
                  <a:pt x="1868786" y="1458039"/>
                  <a:pt x="1853746" y="1461320"/>
                  <a:pt x="1834058" y="1464601"/>
                </a:cubicBezTo>
                <a:cubicBezTo>
                  <a:pt x="1840621" y="1488391"/>
                  <a:pt x="1846090" y="1506986"/>
                  <a:pt x="1851559" y="1526947"/>
                </a:cubicBezTo>
                <a:cubicBezTo>
                  <a:pt x="1922382" y="1522846"/>
                  <a:pt x="1987736" y="1518744"/>
                  <a:pt x="2054184" y="1514642"/>
                </a:cubicBezTo>
                <a:close/>
                <a:moveTo>
                  <a:pt x="1322164" y="1386669"/>
                </a:moveTo>
                <a:cubicBezTo>
                  <a:pt x="1255442" y="1385848"/>
                  <a:pt x="1194737" y="1386122"/>
                  <a:pt x="1134305" y="1408818"/>
                </a:cubicBezTo>
                <a:cubicBezTo>
                  <a:pt x="1132664" y="1426865"/>
                  <a:pt x="1131297" y="1443546"/>
                  <a:pt x="1129383" y="1462414"/>
                </a:cubicBezTo>
                <a:cubicBezTo>
                  <a:pt x="1192002" y="1462414"/>
                  <a:pt x="1249700" y="1462414"/>
                  <a:pt x="1309038" y="1462414"/>
                </a:cubicBezTo>
                <a:cubicBezTo>
                  <a:pt x="1313687" y="1437256"/>
                  <a:pt x="1317242" y="1415654"/>
                  <a:pt x="1322164" y="1386669"/>
                </a:cubicBezTo>
                <a:close/>
                <a:moveTo>
                  <a:pt x="841442" y="1548276"/>
                </a:moveTo>
                <a:cubicBezTo>
                  <a:pt x="796870" y="1553472"/>
                  <a:pt x="759955" y="1557574"/>
                  <a:pt x="723039" y="1562496"/>
                </a:cubicBezTo>
                <a:cubicBezTo>
                  <a:pt x="718938" y="1563042"/>
                  <a:pt x="713742" y="1566324"/>
                  <a:pt x="711828" y="1569879"/>
                </a:cubicBezTo>
                <a:cubicBezTo>
                  <a:pt x="698156" y="1594763"/>
                  <a:pt x="677647" y="1617185"/>
                  <a:pt x="677374" y="1651913"/>
                </a:cubicBezTo>
                <a:cubicBezTo>
                  <a:pt x="724133" y="1648358"/>
                  <a:pt x="767338" y="1645077"/>
                  <a:pt x="810816" y="1641796"/>
                </a:cubicBezTo>
                <a:cubicBezTo>
                  <a:pt x="820934" y="1610622"/>
                  <a:pt x="829957" y="1583004"/>
                  <a:pt x="841442" y="1548276"/>
                </a:cubicBezTo>
                <a:close/>
                <a:moveTo>
                  <a:pt x="2217432" y="1429600"/>
                </a:moveTo>
                <a:cubicBezTo>
                  <a:pt x="2168485" y="1435342"/>
                  <a:pt x="2123913" y="1440264"/>
                  <a:pt x="2076880" y="1445733"/>
                </a:cubicBezTo>
                <a:cubicBezTo>
                  <a:pt x="2087818" y="1475813"/>
                  <a:pt x="2089732" y="1508353"/>
                  <a:pt x="2124186" y="1508900"/>
                </a:cubicBezTo>
                <a:cubicBezTo>
                  <a:pt x="2170673" y="1509720"/>
                  <a:pt x="2216885" y="1505072"/>
                  <a:pt x="2272669" y="1502064"/>
                </a:cubicBezTo>
                <a:cubicBezTo>
                  <a:pt x="2250793" y="1473078"/>
                  <a:pt x="2234112" y="1451202"/>
                  <a:pt x="2217432" y="1429600"/>
                </a:cubicBezTo>
                <a:close/>
                <a:moveTo>
                  <a:pt x="1637449" y="1554019"/>
                </a:moveTo>
                <a:cubicBezTo>
                  <a:pt x="1694600" y="1545542"/>
                  <a:pt x="1744914" y="1537885"/>
                  <a:pt x="1800151" y="1529408"/>
                </a:cubicBezTo>
                <a:cubicBezTo>
                  <a:pt x="1794955" y="1507806"/>
                  <a:pt x="1790306" y="1488938"/>
                  <a:pt x="1785111" y="1468430"/>
                </a:cubicBezTo>
                <a:cubicBezTo>
                  <a:pt x="1731515" y="1473078"/>
                  <a:pt x="1682294" y="1477180"/>
                  <a:pt x="1629246" y="1481829"/>
                </a:cubicBezTo>
                <a:cubicBezTo>
                  <a:pt x="1631980" y="1506439"/>
                  <a:pt x="1634168" y="1526127"/>
                  <a:pt x="1637449" y="1554019"/>
                </a:cubicBezTo>
                <a:close/>
                <a:moveTo>
                  <a:pt x="1096843" y="1407177"/>
                </a:moveTo>
                <a:cubicBezTo>
                  <a:pt x="1043247" y="1410459"/>
                  <a:pt x="990745" y="1413740"/>
                  <a:pt x="936055" y="1417021"/>
                </a:cubicBezTo>
                <a:cubicBezTo>
                  <a:pt x="929766" y="1436983"/>
                  <a:pt x="924570" y="1453937"/>
                  <a:pt x="918555" y="1473352"/>
                </a:cubicBezTo>
                <a:cubicBezTo>
                  <a:pt x="963127" y="1470891"/>
                  <a:pt x="1001409" y="1467336"/>
                  <a:pt x="1039965" y="1467062"/>
                </a:cubicBezTo>
                <a:cubicBezTo>
                  <a:pt x="1085358" y="1466789"/>
                  <a:pt x="1089460" y="1464328"/>
                  <a:pt x="1096843" y="1407177"/>
                </a:cubicBezTo>
                <a:close/>
                <a:moveTo>
                  <a:pt x="1771986" y="1376278"/>
                </a:moveTo>
                <a:cubicBezTo>
                  <a:pt x="1718937" y="1388309"/>
                  <a:pt x="1666435" y="1372176"/>
                  <a:pt x="1612839" y="1389950"/>
                </a:cubicBezTo>
                <a:cubicBezTo>
                  <a:pt x="1616394" y="1407998"/>
                  <a:pt x="1619401" y="1422490"/>
                  <a:pt x="1622956" y="1440538"/>
                </a:cubicBezTo>
                <a:cubicBezTo>
                  <a:pt x="1671357" y="1433702"/>
                  <a:pt x="1716475" y="1428506"/>
                  <a:pt x="1761048" y="1420850"/>
                </a:cubicBezTo>
                <a:cubicBezTo>
                  <a:pt x="1783744" y="1417021"/>
                  <a:pt x="1778548" y="1399521"/>
                  <a:pt x="1771986" y="1376278"/>
                </a:cubicBezTo>
                <a:close/>
                <a:moveTo>
                  <a:pt x="868240" y="1478821"/>
                </a:moveTo>
                <a:cubicBezTo>
                  <a:pt x="876991" y="1458312"/>
                  <a:pt x="893397" y="1442179"/>
                  <a:pt x="890663" y="1419209"/>
                </a:cubicBezTo>
                <a:cubicBezTo>
                  <a:pt x="854294" y="1419209"/>
                  <a:pt x="820113" y="1419209"/>
                  <a:pt x="785659" y="1419209"/>
                </a:cubicBezTo>
                <a:cubicBezTo>
                  <a:pt x="774721" y="1441905"/>
                  <a:pt x="765424" y="1461320"/>
                  <a:pt x="752298" y="1488938"/>
                </a:cubicBezTo>
                <a:cubicBezTo>
                  <a:pt x="795230" y="1485110"/>
                  <a:pt x="829137" y="1482102"/>
                  <a:pt x="868240" y="1478821"/>
                </a:cubicBezTo>
                <a:close/>
                <a:moveTo>
                  <a:pt x="453146" y="1845241"/>
                </a:moveTo>
                <a:cubicBezTo>
                  <a:pt x="485960" y="1842233"/>
                  <a:pt x="511664" y="1840045"/>
                  <a:pt x="531899" y="1838404"/>
                </a:cubicBezTo>
                <a:cubicBezTo>
                  <a:pt x="542564" y="1801489"/>
                  <a:pt x="551588" y="1770589"/>
                  <a:pt x="561158" y="1737776"/>
                </a:cubicBezTo>
                <a:cubicBezTo>
                  <a:pt x="544204" y="1735862"/>
                  <a:pt x="530532" y="1734221"/>
                  <a:pt x="514399" y="1732307"/>
                </a:cubicBezTo>
                <a:cubicBezTo>
                  <a:pt x="494710" y="1768949"/>
                  <a:pt x="475296" y="1804223"/>
                  <a:pt x="453146" y="1845241"/>
                </a:cubicBezTo>
                <a:close/>
                <a:moveTo>
                  <a:pt x="1820933" y="1374364"/>
                </a:moveTo>
                <a:cubicBezTo>
                  <a:pt x="1825581" y="1410459"/>
                  <a:pt x="1825855" y="1412373"/>
                  <a:pt x="1848004" y="1410459"/>
                </a:cubicBezTo>
                <a:cubicBezTo>
                  <a:pt x="1892029" y="1406357"/>
                  <a:pt x="1935781" y="1399794"/>
                  <a:pt x="1979532" y="1393778"/>
                </a:cubicBezTo>
                <a:cubicBezTo>
                  <a:pt x="1982814" y="1393231"/>
                  <a:pt x="1985548" y="1387762"/>
                  <a:pt x="1993752" y="1379012"/>
                </a:cubicBezTo>
                <a:cubicBezTo>
                  <a:pt x="1932773" y="1354402"/>
                  <a:pt x="1876989" y="1384208"/>
                  <a:pt x="1820933" y="1374364"/>
                </a:cubicBezTo>
                <a:close/>
                <a:moveTo>
                  <a:pt x="657412" y="1571246"/>
                </a:moveTo>
                <a:cubicBezTo>
                  <a:pt x="637450" y="1558667"/>
                  <a:pt x="622684" y="1557847"/>
                  <a:pt x="612293" y="1574801"/>
                </a:cubicBezTo>
                <a:cubicBezTo>
                  <a:pt x="594792" y="1603513"/>
                  <a:pt x="578659" y="1632772"/>
                  <a:pt x="560885" y="1663945"/>
                </a:cubicBezTo>
                <a:cubicBezTo>
                  <a:pt x="595339" y="1672695"/>
                  <a:pt x="612840" y="1662851"/>
                  <a:pt x="623778" y="1636873"/>
                </a:cubicBezTo>
                <a:cubicBezTo>
                  <a:pt x="632802" y="1615271"/>
                  <a:pt x="644833" y="1595036"/>
                  <a:pt x="657412" y="1571246"/>
                </a:cubicBezTo>
                <a:close/>
                <a:moveTo>
                  <a:pt x="2159188" y="1380653"/>
                </a:moveTo>
                <a:cubicBezTo>
                  <a:pt x="2143328" y="1354402"/>
                  <a:pt x="2143328" y="1354402"/>
                  <a:pt x="2025472" y="1364246"/>
                </a:cubicBezTo>
                <a:cubicBezTo>
                  <a:pt x="2027659" y="1383114"/>
                  <a:pt x="2038050" y="1392685"/>
                  <a:pt x="2056645" y="1391044"/>
                </a:cubicBezTo>
                <a:cubicBezTo>
                  <a:pt x="2090279" y="1388309"/>
                  <a:pt x="2123913" y="1384208"/>
                  <a:pt x="2159188" y="1380653"/>
                </a:cubicBezTo>
                <a:close/>
                <a:moveTo>
                  <a:pt x="735344" y="1422490"/>
                </a:moveTo>
                <a:cubicBezTo>
                  <a:pt x="719758" y="1423311"/>
                  <a:pt x="706359" y="1420303"/>
                  <a:pt x="703078" y="1424678"/>
                </a:cubicBezTo>
                <a:cubicBezTo>
                  <a:pt x="686124" y="1447374"/>
                  <a:pt x="670811" y="1471164"/>
                  <a:pt x="663701" y="1503978"/>
                </a:cubicBezTo>
                <a:cubicBezTo>
                  <a:pt x="715656" y="1497415"/>
                  <a:pt x="712375" y="1453937"/>
                  <a:pt x="735344" y="1422490"/>
                </a:cubicBezTo>
                <a:close/>
                <a:moveTo>
                  <a:pt x="1972423" y="1158066"/>
                </a:moveTo>
                <a:cubicBezTo>
                  <a:pt x="1887380" y="1166270"/>
                  <a:pt x="1802612" y="1170098"/>
                  <a:pt x="1717296" y="1175840"/>
                </a:cubicBezTo>
                <a:cubicBezTo>
                  <a:pt x="1646199" y="1180762"/>
                  <a:pt x="1574829" y="1180489"/>
                  <a:pt x="1503733" y="1183224"/>
                </a:cubicBezTo>
                <a:cubicBezTo>
                  <a:pt x="1420058" y="1186505"/>
                  <a:pt x="1336383" y="1191700"/>
                  <a:pt x="1252434" y="1194708"/>
                </a:cubicBezTo>
                <a:cubicBezTo>
                  <a:pt x="1156181" y="1197990"/>
                  <a:pt x="1059654" y="1200177"/>
                  <a:pt x="963400" y="1202365"/>
                </a:cubicBezTo>
                <a:cubicBezTo>
                  <a:pt x="904882" y="1203732"/>
                  <a:pt x="846364" y="1201544"/>
                  <a:pt x="788120" y="1205646"/>
                </a:cubicBezTo>
                <a:cubicBezTo>
                  <a:pt x="736438" y="1209201"/>
                  <a:pt x="715930" y="1192521"/>
                  <a:pt x="673545" y="1167910"/>
                </a:cubicBezTo>
                <a:cubicBezTo>
                  <a:pt x="663975" y="1162441"/>
                  <a:pt x="656865" y="1144941"/>
                  <a:pt x="656318" y="1132909"/>
                </a:cubicBezTo>
                <a:cubicBezTo>
                  <a:pt x="655224" y="1092165"/>
                  <a:pt x="658779" y="1072477"/>
                  <a:pt x="658232" y="1031460"/>
                </a:cubicBezTo>
                <a:cubicBezTo>
                  <a:pt x="657138" y="919073"/>
                  <a:pt x="654404" y="806412"/>
                  <a:pt x="653584" y="694025"/>
                </a:cubicBezTo>
                <a:cubicBezTo>
                  <a:pt x="653310" y="667227"/>
                  <a:pt x="656592" y="640156"/>
                  <a:pt x="660146" y="613358"/>
                </a:cubicBezTo>
                <a:cubicBezTo>
                  <a:pt x="672998" y="519292"/>
                  <a:pt x="687765" y="425500"/>
                  <a:pt x="699796" y="331433"/>
                </a:cubicBezTo>
                <a:cubicBezTo>
                  <a:pt x="704992" y="290416"/>
                  <a:pt x="708547" y="275103"/>
                  <a:pt x="741634" y="266626"/>
                </a:cubicBezTo>
                <a:cubicBezTo>
                  <a:pt x="828864" y="244477"/>
                  <a:pt x="915547" y="220687"/>
                  <a:pt x="1006605" y="217406"/>
                </a:cubicBezTo>
                <a:cubicBezTo>
                  <a:pt x="1080436" y="214671"/>
                  <a:pt x="1153993" y="203460"/>
                  <a:pt x="1227824" y="197991"/>
                </a:cubicBezTo>
                <a:cubicBezTo>
                  <a:pt x="1293999" y="193069"/>
                  <a:pt x="1360446" y="192249"/>
                  <a:pt x="1426621" y="187873"/>
                </a:cubicBezTo>
                <a:cubicBezTo>
                  <a:pt x="1472013" y="184865"/>
                  <a:pt x="1517405" y="178303"/>
                  <a:pt x="1562798" y="175295"/>
                </a:cubicBezTo>
                <a:cubicBezTo>
                  <a:pt x="1642918" y="170373"/>
                  <a:pt x="1723312" y="165998"/>
                  <a:pt x="1803705" y="162990"/>
                </a:cubicBezTo>
                <a:cubicBezTo>
                  <a:pt x="1855934" y="161075"/>
                  <a:pt x="1908436" y="158614"/>
                  <a:pt x="1960391" y="162169"/>
                </a:cubicBezTo>
                <a:cubicBezTo>
                  <a:pt x="2018635" y="165998"/>
                  <a:pt x="2076880" y="173928"/>
                  <a:pt x="2134577" y="184045"/>
                </a:cubicBezTo>
                <a:cubicBezTo>
                  <a:pt x="2180243" y="191975"/>
                  <a:pt x="2184345" y="223422"/>
                  <a:pt x="2188173" y="268814"/>
                </a:cubicBezTo>
                <a:cubicBezTo>
                  <a:pt x="2192548" y="320769"/>
                  <a:pt x="2192822" y="373544"/>
                  <a:pt x="2189267" y="425500"/>
                </a:cubicBezTo>
                <a:cubicBezTo>
                  <a:pt x="2182978" y="517105"/>
                  <a:pt x="2170399" y="608436"/>
                  <a:pt x="2164383" y="700041"/>
                </a:cubicBezTo>
                <a:cubicBezTo>
                  <a:pt x="2159735" y="767856"/>
                  <a:pt x="2165204" y="836492"/>
                  <a:pt x="2158914" y="904307"/>
                </a:cubicBezTo>
                <a:cubicBezTo>
                  <a:pt x="2154539" y="950793"/>
                  <a:pt x="2148250" y="993177"/>
                  <a:pt x="2141414" y="1044585"/>
                </a:cubicBezTo>
                <a:cubicBezTo>
                  <a:pt x="2138406" y="1050601"/>
                  <a:pt x="2143875" y="1060172"/>
                  <a:pt x="2143328" y="1067829"/>
                </a:cubicBezTo>
                <a:cubicBezTo>
                  <a:pt x="2141414" y="1090798"/>
                  <a:pt x="2146609" y="1100642"/>
                  <a:pt x="2133757" y="1113768"/>
                </a:cubicBezTo>
                <a:cubicBezTo>
                  <a:pt x="2111608" y="1134276"/>
                  <a:pt x="2120085" y="1133183"/>
                  <a:pt x="2065395" y="1143300"/>
                </a:cubicBezTo>
                <a:cubicBezTo>
                  <a:pt x="2032308" y="1154785"/>
                  <a:pt x="2041605" y="1152597"/>
                  <a:pt x="2006877" y="1157793"/>
                </a:cubicBezTo>
                <a:cubicBezTo>
                  <a:pt x="2006330" y="1155332"/>
                  <a:pt x="1972696" y="1160801"/>
                  <a:pt x="1972423" y="1158066"/>
                </a:cubicBezTo>
                <a:close/>
                <a:moveTo>
                  <a:pt x="2148250" y="237914"/>
                </a:moveTo>
                <a:cubicBezTo>
                  <a:pt x="2071684" y="228891"/>
                  <a:pt x="2004690" y="216585"/>
                  <a:pt x="1937148" y="214124"/>
                </a:cubicBezTo>
                <a:cubicBezTo>
                  <a:pt x="1825034" y="210296"/>
                  <a:pt x="1712374" y="211937"/>
                  <a:pt x="1600260" y="213304"/>
                </a:cubicBezTo>
                <a:cubicBezTo>
                  <a:pt x="1548305" y="213851"/>
                  <a:pt x="1496350" y="218226"/>
                  <a:pt x="1444395" y="223148"/>
                </a:cubicBezTo>
                <a:cubicBezTo>
                  <a:pt x="1326265" y="234359"/>
                  <a:pt x="1208683" y="248852"/>
                  <a:pt x="1090553" y="258149"/>
                </a:cubicBezTo>
                <a:cubicBezTo>
                  <a:pt x="984729" y="266626"/>
                  <a:pt x="879452" y="277291"/>
                  <a:pt x="776362" y="305182"/>
                </a:cubicBezTo>
                <a:cubicBezTo>
                  <a:pt x="730149" y="317761"/>
                  <a:pt x="726868" y="356044"/>
                  <a:pt x="722492" y="405811"/>
                </a:cubicBezTo>
                <a:cubicBezTo>
                  <a:pt x="718664" y="449836"/>
                  <a:pt x="716203" y="494135"/>
                  <a:pt x="714016" y="538160"/>
                </a:cubicBezTo>
                <a:cubicBezTo>
                  <a:pt x="709640" y="626757"/>
                  <a:pt x="705812" y="715354"/>
                  <a:pt x="702531" y="803951"/>
                </a:cubicBezTo>
                <a:cubicBezTo>
                  <a:pt x="698976" y="897197"/>
                  <a:pt x="695695" y="990443"/>
                  <a:pt x="692960" y="1083688"/>
                </a:cubicBezTo>
                <a:cubicBezTo>
                  <a:pt x="692140" y="1111854"/>
                  <a:pt x="689952" y="1140839"/>
                  <a:pt x="710734" y="1164356"/>
                </a:cubicBezTo>
                <a:cubicBezTo>
                  <a:pt x="770619" y="1162168"/>
                  <a:pt x="828864" y="1159160"/>
                  <a:pt x="887108" y="1158340"/>
                </a:cubicBezTo>
                <a:cubicBezTo>
                  <a:pt x="973791" y="1156973"/>
                  <a:pt x="1061294" y="1164903"/>
                  <a:pt x="1147157" y="1155332"/>
                </a:cubicBezTo>
                <a:cubicBezTo>
                  <a:pt x="1270209" y="1141386"/>
                  <a:pt x="1392713" y="1136190"/>
                  <a:pt x="1516038" y="1139472"/>
                </a:cubicBezTo>
                <a:cubicBezTo>
                  <a:pt x="1536547" y="1140019"/>
                  <a:pt x="1557055" y="1138105"/>
                  <a:pt x="1577564" y="1137558"/>
                </a:cubicBezTo>
                <a:cubicBezTo>
                  <a:pt x="1623230" y="1136464"/>
                  <a:pt x="1669169" y="1137284"/>
                  <a:pt x="1714561" y="1134003"/>
                </a:cubicBezTo>
                <a:cubicBezTo>
                  <a:pt x="1764876" y="1130448"/>
                  <a:pt x="1814917" y="1123612"/>
                  <a:pt x="1865231" y="1117869"/>
                </a:cubicBezTo>
                <a:cubicBezTo>
                  <a:pt x="1940429" y="1109393"/>
                  <a:pt x="2015354" y="1100916"/>
                  <a:pt x="2095201" y="1091892"/>
                </a:cubicBezTo>
                <a:cubicBezTo>
                  <a:pt x="2097389" y="1049234"/>
                  <a:pt x="2093834" y="1007397"/>
                  <a:pt x="2103131" y="968567"/>
                </a:cubicBezTo>
                <a:cubicBezTo>
                  <a:pt x="2118991" y="902393"/>
                  <a:pt x="2109967" y="835945"/>
                  <a:pt x="2115983" y="770044"/>
                </a:cubicBezTo>
                <a:cubicBezTo>
                  <a:pt x="2126101" y="659844"/>
                  <a:pt x="2131570" y="549098"/>
                  <a:pt x="2138679" y="438625"/>
                </a:cubicBezTo>
                <a:cubicBezTo>
                  <a:pt x="2141961" y="386943"/>
                  <a:pt x="2144695" y="298620"/>
                  <a:pt x="2148250" y="2379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●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○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■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●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○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■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●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○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Poppins Light"/>
              <a:buChar char="■"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1"/>
          <p:cNvGrpSpPr/>
          <p:nvPr/>
        </p:nvGrpSpPr>
        <p:grpSpPr>
          <a:xfrm>
            <a:off x="1932881" y="2508186"/>
            <a:ext cx="5341059" cy="980213"/>
            <a:chOff x="-3810" y="0"/>
            <a:chExt cx="4372183" cy="802401"/>
          </a:xfrm>
        </p:grpSpPr>
        <p:sp>
          <p:nvSpPr>
            <p:cNvPr id="68" name="Google Shape;68;p11"/>
            <p:cNvSpPr/>
            <p:nvPr/>
          </p:nvSpPr>
          <p:spPr>
            <a:xfrm>
              <a:off x="10160" y="16510"/>
              <a:ext cx="4342973" cy="775731"/>
            </a:xfrm>
            <a:custGeom>
              <a:avLst/>
              <a:gdLst/>
              <a:ahLst/>
              <a:cxnLst/>
              <a:rect l="l" t="t" r="r" b="b"/>
              <a:pathLst>
                <a:path w="4342973" h="775731" extrusionOk="0">
                  <a:moveTo>
                    <a:pt x="4342973" y="775731"/>
                  </a:moveTo>
                  <a:lnTo>
                    <a:pt x="0" y="768111"/>
                  </a:lnTo>
                  <a:lnTo>
                    <a:pt x="0" y="282271"/>
                  </a:lnTo>
                  <a:lnTo>
                    <a:pt x="17780" y="19050"/>
                  </a:lnTo>
                  <a:lnTo>
                    <a:pt x="2163625" y="0"/>
                  </a:lnTo>
                  <a:lnTo>
                    <a:pt x="4323923" y="5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9" name="Google Shape;69;p11"/>
            <p:cNvSpPr/>
            <p:nvPr/>
          </p:nvSpPr>
          <p:spPr>
            <a:xfrm>
              <a:off x="-3810" y="0"/>
              <a:ext cx="4372183" cy="802401"/>
            </a:xfrm>
            <a:custGeom>
              <a:avLst/>
              <a:gdLst/>
              <a:ahLst/>
              <a:cxnLst/>
              <a:rect l="l" t="t" r="r" b="b"/>
              <a:pathLst>
                <a:path w="4372183" h="802401" extrusionOk="0">
                  <a:moveTo>
                    <a:pt x="4337893" y="21590"/>
                  </a:moveTo>
                  <a:cubicBezTo>
                    <a:pt x="4339163" y="34290"/>
                    <a:pt x="4339163" y="44450"/>
                    <a:pt x="4340433" y="54610"/>
                  </a:cubicBezTo>
                  <a:cubicBezTo>
                    <a:pt x="4342973" y="74807"/>
                    <a:pt x="4344243" y="89955"/>
                    <a:pt x="4346783" y="104562"/>
                  </a:cubicBezTo>
                  <a:cubicBezTo>
                    <a:pt x="4346783" y="125661"/>
                    <a:pt x="4359483" y="541690"/>
                    <a:pt x="4365833" y="562789"/>
                  </a:cubicBezTo>
                  <a:cubicBezTo>
                    <a:pt x="4372183" y="594708"/>
                    <a:pt x="4368373" y="627168"/>
                    <a:pt x="4368373" y="659087"/>
                  </a:cubicBezTo>
                  <a:cubicBezTo>
                    <a:pt x="4368373" y="687219"/>
                    <a:pt x="4369643" y="713187"/>
                    <a:pt x="4370913" y="741441"/>
                  </a:cubicBezTo>
                  <a:cubicBezTo>
                    <a:pt x="4370913" y="763031"/>
                    <a:pt x="4370913" y="777001"/>
                    <a:pt x="4370913" y="801131"/>
                  </a:cubicBezTo>
                  <a:cubicBezTo>
                    <a:pt x="4348053" y="801131"/>
                    <a:pt x="4327733" y="802401"/>
                    <a:pt x="4298793" y="801131"/>
                  </a:cubicBezTo>
                  <a:cubicBezTo>
                    <a:pt x="4079242" y="796051"/>
                    <a:pt x="3856314" y="802401"/>
                    <a:pt x="3636763" y="797321"/>
                  </a:cubicBezTo>
                  <a:cubicBezTo>
                    <a:pt x="3505032" y="793511"/>
                    <a:pt x="3376680" y="796051"/>
                    <a:pt x="3244949" y="793511"/>
                  </a:cubicBezTo>
                  <a:cubicBezTo>
                    <a:pt x="3184150" y="792241"/>
                    <a:pt x="3123352" y="790971"/>
                    <a:pt x="3062553" y="789701"/>
                  </a:cubicBezTo>
                  <a:cubicBezTo>
                    <a:pt x="3025398" y="789701"/>
                    <a:pt x="2991621" y="790971"/>
                    <a:pt x="2954467" y="790971"/>
                  </a:cubicBezTo>
                  <a:cubicBezTo>
                    <a:pt x="2859891" y="789701"/>
                    <a:pt x="2599808" y="790971"/>
                    <a:pt x="2505232" y="789701"/>
                  </a:cubicBezTo>
                  <a:cubicBezTo>
                    <a:pt x="2437678" y="788431"/>
                    <a:pt x="1086596" y="797321"/>
                    <a:pt x="1019042" y="796051"/>
                  </a:cubicBezTo>
                  <a:cubicBezTo>
                    <a:pt x="1002154" y="796051"/>
                    <a:pt x="981887" y="797321"/>
                    <a:pt x="964999" y="797321"/>
                  </a:cubicBezTo>
                  <a:cubicBezTo>
                    <a:pt x="924466" y="797321"/>
                    <a:pt x="887312" y="798591"/>
                    <a:pt x="846779" y="798591"/>
                  </a:cubicBezTo>
                  <a:cubicBezTo>
                    <a:pt x="745448" y="798591"/>
                    <a:pt x="647495" y="797321"/>
                    <a:pt x="546164" y="796051"/>
                  </a:cubicBezTo>
                  <a:cubicBezTo>
                    <a:pt x="485365" y="794781"/>
                    <a:pt x="424566" y="793511"/>
                    <a:pt x="367145" y="792241"/>
                  </a:cubicBezTo>
                  <a:cubicBezTo>
                    <a:pt x="259059" y="790971"/>
                    <a:pt x="150972" y="789701"/>
                    <a:pt x="48260" y="789701"/>
                  </a:cubicBezTo>
                  <a:cubicBezTo>
                    <a:pt x="38100" y="789701"/>
                    <a:pt x="29210" y="789701"/>
                    <a:pt x="19050" y="788431"/>
                  </a:cubicBezTo>
                  <a:cubicBezTo>
                    <a:pt x="10160" y="787161"/>
                    <a:pt x="5080" y="780811"/>
                    <a:pt x="7620" y="771921"/>
                  </a:cubicBezTo>
                  <a:cubicBezTo>
                    <a:pt x="16510" y="740237"/>
                    <a:pt x="12700" y="726712"/>
                    <a:pt x="11430" y="712646"/>
                  </a:cubicBezTo>
                  <a:cubicBezTo>
                    <a:pt x="10160" y="683973"/>
                    <a:pt x="6350" y="655841"/>
                    <a:pt x="7620" y="627168"/>
                  </a:cubicBezTo>
                  <a:cubicBezTo>
                    <a:pt x="5080" y="591462"/>
                    <a:pt x="0" y="149465"/>
                    <a:pt x="7620" y="113218"/>
                  </a:cubicBezTo>
                  <a:cubicBezTo>
                    <a:pt x="8890" y="106185"/>
                    <a:pt x="7620" y="98611"/>
                    <a:pt x="8890" y="91578"/>
                  </a:cubicBezTo>
                  <a:cubicBezTo>
                    <a:pt x="10160" y="80217"/>
                    <a:pt x="12700" y="6777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6530" y="30480"/>
                    <a:pt x="120573" y="29210"/>
                  </a:cubicBezTo>
                  <a:cubicBezTo>
                    <a:pt x="211771" y="25400"/>
                    <a:pt x="302969" y="22860"/>
                    <a:pt x="397545" y="20320"/>
                  </a:cubicBezTo>
                  <a:cubicBezTo>
                    <a:pt x="461721" y="17780"/>
                    <a:pt x="525897" y="16510"/>
                    <a:pt x="586696" y="13970"/>
                  </a:cubicBezTo>
                  <a:cubicBezTo>
                    <a:pt x="647495" y="11430"/>
                    <a:pt x="711671" y="8890"/>
                    <a:pt x="772470" y="8890"/>
                  </a:cubicBezTo>
                  <a:cubicBezTo>
                    <a:pt x="840024" y="7620"/>
                    <a:pt x="907578" y="10160"/>
                    <a:pt x="975132" y="8890"/>
                  </a:cubicBezTo>
                  <a:cubicBezTo>
                    <a:pt x="1059575" y="8890"/>
                    <a:pt x="2589674" y="6350"/>
                    <a:pt x="2674117" y="5080"/>
                  </a:cubicBezTo>
                  <a:cubicBezTo>
                    <a:pt x="2755182" y="3810"/>
                    <a:pt x="2836247" y="2540"/>
                    <a:pt x="2920690" y="2540"/>
                  </a:cubicBezTo>
                  <a:cubicBezTo>
                    <a:pt x="3059175" y="1270"/>
                    <a:pt x="3194284" y="0"/>
                    <a:pt x="3332770" y="0"/>
                  </a:cubicBezTo>
                  <a:cubicBezTo>
                    <a:pt x="3390191" y="0"/>
                    <a:pt x="3450989" y="2540"/>
                    <a:pt x="3508410" y="2540"/>
                  </a:cubicBezTo>
                  <a:cubicBezTo>
                    <a:pt x="3667162" y="3810"/>
                    <a:pt x="3829292" y="5080"/>
                    <a:pt x="3988044" y="7620"/>
                  </a:cubicBezTo>
                  <a:cubicBezTo>
                    <a:pt x="4072486" y="8890"/>
                    <a:pt x="4156929" y="12700"/>
                    <a:pt x="4241372" y="16510"/>
                  </a:cubicBezTo>
                  <a:cubicBezTo>
                    <a:pt x="4261638" y="16510"/>
                    <a:pt x="4281904" y="16510"/>
                    <a:pt x="4298793" y="16510"/>
                  </a:cubicBezTo>
                  <a:cubicBezTo>
                    <a:pt x="4318843" y="17780"/>
                    <a:pt x="4327733" y="20320"/>
                    <a:pt x="4337893" y="21590"/>
                  </a:cubicBezTo>
                  <a:close/>
                  <a:moveTo>
                    <a:pt x="4348053" y="784621"/>
                  </a:moveTo>
                  <a:cubicBezTo>
                    <a:pt x="4349323" y="768111"/>
                    <a:pt x="4350593" y="755411"/>
                    <a:pt x="4350593" y="742711"/>
                  </a:cubicBezTo>
                  <a:cubicBezTo>
                    <a:pt x="4349323" y="710482"/>
                    <a:pt x="4348053" y="681809"/>
                    <a:pt x="4348053" y="650972"/>
                  </a:cubicBezTo>
                  <a:cubicBezTo>
                    <a:pt x="4348053" y="636906"/>
                    <a:pt x="4350593" y="622840"/>
                    <a:pt x="4349323" y="608774"/>
                  </a:cubicBezTo>
                  <a:cubicBezTo>
                    <a:pt x="4349323" y="595790"/>
                    <a:pt x="4348053" y="582265"/>
                    <a:pt x="4346783" y="569281"/>
                  </a:cubicBezTo>
                  <a:cubicBezTo>
                    <a:pt x="4341703" y="549264"/>
                    <a:pt x="4330273" y="134858"/>
                    <a:pt x="4330273" y="114841"/>
                  </a:cubicBezTo>
                  <a:cubicBezTo>
                    <a:pt x="4327733" y="98070"/>
                    <a:pt x="4325193" y="80758"/>
                    <a:pt x="4322653" y="63500"/>
                  </a:cubicBezTo>
                  <a:cubicBezTo>
                    <a:pt x="4321383" y="44450"/>
                    <a:pt x="4320113" y="43180"/>
                    <a:pt x="4288660" y="41910"/>
                  </a:cubicBezTo>
                  <a:cubicBezTo>
                    <a:pt x="4278527" y="41910"/>
                    <a:pt x="4271771" y="41910"/>
                    <a:pt x="4261638" y="40640"/>
                  </a:cubicBezTo>
                  <a:cubicBezTo>
                    <a:pt x="4177196" y="36830"/>
                    <a:pt x="4089375" y="31750"/>
                    <a:pt x="4004933" y="30480"/>
                  </a:cubicBezTo>
                  <a:cubicBezTo>
                    <a:pt x="3798893" y="26670"/>
                    <a:pt x="3589475" y="25400"/>
                    <a:pt x="3383435" y="22860"/>
                  </a:cubicBezTo>
                  <a:cubicBezTo>
                    <a:pt x="3353036" y="22860"/>
                    <a:pt x="3319259" y="22860"/>
                    <a:pt x="3288859" y="22860"/>
                  </a:cubicBezTo>
                  <a:cubicBezTo>
                    <a:pt x="3238194" y="22860"/>
                    <a:pt x="3187528" y="22860"/>
                    <a:pt x="3140240" y="22860"/>
                  </a:cubicBezTo>
                  <a:cubicBezTo>
                    <a:pt x="3032154" y="22860"/>
                    <a:pt x="2924067" y="22860"/>
                    <a:pt x="2819358" y="24130"/>
                  </a:cubicBezTo>
                  <a:cubicBezTo>
                    <a:pt x="2728160" y="25400"/>
                    <a:pt x="1191305" y="29210"/>
                    <a:pt x="1100107" y="29210"/>
                  </a:cubicBezTo>
                  <a:cubicBezTo>
                    <a:pt x="951488" y="29210"/>
                    <a:pt x="802869" y="26670"/>
                    <a:pt x="654250" y="33020"/>
                  </a:cubicBezTo>
                  <a:cubicBezTo>
                    <a:pt x="576563" y="36830"/>
                    <a:pt x="502253" y="36830"/>
                    <a:pt x="427944" y="38100"/>
                  </a:cubicBezTo>
                  <a:cubicBezTo>
                    <a:pt x="299591" y="41910"/>
                    <a:pt x="171238" y="45720"/>
                    <a:pt x="49530" y="50800"/>
                  </a:cubicBezTo>
                  <a:cubicBezTo>
                    <a:pt x="36830" y="50800"/>
                    <a:pt x="34290" y="53340"/>
                    <a:pt x="33020" y="66151"/>
                  </a:cubicBezTo>
                  <a:cubicBezTo>
                    <a:pt x="31750" y="75889"/>
                    <a:pt x="31750" y="85627"/>
                    <a:pt x="30480" y="95365"/>
                  </a:cubicBezTo>
                  <a:cubicBezTo>
                    <a:pt x="29210" y="111595"/>
                    <a:pt x="26670" y="127284"/>
                    <a:pt x="25400" y="143514"/>
                  </a:cubicBezTo>
                  <a:cubicBezTo>
                    <a:pt x="20320" y="160826"/>
                    <a:pt x="26670" y="583888"/>
                    <a:pt x="29210" y="601200"/>
                  </a:cubicBezTo>
                  <a:cubicBezTo>
                    <a:pt x="29210" y="619594"/>
                    <a:pt x="29210" y="638529"/>
                    <a:pt x="30480" y="656923"/>
                  </a:cubicBezTo>
                  <a:cubicBezTo>
                    <a:pt x="30480" y="670448"/>
                    <a:pt x="33020" y="683973"/>
                    <a:pt x="33020" y="697498"/>
                  </a:cubicBezTo>
                  <a:cubicBezTo>
                    <a:pt x="33020" y="712105"/>
                    <a:pt x="33020" y="726712"/>
                    <a:pt x="31750" y="742711"/>
                  </a:cubicBezTo>
                  <a:cubicBezTo>
                    <a:pt x="31750" y="746521"/>
                    <a:pt x="31750" y="749061"/>
                    <a:pt x="31750" y="752871"/>
                  </a:cubicBezTo>
                  <a:cubicBezTo>
                    <a:pt x="31750" y="763031"/>
                    <a:pt x="35560" y="766841"/>
                    <a:pt x="44450" y="766841"/>
                  </a:cubicBezTo>
                  <a:cubicBezTo>
                    <a:pt x="73285" y="766841"/>
                    <a:pt x="120573" y="768111"/>
                    <a:pt x="164483" y="768111"/>
                  </a:cubicBezTo>
                  <a:cubicBezTo>
                    <a:pt x="228659" y="768111"/>
                    <a:pt x="296213" y="765571"/>
                    <a:pt x="360390" y="768111"/>
                  </a:cubicBezTo>
                  <a:cubicBezTo>
                    <a:pt x="465099" y="771921"/>
                    <a:pt x="569808" y="774461"/>
                    <a:pt x="674516" y="773191"/>
                  </a:cubicBezTo>
                  <a:cubicBezTo>
                    <a:pt x="742070" y="771921"/>
                    <a:pt x="806247" y="774461"/>
                    <a:pt x="873801" y="774461"/>
                  </a:cubicBezTo>
                  <a:cubicBezTo>
                    <a:pt x="971754" y="774461"/>
                    <a:pt x="1069708" y="773191"/>
                    <a:pt x="1167661" y="774461"/>
                  </a:cubicBezTo>
                  <a:cubicBezTo>
                    <a:pt x="1312902" y="775731"/>
                    <a:pt x="2907179" y="765571"/>
                    <a:pt x="3055798" y="768111"/>
                  </a:cubicBezTo>
                  <a:cubicBezTo>
                    <a:pt x="3119974" y="769381"/>
                    <a:pt x="3184151" y="770651"/>
                    <a:pt x="3244949" y="770651"/>
                  </a:cubicBezTo>
                  <a:cubicBezTo>
                    <a:pt x="3356414" y="773191"/>
                    <a:pt x="3464500" y="769381"/>
                    <a:pt x="3575964" y="773191"/>
                  </a:cubicBezTo>
                  <a:cubicBezTo>
                    <a:pt x="3667162" y="775731"/>
                    <a:pt x="3758360" y="775731"/>
                    <a:pt x="3849558" y="778271"/>
                  </a:cubicBezTo>
                  <a:cubicBezTo>
                    <a:pt x="3984666" y="782081"/>
                    <a:pt x="4119775" y="784621"/>
                    <a:pt x="4254883" y="785891"/>
                  </a:cubicBezTo>
                  <a:cubicBezTo>
                    <a:pt x="4305548" y="785891"/>
                    <a:pt x="4327733" y="784621"/>
                    <a:pt x="4348053" y="7846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1"/>
          <p:cNvSpPr txBox="1"/>
          <p:nvPr/>
        </p:nvSpPr>
        <p:spPr>
          <a:xfrm>
            <a:off x="1046670" y="1771706"/>
            <a:ext cx="7050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Youtube</a:t>
            </a:r>
            <a:r>
              <a:rPr lang="cs-CZ" sz="6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cs-CZ" sz="6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Trending</a:t>
            </a:r>
            <a:r>
              <a:rPr lang="cs-CZ" sz="6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cs-CZ" sz="36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Business Inteligence</a:t>
            </a:r>
            <a:endParaRPr sz="3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1"/>
          <p:cNvSpPr/>
          <p:nvPr/>
        </p:nvSpPr>
        <p:spPr>
          <a:xfrm rot="-465910">
            <a:off x="4639238" y="4285637"/>
            <a:ext cx="1056494" cy="1028723"/>
          </a:xfrm>
          <a:custGeom>
            <a:avLst/>
            <a:gdLst/>
            <a:ahLst/>
            <a:cxnLst/>
            <a:rect l="l" t="t" r="r" b="b"/>
            <a:pathLst>
              <a:path w="2114759" h="2057755" extrusionOk="0">
                <a:moveTo>
                  <a:pt x="205" y="1025488"/>
                </a:moveTo>
                <a:cubicBezTo>
                  <a:pt x="-23376" y="-300760"/>
                  <a:pt x="1995424" y="-353874"/>
                  <a:pt x="2114530" y="943620"/>
                </a:cubicBezTo>
                <a:cubicBezTo>
                  <a:pt x="2139710" y="2404849"/>
                  <a:pt x="90134" y="2425216"/>
                  <a:pt x="205" y="1025488"/>
                </a:cubicBezTo>
                <a:close/>
                <a:moveTo>
                  <a:pt x="1434269" y="1960770"/>
                </a:moveTo>
                <a:cubicBezTo>
                  <a:pt x="2352342" y="1584181"/>
                  <a:pt x="2180478" y="83017"/>
                  <a:pt x="1150494" y="38689"/>
                </a:cubicBezTo>
                <a:cubicBezTo>
                  <a:pt x="950252" y="11933"/>
                  <a:pt x="1577356" y="222391"/>
                  <a:pt x="1585349" y="394911"/>
                </a:cubicBezTo>
                <a:cubicBezTo>
                  <a:pt x="1452654" y="587399"/>
                  <a:pt x="1104130" y="328219"/>
                  <a:pt x="1069758" y="586201"/>
                </a:cubicBezTo>
                <a:cubicBezTo>
                  <a:pt x="1068958" y="676454"/>
                  <a:pt x="1013003" y="745941"/>
                  <a:pt x="960644" y="812234"/>
                </a:cubicBezTo>
                <a:cubicBezTo>
                  <a:pt x="897494" y="908078"/>
                  <a:pt x="977431" y="1053442"/>
                  <a:pt x="881107" y="1140102"/>
                </a:cubicBezTo>
                <a:cubicBezTo>
                  <a:pt x="845535" y="1164861"/>
                  <a:pt x="797174" y="1135709"/>
                  <a:pt x="779188" y="1100566"/>
                </a:cubicBezTo>
                <a:cubicBezTo>
                  <a:pt x="671673" y="833799"/>
                  <a:pt x="318353" y="856961"/>
                  <a:pt x="79342" y="801851"/>
                </a:cubicBezTo>
                <a:cubicBezTo>
                  <a:pt x="-80931" y="1493927"/>
                  <a:pt x="606924" y="2142076"/>
                  <a:pt x="1286386" y="2009491"/>
                </a:cubicBezTo>
                <a:cubicBezTo>
                  <a:pt x="1332749" y="1560220"/>
                  <a:pt x="972235" y="1766685"/>
                  <a:pt x="1129710" y="1455989"/>
                </a:cubicBezTo>
                <a:cubicBezTo>
                  <a:pt x="1162085" y="1395687"/>
                  <a:pt x="1166081" y="1334187"/>
                  <a:pt x="1169679" y="1265099"/>
                </a:cubicBezTo>
                <a:cubicBezTo>
                  <a:pt x="1182468" y="1207592"/>
                  <a:pt x="1249615" y="1167257"/>
                  <a:pt x="1232029" y="1106955"/>
                </a:cubicBezTo>
                <a:cubicBezTo>
                  <a:pt x="1162884" y="995137"/>
                  <a:pt x="1252413" y="911672"/>
                  <a:pt x="1353533" y="876929"/>
                </a:cubicBezTo>
                <a:cubicBezTo>
                  <a:pt x="1622520" y="807042"/>
                  <a:pt x="1801978" y="1066221"/>
                  <a:pt x="1934273" y="1254716"/>
                </a:cubicBezTo>
                <a:cubicBezTo>
                  <a:pt x="1933074" y="1361342"/>
                  <a:pt x="1780794" y="1379713"/>
                  <a:pt x="1739227" y="1468768"/>
                </a:cubicBezTo>
                <a:cubicBezTo>
                  <a:pt x="1645302" y="1637295"/>
                  <a:pt x="1475836" y="1767483"/>
                  <a:pt x="1434269" y="1960770"/>
                </a:cubicBezTo>
                <a:close/>
                <a:moveTo>
                  <a:pt x="841938" y="1097770"/>
                </a:moveTo>
                <a:cubicBezTo>
                  <a:pt x="911883" y="976767"/>
                  <a:pt x="824352" y="832601"/>
                  <a:pt x="941859" y="733961"/>
                </a:cubicBezTo>
                <a:cubicBezTo>
                  <a:pt x="1024993" y="637717"/>
                  <a:pt x="979829" y="440437"/>
                  <a:pt x="1126912" y="407690"/>
                </a:cubicBezTo>
                <a:cubicBezTo>
                  <a:pt x="1255211" y="422466"/>
                  <a:pt x="1420280" y="456012"/>
                  <a:pt x="1513806" y="373346"/>
                </a:cubicBezTo>
                <a:cubicBezTo>
                  <a:pt x="1385907" y="205219"/>
                  <a:pt x="1150094" y="86212"/>
                  <a:pt x="955049" y="44280"/>
                </a:cubicBezTo>
                <a:cubicBezTo>
                  <a:pt x="582544" y="116163"/>
                  <a:pt x="205642" y="346589"/>
                  <a:pt x="98927" y="733561"/>
                </a:cubicBezTo>
                <a:cubicBezTo>
                  <a:pt x="332742" y="856562"/>
                  <a:pt x="728428" y="779886"/>
                  <a:pt x="841938" y="1097770"/>
                </a:cubicBezTo>
                <a:close/>
                <a:moveTo>
                  <a:pt x="1526996" y="1655665"/>
                </a:moveTo>
                <a:cubicBezTo>
                  <a:pt x="1696062" y="1534262"/>
                  <a:pt x="1618523" y="1450797"/>
                  <a:pt x="1853137" y="1317414"/>
                </a:cubicBezTo>
                <a:cubicBezTo>
                  <a:pt x="1899101" y="1291057"/>
                  <a:pt x="1861930" y="1236745"/>
                  <a:pt x="1835151" y="1211586"/>
                </a:cubicBezTo>
                <a:cubicBezTo>
                  <a:pt x="1710450" y="1061829"/>
                  <a:pt x="1528195" y="792266"/>
                  <a:pt x="1310367" y="962789"/>
                </a:cubicBezTo>
                <a:cubicBezTo>
                  <a:pt x="1199655" y="1012708"/>
                  <a:pt x="1346738" y="1038666"/>
                  <a:pt x="1228032" y="1307430"/>
                </a:cubicBezTo>
                <a:cubicBezTo>
                  <a:pt x="1256410" y="1412060"/>
                  <a:pt x="1080549" y="1539054"/>
                  <a:pt x="1177672" y="1616129"/>
                </a:cubicBezTo>
                <a:cubicBezTo>
                  <a:pt x="1397898" y="1653269"/>
                  <a:pt x="1237625" y="1970753"/>
                  <a:pt x="1354332" y="1990721"/>
                </a:cubicBezTo>
                <a:cubicBezTo>
                  <a:pt x="1389504" y="1873312"/>
                  <a:pt x="1477435" y="1767883"/>
                  <a:pt x="1526996" y="1655665"/>
                </a:cubicBezTo>
                <a:close/>
                <a:moveTo>
                  <a:pt x="600529" y="1420846"/>
                </a:moveTo>
                <a:cubicBezTo>
                  <a:pt x="592935" y="1337381"/>
                  <a:pt x="690058" y="1318612"/>
                  <a:pt x="736022" y="1365336"/>
                </a:cubicBezTo>
                <a:cubicBezTo>
                  <a:pt x="793976" y="1449599"/>
                  <a:pt x="608523" y="1537457"/>
                  <a:pt x="600529" y="1420846"/>
                </a:cubicBezTo>
                <a:close/>
                <a:moveTo>
                  <a:pt x="674870" y="1367333"/>
                </a:moveTo>
                <a:cubicBezTo>
                  <a:pt x="623711" y="1374920"/>
                  <a:pt x="638499" y="1433226"/>
                  <a:pt x="683264" y="1429632"/>
                </a:cubicBezTo>
                <a:cubicBezTo>
                  <a:pt x="688460" y="1408865"/>
                  <a:pt x="704047" y="1386901"/>
                  <a:pt x="674870" y="13673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/>
          <p:nvPr/>
        </p:nvSpPr>
        <p:spPr>
          <a:xfrm rot="-223140">
            <a:off x="6875098" y="3078084"/>
            <a:ext cx="715143" cy="916765"/>
          </a:xfrm>
          <a:custGeom>
            <a:avLst/>
            <a:gdLst/>
            <a:ahLst/>
            <a:cxnLst/>
            <a:rect l="l" t="t" r="r" b="b"/>
            <a:pathLst>
              <a:path w="1427275" h="1829054" extrusionOk="0">
                <a:moveTo>
                  <a:pt x="654702" y="1568562"/>
                </a:moveTo>
                <a:cubicBezTo>
                  <a:pt x="615394" y="1569456"/>
                  <a:pt x="595740" y="1555598"/>
                  <a:pt x="581893" y="1523861"/>
                </a:cubicBezTo>
                <a:cubicBezTo>
                  <a:pt x="562239" y="1480501"/>
                  <a:pt x="535438" y="1440716"/>
                  <a:pt x="513104" y="1398697"/>
                </a:cubicBezTo>
                <a:cubicBezTo>
                  <a:pt x="504617" y="1382605"/>
                  <a:pt x="499257" y="1365172"/>
                  <a:pt x="490324" y="1343268"/>
                </a:cubicBezTo>
                <a:cubicBezTo>
                  <a:pt x="481837" y="1356231"/>
                  <a:pt x="474243" y="1366513"/>
                  <a:pt x="467990" y="1377241"/>
                </a:cubicBezTo>
                <a:cubicBezTo>
                  <a:pt x="413495" y="1467984"/>
                  <a:pt x="358106" y="1558280"/>
                  <a:pt x="304504" y="1649918"/>
                </a:cubicBezTo>
                <a:cubicBezTo>
                  <a:pt x="282170" y="1688361"/>
                  <a:pt x="262516" y="1728592"/>
                  <a:pt x="242862" y="1768823"/>
                </a:cubicBezTo>
                <a:cubicBezTo>
                  <a:pt x="210255" y="1834533"/>
                  <a:pt x="204895" y="1839003"/>
                  <a:pt x="137892" y="1817547"/>
                </a:cubicBezTo>
                <a:cubicBezTo>
                  <a:pt x="103051" y="1806372"/>
                  <a:pt x="68210" y="1791620"/>
                  <a:pt x="36496" y="1773740"/>
                </a:cubicBezTo>
                <a:cubicBezTo>
                  <a:pt x="-3705" y="1751389"/>
                  <a:pt x="-9512" y="1716522"/>
                  <a:pt x="13268" y="1675844"/>
                </a:cubicBezTo>
                <a:cubicBezTo>
                  <a:pt x="49896" y="1610134"/>
                  <a:pt x="84737" y="1543529"/>
                  <a:pt x="121365" y="1477818"/>
                </a:cubicBezTo>
                <a:cubicBezTo>
                  <a:pt x="140572" y="1442952"/>
                  <a:pt x="162460" y="1408979"/>
                  <a:pt x="181667" y="1374112"/>
                </a:cubicBezTo>
                <a:cubicBezTo>
                  <a:pt x="212935" y="1318235"/>
                  <a:pt x="243756" y="1261912"/>
                  <a:pt x="275917" y="1203354"/>
                </a:cubicBezTo>
                <a:cubicBezTo>
                  <a:pt x="237502" y="1182791"/>
                  <a:pt x="201321" y="1193072"/>
                  <a:pt x="166927" y="1188155"/>
                </a:cubicBezTo>
                <a:cubicBezTo>
                  <a:pt x="130299" y="1183238"/>
                  <a:pt x="93671" y="1179215"/>
                  <a:pt x="57043" y="1175639"/>
                </a:cubicBezTo>
                <a:cubicBezTo>
                  <a:pt x="27115" y="1172957"/>
                  <a:pt x="14162" y="1152394"/>
                  <a:pt x="7015" y="1128256"/>
                </a:cubicBezTo>
                <a:cubicBezTo>
                  <a:pt x="315" y="1105458"/>
                  <a:pt x="16842" y="1090260"/>
                  <a:pt x="32922" y="1078638"/>
                </a:cubicBezTo>
                <a:cubicBezTo>
                  <a:pt x="83844" y="1041536"/>
                  <a:pt x="136106" y="1006222"/>
                  <a:pt x="187027" y="968673"/>
                </a:cubicBezTo>
                <a:cubicBezTo>
                  <a:pt x="261176" y="914138"/>
                  <a:pt x="333539" y="857367"/>
                  <a:pt x="407688" y="803279"/>
                </a:cubicBezTo>
                <a:cubicBezTo>
                  <a:pt x="473350" y="755449"/>
                  <a:pt x="540352" y="708512"/>
                  <a:pt x="607354" y="662470"/>
                </a:cubicBezTo>
                <a:cubicBezTo>
                  <a:pt x="650235" y="632968"/>
                  <a:pt x="693564" y="603912"/>
                  <a:pt x="739125" y="578879"/>
                </a:cubicBezTo>
                <a:cubicBezTo>
                  <a:pt x="775306" y="559211"/>
                  <a:pt x="814167" y="543565"/>
                  <a:pt x="853029" y="530602"/>
                </a:cubicBezTo>
                <a:cubicBezTo>
                  <a:pt x="887870" y="518980"/>
                  <a:pt x="908864" y="538201"/>
                  <a:pt x="903950" y="574856"/>
                </a:cubicBezTo>
                <a:cubicBezTo>
                  <a:pt x="900823" y="600783"/>
                  <a:pt x="893677" y="626262"/>
                  <a:pt x="887870" y="651742"/>
                </a:cubicBezTo>
                <a:cubicBezTo>
                  <a:pt x="856602" y="792998"/>
                  <a:pt x="827568" y="934700"/>
                  <a:pt x="793173" y="1075062"/>
                </a:cubicBezTo>
                <a:cubicBezTo>
                  <a:pt x="771286" y="1164464"/>
                  <a:pt x="741805" y="1252078"/>
                  <a:pt x="717238" y="1341033"/>
                </a:cubicBezTo>
                <a:cubicBezTo>
                  <a:pt x="699370" y="1404509"/>
                  <a:pt x="683737" y="1468878"/>
                  <a:pt x="666763" y="1532801"/>
                </a:cubicBezTo>
                <a:cubicBezTo>
                  <a:pt x="664529" y="1545317"/>
                  <a:pt x="659616" y="1556045"/>
                  <a:pt x="654702" y="1568562"/>
                </a:cubicBezTo>
                <a:close/>
                <a:moveTo>
                  <a:pt x="1289883" y="579773"/>
                </a:moveTo>
                <a:cubicBezTo>
                  <a:pt x="1253255" y="581561"/>
                  <a:pt x="1216627" y="582902"/>
                  <a:pt x="1180446" y="585584"/>
                </a:cubicBezTo>
                <a:cubicBezTo>
                  <a:pt x="1145158" y="587819"/>
                  <a:pt x="1132204" y="610617"/>
                  <a:pt x="1146498" y="642802"/>
                </a:cubicBezTo>
                <a:cubicBezTo>
                  <a:pt x="1155432" y="662917"/>
                  <a:pt x="1171065" y="674540"/>
                  <a:pt x="1192059" y="677222"/>
                </a:cubicBezTo>
                <a:cubicBezTo>
                  <a:pt x="1256381" y="685268"/>
                  <a:pt x="1320704" y="686162"/>
                  <a:pt x="1384132" y="670964"/>
                </a:cubicBezTo>
                <a:cubicBezTo>
                  <a:pt x="1403786" y="666493"/>
                  <a:pt x="1423887" y="661129"/>
                  <a:pt x="1427014" y="636097"/>
                </a:cubicBezTo>
                <a:cubicBezTo>
                  <a:pt x="1429247" y="616428"/>
                  <a:pt x="1417187" y="599889"/>
                  <a:pt x="1390386" y="589608"/>
                </a:cubicBezTo>
                <a:cubicBezTo>
                  <a:pt x="1377879" y="584690"/>
                  <a:pt x="1363585" y="582008"/>
                  <a:pt x="1350184" y="581114"/>
                </a:cubicBezTo>
                <a:cubicBezTo>
                  <a:pt x="1330531" y="579773"/>
                  <a:pt x="1310430" y="580667"/>
                  <a:pt x="1290329" y="580667"/>
                </a:cubicBezTo>
                <a:cubicBezTo>
                  <a:pt x="1289883" y="580220"/>
                  <a:pt x="1289883" y="579773"/>
                  <a:pt x="1289883" y="579773"/>
                </a:cubicBezTo>
                <a:close/>
                <a:moveTo>
                  <a:pt x="691330" y="52300"/>
                </a:moveTo>
                <a:cubicBezTo>
                  <a:pt x="689097" y="107283"/>
                  <a:pt x="685970" y="162712"/>
                  <a:pt x="689543" y="217694"/>
                </a:cubicBezTo>
                <a:cubicBezTo>
                  <a:pt x="691777" y="248985"/>
                  <a:pt x="704731" y="279829"/>
                  <a:pt x="715898" y="309332"/>
                </a:cubicBezTo>
                <a:cubicBezTo>
                  <a:pt x="719471" y="318272"/>
                  <a:pt x="735105" y="328106"/>
                  <a:pt x="743592" y="326765"/>
                </a:cubicBezTo>
                <a:cubicBezTo>
                  <a:pt x="751632" y="325871"/>
                  <a:pt x="761906" y="312014"/>
                  <a:pt x="764586" y="302179"/>
                </a:cubicBezTo>
                <a:cubicBezTo>
                  <a:pt x="769499" y="282958"/>
                  <a:pt x="771733" y="262842"/>
                  <a:pt x="771286" y="243174"/>
                </a:cubicBezTo>
                <a:cubicBezTo>
                  <a:pt x="770393" y="190874"/>
                  <a:pt x="767712" y="139020"/>
                  <a:pt x="765032" y="87167"/>
                </a:cubicBezTo>
                <a:cubicBezTo>
                  <a:pt x="764139" y="71969"/>
                  <a:pt x="761459" y="56770"/>
                  <a:pt x="757439" y="42019"/>
                </a:cubicBezTo>
                <a:cubicBezTo>
                  <a:pt x="752079" y="21904"/>
                  <a:pt x="741805" y="4917"/>
                  <a:pt x="716791" y="0"/>
                </a:cubicBezTo>
                <a:cubicBezTo>
                  <a:pt x="694457" y="12069"/>
                  <a:pt x="692223" y="33526"/>
                  <a:pt x="691330" y="52300"/>
                </a:cubicBezTo>
                <a:close/>
                <a:moveTo>
                  <a:pt x="1167492" y="88061"/>
                </a:moveTo>
                <a:cubicBezTo>
                  <a:pt x="1134884" y="129186"/>
                  <a:pt x="1102277" y="169864"/>
                  <a:pt x="1071902" y="212330"/>
                </a:cubicBezTo>
                <a:cubicBezTo>
                  <a:pt x="1063415" y="224400"/>
                  <a:pt x="1059395" y="240492"/>
                  <a:pt x="1055822" y="255243"/>
                </a:cubicBezTo>
                <a:cubicBezTo>
                  <a:pt x="1049568" y="280723"/>
                  <a:pt x="1058949" y="309332"/>
                  <a:pt x="1075922" y="316931"/>
                </a:cubicBezTo>
                <a:cubicBezTo>
                  <a:pt x="1102723" y="329000"/>
                  <a:pt x="1118357" y="308885"/>
                  <a:pt x="1128631" y="291898"/>
                </a:cubicBezTo>
                <a:cubicBezTo>
                  <a:pt x="1160792" y="237810"/>
                  <a:pt x="1191166" y="182380"/>
                  <a:pt x="1218414" y="126057"/>
                </a:cubicBezTo>
                <a:cubicBezTo>
                  <a:pt x="1230921" y="100577"/>
                  <a:pt x="1224221" y="92978"/>
                  <a:pt x="1190273" y="69734"/>
                </a:cubicBezTo>
                <a:cubicBezTo>
                  <a:pt x="1181339" y="76439"/>
                  <a:pt x="1172852" y="80909"/>
                  <a:pt x="1167492" y="880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/>
          <p:nvPr/>
        </p:nvSpPr>
        <p:spPr>
          <a:xfrm rot="621362">
            <a:off x="545109" y="3579435"/>
            <a:ext cx="960581" cy="928356"/>
          </a:xfrm>
          <a:custGeom>
            <a:avLst/>
            <a:gdLst/>
            <a:ahLst/>
            <a:cxnLst/>
            <a:rect l="l" t="t" r="r" b="b"/>
            <a:pathLst>
              <a:path w="1918645" h="1855924" extrusionOk="0">
                <a:moveTo>
                  <a:pt x="1694750" y="537802"/>
                </a:moveTo>
                <a:cubicBezTo>
                  <a:pt x="1691577" y="563188"/>
                  <a:pt x="1689673" y="581910"/>
                  <a:pt x="1687135" y="600950"/>
                </a:cubicBezTo>
                <a:cubicBezTo>
                  <a:pt x="1683644" y="627606"/>
                  <a:pt x="1688404" y="649184"/>
                  <a:pt x="1711886" y="668223"/>
                </a:cubicBezTo>
                <a:cubicBezTo>
                  <a:pt x="1726483" y="679965"/>
                  <a:pt x="1735368" y="701543"/>
                  <a:pt x="1741397" y="720265"/>
                </a:cubicBezTo>
                <a:cubicBezTo>
                  <a:pt x="1765832" y="794202"/>
                  <a:pt x="1769005" y="871313"/>
                  <a:pt x="1765514" y="948423"/>
                </a:cubicBezTo>
                <a:cubicBezTo>
                  <a:pt x="1762024" y="1027755"/>
                  <a:pt x="1757264" y="1106452"/>
                  <a:pt x="1763610" y="1186101"/>
                </a:cubicBezTo>
                <a:cubicBezTo>
                  <a:pt x="1767101" y="1232748"/>
                  <a:pt x="1762976" y="1280664"/>
                  <a:pt x="1756946" y="1327311"/>
                </a:cubicBezTo>
                <a:cubicBezTo>
                  <a:pt x="1742667" y="1436154"/>
                  <a:pt x="1729656" y="1545315"/>
                  <a:pt x="1707761" y="1652889"/>
                </a:cubicBezTo>
                <a:cubicBezTo>
                  <a:pt x="1692529" y="1726508"/>
                  <a:pt x="1659210" y="1794099"/>
                  <a:pt x="1577022" y="1818533"/>
                </a:cubicBezTo>
                <a:cubicBezTo>
                  <a:pt x="1561156" y="1823293"/>
                  <a:pt x="1544972" y="1828370"/>
                  <a:pt x="1528471" y="1829640"/>
                </a:cubicBezTo>
                <a:cubicBezTo>
                  <a:pt x="1403444" y="1838525"/>
                  <a:pt x="1278417" y="1848362"/>
                  <a:pt x="1153391" y="1853757"/>
                </a:cubicBezTo>
                <a:cubicBezTo>
                  <a:pt x="1071837" y="1857247"/>
                  <a:pt x="989967" y="1855978"/>
                  <a:pt x="908414" y="1853757"/>
                </a:cubicBezTo>
                <a:cubicBezTo>
                  <a:pt x="844631" y="1852170"/>
                  <a:pt x="781166" y="1845189"/>
                  <a:pt x="717701" y="1842015"/>
                </a:cubicBezTo>
                <a:cubicBezTo>
                  <a:pt x="678035" y="1839794"/>
                  <a:pt x="638369" y="1841381"/>
                  <a:pt x="599020" y="1838525"/>
                </a:cubicBezTo>
                <a:cubicBezTo>
                  <a:pt x="520006" y="1832496"/>
                  <a:pt x="441309" y="1823610"/>
                  <a:pt x="362294" y="1818216"/>
                </a:cubicBezTo>
                <a:cubicBezTo>
                  <a:pt x="290896" y="1813139"/>
                  <a:pt x="219497" y="1811235"/>
                  <a:pt x="148099" y="1807109"/>
                </a:cubicBezTo>
                <a:cubicBezTo>
                  <a:pt x="132867" y="1806158"/>
                  <a:pt x="116683" y="1805206"/>
                  <a:pt x="103038" y="1799811"/>
                </a:cubicBezTo>
                <a:cubicBezTo>
                  <a:pt x="64007" y="1783945"/>
                  <a:pt x="31005" y="1764905"/>
                  <a:pt x="25293" y="1714767"/>
                </a:cubicBezTo>
                <a:cubicBezTo>
                  <a:pt x="17360" y="1646542"/>
                  <a:pt x="-2314" y="1579903"/>
                  <a:pt x="224" y="1510092"/>
                </a:cubicBezTo>
                <a:cubicBezTo>
                  <a:pt x="3080" y="1426000"/>
                  <a:pt x="1811" y="1341908"/>
                  <a:pt x="6254" y="1258134"/>
                </a:cubicBezTo>
                <a:cubicBezTo>
                  <a:pt x="10696" y="1175312"/>
                  <a:pt x="19899" y="1092807"/>
                  <a:pt x="27197" y="1009984"/>
                </a:cubicBezTo>
                <a:cubicBezTo>
                  <a:pt x="27515" y="1006176"/>
                  <a:pt x="28149" y="1002369"/>
                  <a:pt x="27832" y="998561"/>
                </a:cubicBezTo>
                <a:cubicBezTo>
                  <a:pt x="22755" y="918912"/>
                  <a:pt x="35448" y="840532"/>
                  <a:pt x="47189" y="762152"/>
                </a:cubicBezTo>
                <a:cubicBezTo>
                  <a:pt x="48458" y="754536"/>
                  <a:pt x="50045" y="746920"/>
                  <a:pt x="49410" y="739305"/>
                </a:cubicBezTo>
                <a:cubicBezTo>
                  <a:pt x="44967" y="686946"/>
                  <a:pt x="77969" y="659656"/>
                  <a:pt x="117953" y="639029"/>
                </a:cubicBezTo>
                <a:cubicBezTo>
                  <a:pt x="156667" y="619038"/>
                  <a:pt x="198871" y="606979"/>
                  <a:pt x="242662" y="604441"/>
                </a:cubicBezTo>
                <a:cubicBezTo>
                  <a:pt x="301685" y="600950"/>
                  <a:pt x="358804" y="587305"/>
                  <a:pt x="415288" y="570487"/>
                </a:cubicBezTo>
                <a:cubicBezTo>
                  <a:pt x="427029" y="566996"/>
                  <a:pt x="440674" y="566996"/>
                  <a:pt x="453050" y="568265"/>
                </a:cubicBezTo>
                <a:cubicBezTo>
                  <a:pt x="510803" y="574929"/>
                  <a:pt x="567605" y="563823"/>
                  <a:pt x="624724" y="558428"/>
                </a:cubicBezTo>
                <a:cubicBezTo>
                  <a:pt x="648523" y="556207"/>
                  <a:pt x="672323" y="553034"/>
                  <a:pt x="699930" y="549860"/>
                </a:cubicBezTo>
                <a:cubicBezTo>
                  <a:pt x="704056" y="518445"/>
                  <a:pt x="707546" y="487347"/>
                  <a:pt x="711989" y="455932"/>
                </a:cubicBezTo>
                <a:cubicBezTo>
                  <a:pt x="713893" y="443239"/>
                  <a:pt x="714527" y="429276"/>
                  <a:pt x="720557" y="419122"/>
                </a:cubicBezTo>
                <a:cubicBezTo>
                  <a:pt x="726268" y="409285"/>
                  <a:pt x="737692" y="401034"/>
                  <a:pt x="748481" y="396274"/>
                </a:cubicBezTo>
                <a:cubicBezTo>
                  <a:pt x="759905" y="391514"/>
                  <a:pt x="773550" y="390562"/>
                  <a:pt x="786243" y="390562"/>
                </a:cubicBezTo>
                <a:cubicBezTo>
                  <a:pt x="842410" y="389928"/>
                  <a:pt x="898260" y="390562"/>
                  <a:pt x="954426" y="390562"/>
                </a:cubicBezTo>
                <a:cubicBezTo>
                  <a:pt x="979813" y="390562"/>
                  <a:pt x="1005199" y="390562"/>
                  <a:pt x="1030585" y="388976"/>
                </a:cubicBezTo>
                <a:cubicBezTo>
                  <a:pt x="1091829" y="385168"/>
                  <a:pt x="1115946" y="405477"/>
                  <a:pt x="1117215" y="467038"/>
                </a:cubicBezTo>
                <a:cubicBezTo>
                  <a:pt x="1117850" y="497502"/>
                  <a:pt x="1114359" y="527965"/>
                  <a:pt x="1112455" y="563823"/>
                </a:cubicBezTo>
                <a:cubicBezTo>
                  <a:pt x="1126100" y="566044"/>
                  <a:pt x="1140380" y="570487"/>
                  <a:pt x="1154660" y="570804"/>
                </a:cubicBezTo>
                <a:cubicBezTo>
                  <a:pt x="1227328" y="573660"/>
                  <a:pt x="1299996" y="574612"/>
                  <a:pt x="1372663" y="577785"/>
                </a:cubicBezTo>
                <a:cubicBezTo>
                  <a:pt x="1396463" y="578737"/>
                  <a:pt x="1419945" y="583814"/>
                  <a:pt x="1447553" y="587622"/>
                </a:cubicBezTo>
                <a:cubicBezTo>
                  <a:pt x="1452630" y="563188"/>
                  <a:pt x="1457072" y="541293"/>
                  <a:pt x="1462784" y="515272"/>
                </a:cubicBezTo>
                <a:cubicBezTo>
                  <a:pt x="1437081" y="510512"/>
                  <a:pt x="1415185" y="505117"/>
                  <a:pt x="1392655" y="502579"/>
                </a:cubicBezTo>
                <a:cubicBezTo>
                  <a:pt x="1340931" y="497184"/>
                  <a:pt x="1323795" y="480049"/>
                  <a:pt x="1327920" y="428007"/>
                </a:cubicBezTo>
                <a:cubicBezTo>
                  <a:pt x="1333632" y="352800"/>
                  <a:pt x="1345373" y="277594"/>
                  <a:pt x="1371711" y="206830"/>
                </a:cubicBezTo>
                <a:cubicBezTo>
                  <a:pt x="1393290" y="148442"/>
                  <a:pt x="1423753" y="93227"/>
                  <a:pt x="1447870" y="35791"/>
                </a:cubicBezTo>
                <a:cubicBezTo>
                  <a:pt x="1462150" y="1202"/>
                  <a:pt x="1489440" y="-1654"/>
                  <a:pt x="1519586" y="568"/>
                </a:cubicBezTo>
                <a:cubicBezTo>
                  <a:pt x="1550049" y="2789"/>
                  <a:pt x="1580513" y="6597"/>
                  <a:pt x="1610659" y="11357"/>
                </a:cubicBezTo>
                <a:cubicBezTo>
                  <a:pt x="1650959" y="18021"/>
                  <a:pt x="1691260" y="24367"/>
                  <a:pt x="1730608" y="34522"/>
                </a:cubicBezTo>
                <a:cubicBezTo>
                  <a:pt x="1780111" y="47532"/>
                  <a:pt x="1827710" y="68793"/>
                  <a:pt x="1874040" y="92275"/>
                </a:cubicBezTo>
                <a:cubicBezTo>
                  <a:pt x="1903552" y="107507"/>
                  <a:pt x="1921956" y="130672"/>
                  <a:pt x="1918148" y="166212"/>
                </a:cubicBezTo>
                <a:cubicBezTo>
                  <a:pt x="1915610" y="189060"/>
                  <a:pt x="1914341" y="212542"/>
                  <a:pt x="1908629" y="234438"/>
                </a:cubicBezTo>
                <a:cubicBezTo>
                  <a:pt x="1885146" y="322020"/>
                  <a:pt x="1860712" y="409602"/>
                  <a:pt x="1835326" y="496867"/>
                </a:cubicBezTo>
                <a:cubicBezTo>
                  <a:pt x="1818191" y="555255"/>
                  <a:pt x="1798199" y="565727"/>
                  <a:pt x="1738859" y="550812"/>
                </a:cubicBezTo>
                <a:cubicBezTo>
                  <a:pt x="1725848" y="547322"/>
                  <a:pt x="1712838" y="543197"/>
                  <a:pt x="1694750" y="537802"/>
                </a:cubicBezTo>
                <a:close/>
                <a:moveTo>
                  <a:pt x="81460" y="843705"/>
                </a:moveTo>
                <a:cubicBezTo>
                  <a:pt x="75748" y="972540"/>
                  <a:pt x="69402" y="1100105"/>
                  <a:pt x="64642" y="1227671"/>
                </a:cubicBezTo>
                <a:cubicBezTo>
                  <a:pt x="61468" y="1315570"/>
                  <a:pt x="59247" y="1403470"/>
                  <a:pt x="59247" y="1491052"/>
                </a:cubicBezTo>
                <a:cubicBezTo>
                  <a:pt x="59247" y="1556104"/>
                  <a:pt x="62420" y="1620839"/>
                  <a:pt x="65276" y="1685891"/>
                </a:cubicBezTo>
                <a:cubicBezTo>
                  <a:pt x="67498" y="1733490"/>
                  <a:pt x="81143" y="1748087"/>
                  <a:pt x="128742" y="1756020"/>
                </a:cubicBezTo>
                <a:cubicBezTo>
                  <a:pt x="138896" y="1757607"/>
                  <a:pt x="149051" y="1757924"/>
                  <a:pt x="159523" y="1757607"/>
                </a:cubicBezTo>
                <a:cubicBezTo>
                  <a:pt x="206804" y="1757289"/>
                  <a:pt x="254086" y="1753799"/>
                  <a:pt x="301368" y="1756337"/>
                </a:cubicBezTo>
                <a:cubicBezTo>
                  <a:pt x="379430" y="1760780"/>
                  <a:pt x="456858" y="1769347"/>
                  <a:pt x="534920" y="1775377"/>
                </a:cubicBezTo>
                <a:cubicBezTo>
                  <a:pt x="584741" y="1779185"/>
                  <a:pt x="634561" y="1782041"/>
                  <a:pt x="684381" y="1784897"/>
                </a:cubicBezTo>
                <a:cubicBezTo>
                  <a:pt x="731346" y="1787753"/>
                  <a:pt x="778627" y="1790608"/>
                  <a:pt x="825592" y="1793147"/>
                </a:cubicBezTo>
                <a:cubicBezTo>
                  <a:pt x="874143" y="1795686"/>
                  <a:pt x="922694" y="1799494"/>
                  <a:pt x="971245" y="1799494"/>
                </a:cubicBezTo>
                <a:cubicBezTo>
                  <a:pt x="1042961" y="1799811"/>
                  <a:pt x="1114359" y="1795051"/>
                  <a:pt x="1186075" y="1796320"/>
                </a:cubicBezTo>
                <a:cubicBezTo>
                  <a:pt x="1305707" y="1798542"/>
                  <a:pt x="1423436" y="1780454"/>
                  <a:pt x="1542116" y="1771252"/>
                </a:cubicBezTo>
                <a:cubicBezTo>
                  <a:pt x="1564012" y="1769665"/>
                  <a:pt x="1585273" y="1762049"/>
                  <a:pt x="1598600" y="1742692"/>
                </a:cubicBezTo>
                <a:cubicBezTo>
                  <a:pt x="1622082" y="1709373"/>
                  <a:pt x="1643661" y="1675102"/>
                  <a:pt x="1649055" y="1633214"/>
                </a:cubicBezTo>
                <a:cubicBezTo>
                  <a:pt x="1652229" y="1609415"/>
                  <a:pt x="1656671" y="1585615"/>
                  <a:pt x="1659527" y="1561816"/>
                </a:cubicBezTo>
                <a:cubicBezTo>
                  <a:pt x="1669682" y="1482167"/>
                  <a:pt x="1679201" y="1402200"/>
                  <a:pt x="1689038" y="1322551"/>
                </a:cubicBezTo>
                <a:cubicBezTo>
                  <a:pt x="1692529" y="1293357"/>
                  <a:pt x="1697606" y="1264481"/>
                  <a:pt x="1699510" y="1235286"/>
                </a:cubicBezTo>
                <a:cubicBezTo>
                  <a:pt x="1705857" y="1146118"/>
                  <a:pt x="1697606" y="1056949"/>
                  <a:pt x="1709030" y="967463"/>
                </a:cubicBezTo>
                <a:cubicBezTo>
                  <a:pt x="1716963" y="904949"/>
                  <a:pt x="1707126" y="839897"/>
                  <a:pt x="1704270" y="776115"/>
                </a:cubicBezTo>
                <a:cubicBezTo>
                  <a:pt x="1702049" y="723756"/>
                  <a:pt x="1687769" y="707255"/>
                  <a:pt x="1635093" y="695196"/>
                </a:cubicBezTo>
                <a:cubicBezTo>
                  <a:pt x="1602726" y="687580"/>
                  <a:pt x="1570041" y="681551"/>
                  <a:pt x="1537356" y="674570"/>
                </a:cubicBezTo>
                <a:cubicBezTo>
                  <a:pt x="1449774" y="656165"/>
                  <a:pt x="1361557" y="640616"/>
                  <a:pt x="1271436" y="640616"/>
                </a:cubicBezTo>
                <a:cubicBezTo>
                  <a:pt x="1210192" y="640616"/>
                  <a:pt x="1148948" y="641251"/>
                  <a:pt x="1087704" y="639029"/>
                </a:cubicBezTo>
                <a:cubicBezTo>
                  <a:pt x="1018844" y="636491"/>
                  <a:pt x="949984" y="630779"/>
                  <a:pt x="880807" y="627288"/>
                </a:cubicBezTo>
                <a:cubicBezTo>
                  <a:pt x="847805" y="625702"/>
                  <a:pt x="814485" y="625067"/>
                  <a:pt x="781166" y="626019"/>
                </a:cubicBezTo>
                <a:cubicBezTo>
                  <a:pt x="735154" y="627288"/>
                  <a:pt x="689459" y="631413"/>
                  <a:pt x="643446" y="632683"/>
                </a:cubicBezTo>
                <a:cubicBezTo>
                  <a:pt x="566970" y="634904"/>
                  <a:pt x="490177" y="636173"/>
                  <a:pt x="413701" y="638395"/>
                </a:cubicBezTo>
                <a:cubicBezTo>
                  <a:pt x="402595" y="638712"/>
                  <a:pt x="391806" y="642837"/>
                  <a:pt x="380065" y="645693"/>
                </a:cubicBezTo>
                <a:cubicBezTo>
                  <a:pt x="378478" y="660925"/>
                  <a:pt x="377526" y="673618"/>
                  <a:pt x="375622" y="685994"/>
                </a:cubicBezTo>
                <a:cubicBezTo>
                  <a:pt x="371814" y="711380"/>
                  <a:pt x="368006" y="736766"/>
                  <a:pt x="363246" y="761835"/>
                </a:cubicBezTo>
                <a:cubicBezTo>
                  <a:pt x="360390" y="777384"/>
                  <a:pt x="353092" y="789442"/>
                  <a:pt x="335639" y="794837"/>
                </a:cubicBezTo>
                <a:cubicBezTo>
                  <a:pt x="276934" y="812924"/>
                  <a:pt x="217911" y="829108"/>
                  <a:pt x="156349" y="834820"/>
                </a:cubicBezTo>
                <a:cubicBezTo>
                  <a:pt x="132550" y="837359"/>
                  <a:pt x="108750" y="840532"/>
                  <a:pt x="81460" y="843705"/>
                </a:cubicBezTo>
                <a:close/>
                <a:moveTo>
                  <a:pt x="1383453" y="454028"/>
                </a:moveTo>
                <a:cubicBezTo>
                  <a:pt x="1404714" y="456884"/>
                  <a:pt x="1425657" y="456566"/>
                  <a:pt x="1444379" y="463230"/>
                </a:cubicBezTo>
                <a:cubicBezTo>
                  <a:pt x="1482459" y="476241"/>
                  <a:pt x="1513874" y="464817"/>
                  <a:pt x="1545289" y="444825"/>
                </a:cubicBezTo>
                <a:cubicBezTo>
                  <a:pt x="1588128" y="417218"/>
                  <a:pt x="1631285" y="390245"/>
                  <a:pt x="1675393" y="364542"/>
                </a:cubicBezTo>
                <a:cubicBezTo>
                  <a:pt x="1710299" y="344233"/>
                  <a:pt x="1746475" y="326462"/>
                  <a:pt x="1783919" y="306471"/>
                </a:cubicBezTo>
                <a:cubicBezTo>
                  <a:pt x="1776938" y="296634"/>
                  <a:pt x="1771861" y="289652"/>
                  <a:pt x="1766466" y="282671"/>
                </a:cubicBezTo>
                <a:cubicBezTo>
                  <a:pt x="1733782" y="238563"/>
                  <a:pt x="1736003" y="228408"/>
                  <a:pt x="1784236" y="201118"/>
                </a:cubicBezTo>
                <a:cubicBezTo>
                  <a:pt x="1795343" y="194772"/>
                  <a:pt x="1805815" y="187791"/>
                  <a:pt x="1816921" y="181127"/>
                </a:cubicBezTo>
                <a:cubicBezTo>
                  <a:pt x="1832470" y="171924"/>
                  <a:pt x="1848337" y="162722"/>
                  <a:pt x="1871501" y="149077"/>
                </a:cubicBezTo>
                <a:cubicBezTo>
                  <a:pt x="1840721" y="136384"/>
                  <a:pt x="1819142" y="127498"/>
                  <a:pt x="1796612" y="118296"/>
                </a:cubicBezTo>
                <a:cubicBezTo>
                  <a:pt x="1753773" y="151298"/>
                  <a:pt x="1701731" y="165260"/>
                  <a:pt x="1661748" y="201436"/>
                </a:cubicBezTo>
                <a:cubicBezTo>
                  <a:pt x="1666191" y="210321"/>
                  <a:pt x="1669999" y="216667"/>
                  <a:pt x="1672855" y="223648"/>
                </a:cubicBezTo>
                <a:cubicBezTo>
                  <a:pt x="1684913" y="255381"/>
                  <a:pt x="1680471" y="265853"/>
                  <a:pt x="1648738" y="280450"/>
                </a:cubicBezTo>
                <a:cubicBezTo>
                  <a:pt x="1643026" y="282989"/>
                  <a:pt x="1636997" y="285210"/>
                  <a:pt x="1630968" y="287748"/>
                </a:cubicBezTo>
                <a:cubicBezTo>
                  <a:pt x="1553223" y="320116"/>
                  <a:pt x="1476112" y="352800"/>
                  <a:pt x="1405348" y="399448"/>
                </a:cubicBezTo>
                <a:cubicBezTo>
                  <a:pt x="1385674" y="413093"/>
                  <a:pt x="1375202" y="425786"/>
                  <a:pt x="1383453" y="454028"/>
                </a:cubicBezTo>
                <a:close/>
                <a:moveTo>
                  <a:pt x="1393290" y="352483"/>
                </a:moveTo>
                <a:cubicBezTo>
                  <a:pt x="1437081" y="327732"/>
                  <a:pt x="1474843" y="307423"/>
                  <a:pt x="1511653" y="285210"/>
                </a:cubicBezTo>
                <a:cubicBezTo>
                  <a:pt x="1548463" y="262997"/>
                  <a:pt x="1594475" y="261093"/>
                  <a:pt x="1628429" y="234120"/>
                </a:cubicBezTo>
                <a:cubicBezTo>
                  <a:pt x="1610341" y="175732"/>
                  <a:pt x="1612563" y="170020"/>
                  <a:pt x="1661431" y="137018"/>
                </a:cubicBezTo>
                <a:cubicBezTo>
                  <a:pt x="1679201" y="124960"/>
                  <a:pt x="1696337" y="111632"/>
                  <a:pt x="1717598" y="96083"/>
                </a:cubicBezTo>
                <a:cubicBezTo>
                  <a:pt x="1645565" y="62129"/>
                  <a:pt x="1568454" y="65937"/>
                  <a:pt x="1493565" y="42455"/>
                </a:cubicBezTo>
                <a:cubicBezTo>
                  <a:pt x="1443745" y="139557"/>
                  <a:pt x="1410743" y="239515"/>
                  <a:pt x="1393290" y="352483"/>
                </a:cubicBezTo>
                <a:close/>
                <a:moveTo>
                  <a:pt x="1057875" y="453710"/>
                </a:moveTo>
                <a:cubicBezTo>
                  <a:pt x="1044230" y="453076"/>
                  <a:pt x="1031854" y="452124"/>
                  <a:pt x="1019796" y="452124"/>
                </a:cubicBezTo>
                <a:cubicBezTo>
                  <a:pt x="985525" y="452441"/>
                  <a:pt x="950936" y="457201"/>
                  <a:pt x="917299" y="453076"/>
                </a:cubicBezTo>
                <a:cubicBezTo>
                  <a:pt x="880172" y="448633"/>
                  <a:pt x="843679" y="448633"/>
                  <a:pt x="806870" y="453076"/>
                </a:cubicBezTo>
                <a:cubicBezTo>
                  <a:pt x="759270" y="459105"/>
                  <a:pt x="757049" y="460374"/>
                  <a:pt x="750385" y="507021"/>
                </a:cubicBezTo>
                <a:cubicBezTo>
                  <a:pt x="749116" y="516858"/>
                  <a:pt x="748799" y="526696"/>
                  <a:pt x="747847" y="536533"/>
                </a:cubicBezTo>
                <a:cubicBezTo>
                  <a:pt x="854469" y="545101"/>
                  <a:pt x="958869" y="553668"/>
                  <a:pt x="1063587" y="562236"/>
                </a:cubicBezTo>
                <a:cubicBezTo>
                  <a:pt x="1061366" y="526061"/>
                  <a:pt x="1059779" y="493376"/>
                  <a:pt x="1057875" y="453710"/>
                </a:cubicBezTo>
                <a:close/>
                <a:moveTo>
                  <a:pt x="321677" y="658069"/>
                </a:moveTo>
                <a:cubicBezTo>
                  <a:pt x="237268" y="656482"/>
                  <a:pt x="233777" y="657434"/>
                  <a:pt x="134454" y="695513"/>
                </a:cubicBezTo>
                <a:cubicBezTo>
                  <a:pt x="88441" y="713284"/>
                  <a:pt x="78287" y="734862"/>
                  <a:pt x="93201" y="785000"/>
                </a:cubicBezTo>
                <a:cubicBezTo>
                  <a:pt x="152859" y="773576"/>
                  <a:pt x="212833" y="762787"/>
                  <a:pt x="272808" y="751046"/>
                </a:cubicBezTo>
                <a:cubicBezTo>
                  <a:pt x="314061" y="742795"/>
                  <a:pt x="317551" y="738670"/>
                  <a:pt x="321677" y="698052"/>
                </a:cubicBezTo>
                <a:cubicBezTo>
                  <a:pt x="322629" y="685359"/>
                  <a:pt x="321677" y="672666"/>
                  <a:pt x="321677" y="658069"/>
                </a:cubicBezTo>
                <a:close/>
                <a:moveTo>
                  <a:pt x="1596379" y="471481"/>
                </a:moveTo>
                <a:cubicBezTo>
                  <a:pt x="1596379" y="474971"/>
                  <a:pt x="1596379" y="478462"/>
                  <a:pt x="1596379" y="481953"/>
                </a:cubicBezTo>
                <a:cubicBezTo>
                  <a:pt x="1658258" y="489568"/>
                  <a:pt x="1720136" y="500040"/>
                  <a:pt x="1784554" y="498454"/>
                </a:cubicBezTo>
                <a:cubicBezTo>
                  <a:pt x="1793122" y="470211"/>
                  <a:pt x="1801689" y="444825"/>
                  <a:pt x="1808353" y="419122"/>
                </a:cubicBezTo>
                <a:cubicBezTo>
                  <a:pt x="1815017" y="393736"/>
                  <a:pt x="1819777" y="367715"/>
                  <a:pt x="1826758" y="335030"/>
                </a:cubicBezTo>
                <a:cubicBezTo>
                  <a:pt x="1745840" y="382947"/>
                  <a:pt x="1670951" y="427055"/>
                  <a:pt x="1596379" y="471481"/>
                </a:cubicBezTo>
                <a:close/>
                <a:moveTo>
                  <a:pt x="1510066" y="529552"/>
                </a:moveTo>
                <a:cubicBezTo>
                  <a:pt x="1505941" y="548909"/>
                  <a:pt x="1501498" y="570804"/>
                  <a:pt x="1496104" y="596825"/>
                </a:cubicBezTo>
                <a:cubicBezTo>
                  <a:pt x="1542751" y="607297"/>
                  <a:pt x="1586542" y="617134"/>
                  <a:pt x="1636045" y="628240"/>
                </a:cubicBezTo>
                <a:cubicBezTo>
                  <a:pt x="1640170" y="593334"/>
                  <a:pt x="1643978" y="563823"/>
                  <a:pt x="1648103" y="529552"/>
                </a:cubicBezTo>
                <a:cubicBezTo>
                  <a:pt x="1601139" y="529552"/>
                  <a:pt x="1557348" y="529552"/>
                  <a:pt x="1510066" y="529552"/>
                </a:cubicBezTo>
                <a:close/>
                <a:moveTo>
                  <a:pt x="1835009" y="301076"/>
                </a:moveTo>
                <a:cubicBezTo>
                  <a:pt x="1838817" y="270296"/>
                  <a:pt x="1855952" y="248083"/>
                  <a:pt x="1848971" y="215715"/>
                </a:cubicBezTo>
                <a:cubicBezTo>
                  <a:pt x="1827393" y="230947"/>
                  <a:pt x="1809623" y="243640"/>
                  <a:pt x="1792170" y="256333"/>
                </a:cubicBezTo>
                <a:cubicBezTo>
                  <a:pt x="1795660" y="263632"/>
                  <a:pt x="1796612" y="267757"/>
                  <a:pt x="1799151" y="269978"/>
                </a:cubicBezTo>
                <a:cubicBezTo>
                  <a:pt x="1809623" y="279498"/>
                  <a:pt x="1820094" y="288383"/>
                  <a:pt x="1835009" y="301076"/>
                </a:cubicBezTo>
                <a:close/>
                <a:moveTo>
                  <a:pt x="1234309" y="1119462"/>
                </a:moveTo>
                <a:cubicBezTo>
                  <a:pt x="1234626" y="1186735"/>
                  <a:pt x="1218760" y="1250518"/>
                  <a:pt x="1187979" y="1308589"/>
                </a:cubicBezTo>
                <a:cubicBezTo>
                  <a:pt x="1150852" y="1378401"/>
                  <a:pt x="1105157" y="1441866"/>
                  <a:pt x="1033441" y="1484071"/>
                </a:cubicBezTo>
                <a:cubicBezTo>
                  <a:pt x="994727" y="1506918"/>
                  <a:pt x="955696" y="1526593"/>
                  <a:pt x="914126" y="1543411"/>
                </a:cubicBezTo>
                <a:cubicBezTo>
                  <a:pt x="864623" y="1563085"/>
                  <a:pt x="814485" y="1564037"/>
                  <a:pt x="763396" y="1558960"/>
                </a:cubicBezTo>
                <a:cubicBezTo>
                  <a:pt x="662803" y="1548805"/>
                  <a:pt x="580933" y="1501206"/>
                  <a:pt x="519054" y="1422827"/>
                </a:cubicBezTo>
                <a:cubicBezTo>
                  <a:pt x="496524" y="1394267"/>
                  <a:pt x="478753" y="1359679"/>
                  <a:pt x="467330" y="1325090"/>
                </a:cubicBezTo>
                <a:cubicBezTo>
                  <a:pt x="452098" y="1279395"/>
                  <a:pt x="439088" y="1231479"/>
                  <a:pt x="436232" y="1183562"/>
                </a:cubicBezTo>
                <a:cubicBezTo>
                  <a:pt x="431789" y="1110577"/>
                  <a:pt x="461300" y="1044256"/>
                  <a:pt x="495572" y="980790"/>
                </a:cubicBezTo>
                <a:cubicBezTo>
                  <a:pt x="526670" y="923037"/>
                  <a:pt x="567288" y="871947"/>
                  <a:pt x="613617" y="825618"/>
                </a:cubicBezTo>
                <a:cubicBezTo>
                  <a:pt x="653601" y="785634"/>
                  <a:pt x="701834" y="761200"/>
                  <a:pt x="758953" y="755488"/>
                </a:cubicBezTo>
                <a:cubicBezTo>
                  <a:pt x="827813" y="748824"/>
                  <a:pt x="895721" y="750411"/>
                  <a:pt x="964898" y="759296"/>
                </a:cubicBezTo>
                <a:cubicBezTo>
                  <a:pt x="1016305" y="765960"/>
                  <a:pt x="1058192" y="780240"/>
                  <a:pt x="1094368" y="815463"/>
                </a:cubicBezTo>
                <a:cubicBezTo>
                  <a:pt x="1097858" y="818954"/>
                  <a:pt x="1102301" y="821810"/>
                  <a:pt x="1106743" y="824348"/>
                </a:cubicBezTo>
                <a:cubicBezTo>
                  <a:pt x="1152756" y="851321"/>
                  <a:pt x="1184489" y="890352"/>
                  <a:pt x="1202259" y="940490"/>
                </a:cubicBezTo>
                <a:cubicBezTo>
                  <a:pt x="1222568" y="998878"/>
                  <a:pt x="1241607" y="1057266"/>
                  <a:pt x="1234309" y="1119462"/>
                </a:cubicBezTo>
                <a:close/>
                <a:moveTo>
                  <a:pt x="865575" y="800231"/>
                </a:moveTo>
                <a:cubicBezTo>
                  <a:pt x="865575" y="800866"/>
                  <a:pt x="865575" y="801501"/>
                  <a:pt x="865575" y="801818"/>
                </a:cubicBezTo>
                <a:cubicBezTo>
                  <a:pt x="846535" y="801818"/>
                  <a:pt x="826861" y="799279"/>
                  <a:pt x="808139" y="802135"/>
                </a:cubicBezTo>
                <a:cubicBezTo>
                  <a:pt x="754193" y="810703"/>
                  <a:pt x="700248" y="817050"/>
                  <a:pt x="655822" y="856716"/>
                </a:cubicBezTo>
                <a:cubicBezTo>
                  <a:pt x="588866" y="916373"/>
                  <a:pt x="544440" y="990628"/>
                  <a:pt x="511121" y="1071229"/>
                </a:cubicBezTo>
                <a:cubicBezTo>
                  <a:pt x="496524" y="1106769"/>
                  <a:pt x="491764" y="1147704"/>
                  <a:pt x="488591" y="1186735"/>
                </a:cubicBezTo>
                <a:cubicBezTo>
                  <a:pt x="484465" y="1233700"/>
                  <a:pt x="504774" y="1276539"/>
                  <a:pt x="518737" y="1320647"/>
                </a:cubicBezTo>
                <a:cubicBezTo>
                  <a:pt x="543171" y="1397440"/>
                  <a:pt x="599655" y="1449482"/>
                  <a:pt x="667880" y="1477090"/>
                </a:cubicBezTo>
                <a:cubicBezTo>
                  <a:pt x="753559" y="1511678"/>
                  <a:pt x="845901" y="1509457"/>
                  <a:pt x="933166" y="1468522"/>
                </a:cubicBezTo>
                <a:cubicBezTo>
                  <a:pt x="942368" y="1464079"/>
                  <a:pt x="950619" y="1457415"/>
                  <a:pt x="959821" y="1453607"/>
                </a:cubicBezTo>
                <a:cubicBezTo>
                  <a:pt x="1025825" y="1427587"/>
                  <a:pt x="1068982" y="1376497"/>
                  <a:pt x="1107378" y="1320330"/>
                </a:cubicBezTo>
                <a:cubicBezTo>
                  <a:pt x="1118802" y="1303512"/>
                  <a:pt x="1126418" y="1284155"/>
                  <a:pt x="1136890" y="1266385"/>
                </a:cubicBezTo>
                <a:cubicBezTo>
                  <a:pt x="1173382" y="1203554"/>
                  <a:pt x="1187027" y="1135328"/>
                  <a:pt x="1181950" y="1063930"/>
                </a:cubicBezTo>
                <a:cubicBezTo>
                  <a:pt x="1178459" y="1013792"/>
                  <a:pt x="1167670" y="962703"/>
                  <a:pt x="1133399" y="924941"/>
                </a:cubicBezTo>
                <a:cubicBezTo>
                  <a:pt x="1102936" y="891304"/>
                  <a:pt x="1064856" y="863697"/>
                  <a:pt x="1027729" y="836724"/>
                </a:cubicBezTo>
                <a:cubicBezTo>
                  <a:pt x="1008689" y="823079"/>
                  <a:pt x="984573" y="812924"/>
                  <a:pt x="961725" y="808165"/>
                </a:cubicBezTo>
                <a:cubicBezTo>
                  <a:pt x="929675" y="802453"/>
                  <a:pt x="897308" y="802770"/>
                  <a:pt x="865575" y="800231"/>
                </a:cubicBezTo>
                <a:close/>
                <a:moveTo>
                  <a:pt x="1459928" y="1556104"/>
                </a:moveTo>
                <a:cubicBezTo>
                  <a:pt x="1507527" y="1556739"/>
                  <a:pt x="1544655" y="1586250"/>
                  <a:pt x="1543385" y="1622425"/>
                </a:cubicBezTo>
                <a:cubicBezTo>
                  <a:pt x="1541799" y="1659235"/>
                  <a:pt x="1498960" y="1705565"/>
                  <a:pt x="1465958" y="1705882"/>
                </a:cubicBezTo>
                <a:cubicBezTo>
                  <a:pt x="1424388" y="1706200"/>
                  <a:pt x="1394242" y="1669072"/>
                  <a:pt x="1395511" y="1617983"/>
                </a:cubicBezTo>
                <a:cubicBezTo>
                  <a:pt x="1396463" y="1583394"/>
                  <a:pt x="1425022" y="1555787"/>
                  <a:pt x="1459928" y="1556104"/>
                </a:cubicBezTo>
                <a:close/>
                <a:moveTo>
                  <a:pt x="1506258" y="1624012"/>
                </a:moveTo>
                <a:cubicBezTo>
                  <a:pt x="1495786" y="1615761"/>
                  <a:pt x="1485949" y="1605924"/>
                  <a:pt x="1474525" y="1598943"/>
                </a:cubicBezTo>
                <a:cubicBezTo>
                  <a:pt x="1458342" y="1589423"/>
                  <a:pt x="1444379" y="1598308"/>
                  <a:pt x="1433908" y="1609732"/>
                </a:cubicBezTo>
                <a:cubicBezTo>
                  <a:pt x="1421214" y="1623377"/>
                  <a:pt x="1430417" y="1635753"/>
                  <a:pt x="1440889" y="1646225"/>
                </a:cubicBezTo>
                <a:cubicBezTo>
                  <a:pt x="1460563" y="1665899"/>
                  <a:pt x="1482141" y="1659235"/>
                  <a:pt x="1506258" y="1624012"/>
                </a:cubicBezTo>
                <a:close/>
                <a:moveTo>
                  <a:pt x="534286" y="1147070"/>
                </a:moveTo>
                <a:cubicBezTo>
                  <a:pt x="529843" y="1047429"/>
                  <a:pt x="578077" y="977300"/>
                  <a:pt x="658678" y="925576"/>
                </a:cubicBezTo>
                <a:cubicBezTo>
                  <a:pt x="683112" y="909709"/>
                  <a:pt x="707864" y="893208"/>
                  <a:pt x="734519" y="881467"/>
                </a:cubicBezTo>
                <a:cubicBezTo>
                  <a:pt x="801158" y="851956"/>
                  <a:pt x="870652" y="848782"/>
                  <a:pt x="940464" y="867187"/>
                </a:cubicBezTo>
                <a:cubicBezTo>
                  <a:pt x="958234" y="871947"/>
                  <a:pt x="974735" y="882736"/>
                  <a:pt x="991554" y="891304"/>
                </a:cubicBezTo>
                <a:cubicBezTo>
                  <a:pt x="1001708" y="896699"/>
                  <a:pt x="1010276" y="905267"/>
                  <a:pt x="1020748" y="909392"/>
                </a:cubicBezTo>
                <a:cubicBezTo>
                  <a:pt x="1071520" y="929066"/>
                  <a:pt x="1099445" y="969684"/>
                  <a:pt x="1118167" y="1016966"/>
                </a:cubicBezTo>
                <a:cubicBezTo>
                  <a:pt x="1136572" y="1063613"/>
                  <a:pt x="1144188" y="1112798"/>
                  <a:pt x="1143871" y="1163571"/>
                </a:cubicBezTo>
                <a:cubicBezTo>
                  <a:pt x="1143553" y="1207679"/>
                  <a:pt x="1117533" y="1240681"/>
                  <a:pt x="1096272" y="1274952"/>
                </a:cubicBezTo>
                <a:cubicBezTo>
                  <a:pt x="1027729" y="1385699"/>
                  <a:pt x="926184" y="1440914"/>
                  <a:pt x="796080" y="1442184"/>
                </a:cubicBezTo>
                <a:cubicBezTo>
                  <a:pt x="777358" y="1442501"/>
                  <a:pt x="757684" y="1438376"/>
                  <a:pt x="739914" y="1431712"/>
                </a:cubicBezTo>
                <a:cubicBezTo>
                  <a:pt x="604098" y="1379988"/>
                  <a:pt x="529843" y="1293992"/>
                  <a:pt x="534286" y="1147070"/>
                </a:cubicBezTo>
                <a:close/>
                <a:moveTo>
                  <a:pt x="788147" y="1393950"/>
                </a:moveTo>
                <a:cubicBezTo>
                  <a:pt x="814803" y="1391411"/>
                  <a:pt x="842093" y="1390777"/>
                  <a:pt x="868114" y="1385699"/>
                </a:cubicBezTo>
                <a:cubicBezTo>
                  <a:pt x="921425" y="1375545"/>
                  <a:pt x="973466" y="1358409"/>
                  <a:pt x="1010593" y="1317157"/>
                </a:cubicBezTo>
                <a:cubicBezTo>
                  <a:pt x="1032172" y="1293040"/>
                  <a:pt x="1045182" y="1260990"/>
                  <a:pt x="1062318" y="1232431"/>
                </a:cubicBezTo>
                <a:cubicBezTo>
                  <a:pt x="1093733" y="1180072"/>
                  <a:pt x="1099128" y="1123905"/>
                  <a:pt x="1085165" y="1065834"/>
                </a:cubicBezTo>
                <a:cubicBezTo>
                  <a:pt x="1074694" y="1022360"/>
                  <a:pt x="1054067" y="986502"/>
                  <a:pt x="1013132" y="962385"/>
                </a:cubicBezTo>
                <a:cubicBezTo>
                  <a:pt x="980130" y="943028"/>
                  <a:pt x="938877" y="945250"/>
                  <a:pt x="909683" y="917960"/>
                </a:cubicBezTo>
                <a:cubicBezTo>
                  <a:pt x="906193" y="914786"/>
                  <a:pt x="897308" y="917325"/>
                  <a:pt x="890961" y="917960"/>
                </a:cubicBezTo>
                <a:cubicBezTo>
                  <a:pt x="793542" y="925258"/>
                  <a:pt x="705325" y="956356"/>
                  <a:pt x="633926" y="1024264"/>
                </a:cubicBezTo>
                <a:cubicBezTo>
                  <a:pt x="615204" y="1042034"/>
                  <a:pt x="598386" y="1065834"/>
                  <a:pt x="589818" y="1089951"/>
                </a:cubicBezTo>
                <a:cubicBezTo>
                  <a:pt x="558085" y="1180706"/>
                  <a:pt x="585058" y="1279712"/>
                  <a:pt x="659947" y="1339370"/>
                </a:cubicBezTo>
                <a:cubicBezTo>
                  <a:pt x="696122" y="1368246"/>
                  <a:pt x="735788" y="1398075"/>
                  <a:pt x="788147" y="13939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 rot="516939">
            <a:off x="6609931" y="484646"/>
            <a:ext cx="791497" cy="730819"/>
          </a:xfrm>
          <a:custGeom>
            <a:avLst/>
            <a:gdLst/>
            <a:ahLst/>
            <a:cxnLst/>
            <a:rect l="l" t="t" r="r" b="b"/>
            <a:pathLst>
              <a:path w="1580941" h="1459741" extrusionOk="0">
                <a:moveTo>
                  <a:pt x="1479382" y="494837"/>
                </a:moveTo>
                <a:cubicBezTo>
                  <a:pt x="1449829" y="481469"/>
                  <a:pt x="1420275" y="472152"/>
                  <a:pt x="1396389" y="455949"/>
                </a:cubicBezTo>
                <a:cubicBezTo>
                  <a:pt x="1339305" y="417060"/>
                  <a:pt x="1275744" y="396400"/>
                  <a:pt x="1210564" y="376145"/>
                </a:cubicBezTo>
                <a:cubicBezTo>
                  <a:pt x="1107328" y="344548"/>
                  <a:pt x="1003282" y="319838"/>
                  <a:pt x="894783" y="321863"/>
                </a:cubicBezTo>
                <a:cubicBezTo>
                  <a:pt x="757135" y="324294"/>
                  <a:pt x="620702" y="335231"/>
                  <a:pt x="489532" y="383842"/>
                </a:cubicBezTo>
                <a:cubicBezTo>
                  <a:pt x="423137" y="408148"/>
                  <a:pt x="353908" y="425972"/>
                  <a:pt x="289132" y="453923"/>
                </a:cubicBezTo>
                <a:cubicBezTo>
                  <a:pt x="241765" y="474178"/>
                  <a:pt x="199256" y="505370"/>
                  <a:pt x="155128" y="532511"/>
                </a:cubicBezTo>
                <a:cubicBezTo>
                  <a:pt x="142173" y="540613"/>
                  <a:pt x="131242" y="552360"/>
                  <a:pt x="118692" y="563298"/>
                </a:cubicBezTo>
                <a:cubicBezTo>
                  <a:pt x="87114" y="552360"/>
                  <a:pt x="74564" y="526840"/>
                  <a:pt x="64038" y="500914"/>
                </a:cubicBezTo>
                <a:cubicBezTo>
                  <a:pt x="43390" y="451493"/>
                  <a:pt x="24363" y="400856"/>
                  <a:pt x="4930" y="351030"/>
                </a:cubicBezTo>
                <a:cubicBezTo>
                  <a:pt x="-5596" y="323888"/>
                  <a:pt x="1286" y="298368"/>
                  <a:pt x="20314" y="280544"/>
                </a:cubicBezTo>
                <a:cubicBezTo>
                  <a:pt x="45415" y="257048"/>
                  <a:pt x="74564" y="238009"/>
                  <a:pt x="102498" y="218159"/>
                </a:cubicBezTo>
                <a:cubicBezTo>
                  <a:pt x="113834" y="210058"/>
                  <a:pt x="128408" y="206007"/>
                  <a:pt x="139744" y="197905"/>
                </a:cubicBezTo>
                <a:cubicBezTo>
                  <a:pt x="200876" y="151724"/>
                  <a:pt x="270914" y="122558"/>
                  <a:pt x="341358" y="96227"/>
                </a:cubicBezTo>
                <a:cubicBezTo>
                  <a:pt x="422327" y="65845"/>
                  <a:pt x="504511" y="34653"/>
                  <a:pt x="589124" y="20069"/>
                </a:cubicBezTo>
                <a:cubicBezTo>
                  <a:pt x="686287" y="3461"/>
                  <a:pt x="786689" y="2650"/>
                  <a:pt x="885877" y="220"/>
                </a:cubicBezTo>
                <a:cubicBezTo>
                  <a:pt x="944580" y="-1401"/>
                  <a:pt x="1004092" y="6296"/>
                  <a:pt x="1062795" y="11562"/>
                </a:cubicBezTo>
                <a:cubicBezTo>
                  <a:pt x="1130000" y="17234"/>
                  <a:pt x="1195990" y="24525"/>
                  <a:pt x="1258741" y="57743"/>
                </a:cubicBezTo>
                <a:cubicBezTo>
                  <a:pt x="1309752" y="84479"/>
                  <a:pt x="1368049" y="96632"/>
                  <a:pt x="1422299" y="117697"/>
                </a:cubicBezTo>
                <a:cubicBezTo>
                  <a:pt x="1460355" y="132280"/>
                  <a:pt x="1498005" y="149294"/>
                  <a:pt x="1534442" y="167118"/>
                </a:cubicBezTo>
                <a:cubicBezTo>
                  <a:pt x="1570068" y="184942"/>
                  <a:pt x="1588286" y="224236"/>
                  <a:pt x="1578165" y="261909"/>
                </a:cubicBezTo>
                <a:cubicBezTo>
                  <a:pt x="1562376" y="319838"/>
                  <a:pt x="1545777" y="377766"/>
                  <a:pt x="1525130" y="434074"/>
                </a:cubicBezTo>
                <a:cubicBezTo>
                  <a:pt x="1517438" y="454328"/>
                  <a:pt x="1497600" y="470937"/>
                  <a:pt x="1479382" y="494837"/>
                </a:cubicBezTo>
                <a:close/>
                <a:moveTo>
                  <a:pt x="1535656" y="246516"/>
                </a:moveTo>
                <a:cubicBezTo>
                  <a:pt x="1510961" y="234363"/>
                  <a:pt x="1491933" y="222615"/>
                  <a:pt x="1471690" y="215729"/>
                </a:cubicBezTo>
                <a:cubicBezTo>
                  <a:pt x="1365620" y="179676"/>
                  <a:pt x="1259955" y="143622"/>
                  <a:pt x="1152671" y="110810"/>
                </a:cubicBezTo>
                <a:cubicBezTo>
                  <a:pt x="1107733" y="97037"/>
                  <a:pt x="1060366" y="87720"/>
                  <a:pt x="1013808" y="83264"/>
                </a:cubicBezTo>
                <a:cubicBezTo>
                  <a:pt x="954701" y="77592"/>
                  <a:pt x="894379" y="75972"/>
                  <a:pt x="834866" y="78403"/>
                </a:cubicBezTo>
                <a:cubicBezTo>
                  <a:pt x="757945" y="81238"/>
                  <a:pt x="680619" y="85289"/>
                  <a:pt x="604103" y="96227"/>
                </a:cubicBezTo>
                <a:cubicBezTo>
                  <a:pt x="548234" y="103923"/>
                  <a:pt x="493985" y="122963"/>
                  <a:pt x="438926" y="137546"/>
                </a:cubicBezTo>
                <a:cubicBezTo>
                  <a:pt x="422327" y="142002"/>
                  <a:pt x="405323" y="146863"/>
                  <a:pt x="389534" y="154155"/>
                </a:cubicBezTo>
                <a:cubicBezTo>
                  <a:pt x="328807" y="182106"/>
                  <a:pt x="268485" y="213298"/>
                  <a:pt x="206948" y="240845"/>
                </a:cubicBezTo>
                <a:cubicBezTo>
                  <a:pt x="149460" y="266770"/>
                  <a:pt x="108166" y="312141"/>
                  <a:pt x="62013" y="349004"/>
                </a:cubicBezTo>
                <a:cubicBezTo>
                  <a:pt x="76993" y="408148"/>
                  <a:pt x="94401" y="442986"/>
                  <a:pt x="117882" y="464455"/>
                </a:cubicBezTo>
                <a:cubicBezTo>
                  <a:pt x="157152" y="441770"/>
                  <a:pt x="196827" y="422326"/>
                  <a:pt x="232859" y="397615"/>
                </a:cubicBezTo>
                <a:cubicBezTo>
                  <a:pt x="316662" y="340092"/>
                  <a:pt x="415040" y="321053"/>
                  <a:pt x="508155" y="288645"/>
                </a:cubicBezTo>
                <a:cubicBezTo>
                  <a:pt x="587100" y="261504"/>
                  <a:pt x="670903" y="251782"/>
                  <a:pt x="754706" y="248136"/>
                </a:cubicBezTo>
                <a:cubicBezTo>
                  <a:pt x="813004" y="245706"/>
                  <a:pt x="872112" y="236794"/>
                  <a:pt x="929195" y="243275"/>
                </a:cubicBezTo>
                <a:cubicBezTo>
                  <a:pt x="1025954" y="254213"/>
                  <a:pt x="1122712" y="269606"/>
                  <a:pt x="1217042" y="293101"/>
                </a:cubicBezTo>
                <a:cubicBezTo>
                  <a:pt x="1298821" y="313761"/>
                  <a:pt x="1381005" y="341307"/>
                  <a:pt x="1440922" y="408553"/>
                </a:cubicBezTo>
                <a:cubicBezTo>
                  <a:pt x="1447399" y="415844"/>
                  <a:pt x="1457521" y="419895"/>
                  <a:pt x="1464403" y="424351"/>
                </a:cubicBezTo>
                <a:cubicBezTo>
                  <a:pt x="1487884" y="364803"/>
                  <a:pt x="1510961" y="308090"/>
                  <a:pt x="1535656" y="246516"/>
                </a:cubicBezTo>
                <a:close/>
                <a:moveTo>
                  <a:pt x="1295177" y="965150"/>
                </a:moveTo>
                <a:cubicBezTo>
                  <a:pt x="1268862" y="944895"/>
                  <a:pt x="1248620" y="930717"/>
                  <a:pt x="1229592" y="914918"/>
                </a:cubicBezTo>
                <a:cubicBezTo>
                  <a:pt x="1067248" y="782048"/>
                  <a:pt x="885877" y="733437"/>
                  <a:pt x="681024" y="792175"/>
                </a:cubicBezTo>
                <a:cubicBezTo>
                  <a:pt x="641754" y="803518"/>
                  <a:pt x="602484" y="816886"/>
                  <a:pt x="564428" y="831469"/>
                </a:cubicBezTo>
                <a:cubicBezTo>
                  <a:pt x="479815" y="864282"/>
                  <a:pt x="412206" y="918564"/>
                  <a:pt x="362410" y="994316"/>
                </a:cubicBezTo>
                <a:cubicBezTo>
                  <a:pt x="351884" y="1010520"/>
                  <a:pt x="340953" y="1022673"/>
                  <a:pt x="321115" y="1018622"/>
                </a:cubicBezTo>
                <a:cubicBezTo>
                  <a:pt x="302492" y="1014571"/>
                  <a:pt x="302897" y="997152"/>
                  <a:pt x="297634" y="982163"/>
                </a:cubicBezTo>
                <a:cubicBezTo>
                  <a:pt x="285894" y="948136"/>
                  <a:pt x="268890" y="915728"/>
                  <a:pt x="254316" y="882916"/>
                </a:cubicBezTo>
                <a:cubicBezTo>
                  <a:pt x="241360" y="854154"/>
                  <a:pt x="228810" y="824988"/>
                  <a:pt x="216260" y="796226"/>
                </a:cubicBezTo>
                <a:cubicBezTo>
                  <a:pt x="208568" y="778807"/>
                  <a:pt x="212211" y="765439"/>
                  <a:pt x="224762" y="748830"/>
                </a:cubicBezTo>
                <a:cubicBezTo>
                  <a:pt x="265246" y="696573"/>
                  <a:pt x="320306" y="661735"/>
                  <a:pt x="370911" y="621631"/>
                </a:cubicBezTo>
                <a:cubicBezTo>
                  <a:pt x="453905" y="556817"/>
                  <a:pt x="554712" y="535752"/>
                  <a:pt x="653090" y="507395"/>
                </a:cubicBezTo>
                <a:cubicBezTo>
                  <a:pt x="725557" y="486736"/>
                  <a:pt x="798835" y="479039"/>
                  <a:pt x="872517" y="480659"/>
                </a:cubicBezTo>
                <a:cubicBezTo>
                  <a:pt x="944175" y="482280"/>
                  <a:pt x="1017452" y="477824"/>
                  <a:pt x="1086276" y="509421"/>
                </a:cubicBezTo>
                <a:cubicBezTo>
                  <a:pt x="1117044" y="523194"/>
                  <a:pt x="1153481" y="524004"/>
                  <a:pt x="1185868" y="534536"/>
                </a:cubicBezTo>
                <a:cubicBezTo>
                  <a:pt x="1240523" y="551955"/>
                  <a:pt x="1289104" y="582337"/>
                  <a:pt x="1332423" y="620011"/>
                </a:cubicBezTo>
                <a:cubicBezTo>
                  <a:pt x="1353475" y="638240"/>
                  <a:pt x="1370479" y="662546"/>
                  <a:pt x="1384648" y="686446"/>
                </a:cubicBezTo>
                <a:cubicBezTo>
                  <a:pt x="1391126" y="698194"/>
                  <a:pt x="1390721" y="717638"/>
                  <a:pt x="1386268" y="731006"/>
                </a:cubicBezTo>
                <a:cubicBezTo>
                  <a:pt x="1368049" y="783263"/>
                  <a:pt x="1346593" y="834305"/>
                  <a:pt x="1326350" y="885751"/>
                </a:cubicBezTo>
                <a:cubicBezTo>
                  <a:pt x="1317039" y="908842"/>
                  <a:pt x="1307727" y="932337"/>
                  <a:pt x="1295177" y="965150"/>
                </a:cubicBezTo>
                <a:close/>
                <a:moveTo>
                  <a:pt x="267676" y="792175"/>
                </a:moveTo>
                <a:cubicBezTo>
                  <a:pt x="290752" y="830659"/>
                  <a:pt x="312209" y="866307"/>
                  <a:pt x="336095" y="906411"/>
                </a:cubicBezTo>
                <a:cubicBezTo>
                  <a:pt x="415849" y="814050"/>
                  <a:pt x="510179" y="755312"/>
                  <a:pt x="624751" y="723309"/>
                </a:cubicBezTo>
                <a:cubicBezTo>
                  <a:pt x="740132" y="691307"/>
                  <a:pt x="854704" y="686041"/>
                  <a:pt x="970085" y="710752"/>
                </a:cubicBezTo>
                <a:cubicBezTo>
                  <a:pt x="1083442" y="735057"/>
                  <a:pt x="1181415" y="793795"/>
                  <a:pt x="1273720" y="861446"/>
                </a:cubicBezTo>
                <a:cubicBezTo>
                  <a:pt x="1294772" y="804733"/>
                  <a:pt x="1313800" y="753286"/>
                  <a:pt x="1332423" y="703055"/>
                </a:cubicBezTo>
                <a:cubicBezTo>
                  <a:pt x="1300035" y="664976"/>
                  <a:pt x="1300440" y="663761"/>
                  <a:pt x="1256717" y="645127"/>
                </a:cubicBezTo>
                <a:cubicBezTo>
                  <a:pt x="1200443" y="620821"/>
                  <a:pt x="1144979" y="590034"/>
                  <a:pt x="1085871" y="577881"/>
                </a:cubicBezTo>
                <a:cubicBezTo>
                  <a:pt x="1013808" y="563298"/>
                  <a:pt x="938507" y="560867"/>
                  <a:pt x="864825" y="560462"/>
                </a:cubicBezTo>
                <a:cubicBezTo>
                  <a:pt x="773329" y="559652"/>
                  <a:pt x="682239" y="566134"/>
                  <a:pt x="595602" y="601377"/>
                </a:cubicBezTo>
                <a:cubicBezTo>
                  <a:pt x="562404" y="614745"/>
                  <a:pt x="524348" y="617580"/>
                  <a:pt x="492366" y="633379"/>
                </a:cubicBezTo>
                <a:cubicBezTo>
                  <a:pt x="409372" y="673483"/>
                  <a:pt x="336499" y="728981"/>
                  <a:pt x="267676" y="792175"/>
                </a:cubicBezTo>
                <a:close/>
                <a:moveTo>
                  <a:pt x="789118" y="1458957"/>
                </a:moveTo>
                <a:cubicBezTo>
                  <a:pt x="694789" y="1456121"/>
                  <a:pt x="627180" y="1407105"/>
                  <a:pt x="581837" y="1329327"/>
                </a:cubicBezTo>
                <a:cubicBezTo>
                  <a:pt x="549854" y="1275045"/>
                  <a:pt x="557141" y="1215091"/>
                  <a:pt x="588314" y="1162024"/>
                </a:cubicBezTo>
                <a:cubicBezTo>
                  <a:pt x="607342" y="1129617"/>
                  <a:pt x="631228" y="1099235"/>
                  <a:pt x="657948" y="1072904"/>
                </a:cubicBezTo>
                <a:cubicBezTo>
                  <a:pt x="696004" y="1035230"/>
                  <a:pt x="747824" y="1024698"/>
                  <a:pt x="798430" y="1027939"/>
                </a:cubicBezTo>
                <a:cubicBezTo>
                  <a:pt x="854299" y="1031585"/>
                  <a:pt x="906119" y="1052244"/>
                  <a:pt x="942960" y="1099235"/>
                </a:cubicBezTo>
                <a:cubicBezTo>
                  <a:pt x="951462" y="1110173"/>
                  <a:pt x="963607" y="1118680"/>
                  <a:pt x="974943" y="1127186"/>
                </a:cubicBezTo>
                <a:cubicBezTo>
                  <a:pt x="1017452" y="1160404"/>
                  <a:pt x="1031217" y="1205774"/>
                  <a:pt x="1028788" y="1257626"/>
                </a:cubicBezTo>
                <a:cubicBezTo>
                  <a:pt x="1022715" y="1387256"/>
                  <a:pt x="925552" y="1468679"/>
                  <a:pt x="789118" y="1458957"/>
                </a:cubicBezTo>
                <a:close/>
                <a:moveTo>
                  <a:pt x="817053" y="1095589"/>
                </a:moveTo>
                <a:cubicBezTo>
                  <a:pt x="786689" y="1094374"/>
                  <a:pt x="762803" y="1103691"/>
                  <a:pt x="738512" y="1117464"/>
                </a:cubicBezTo>
                <a:cubicBezTo>
                  <a:pt x="681024" y="1149872"/>
                  <a:pt x="657948" y="1204964"/>
                  <a:pt x="643778" y="1263297"/>
                </a:cubicBezTo>
                <a:cubicBezTo>
                  <a:pt x="639325" y="1281121"/>
                  <a:pt x="649851" y="1308263"/>
                  <a:pt x="662806" y="1322846"/>
                </a:cubicBezTo>
                <a:cubicBezTo>
                  <a:pt x="735679" y="1404675"/>
                  <a:pt x="854704" y="1395357"/>
                  <a:pt x="923123" y="1337834"/>
                </a:cubicBezTo>
                <a:cubicBezTo>
                  <a:pt x="957130" y="1309478"/>
                  <a:pt x="965227" y="1272615"/>
                  <a:pt x="966846" y="1232915"/>
                </a:cubicBezTo>
                <a:cubicBezTo>
                  <a:pt x="967251" y="1223193"/>
                  <a:pt x="962798" y="1210230"/>
                  <a:pt x="956320" y="1203344"/>
                </a:cubicBezTo>
                <a:cubicBezTo>
                  <a:pt x="932839" y="1177823"/>
                  <a:pt x="908953" y="1152302"/>
                  <a:pt x="882233" y="1130832"/>
                </a:cubicBezTo>
                <a:cubicBezTo>
                  <a:pt x="863205" y="1115439"/>
                  <a:pt x="838915" y="1106932"/>
                  <a:pt x="817053" y="10955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 rot="-2026179">
            <a:off x="2077074" y="-52904"/>
            <a:ext cx="625926" cy="965593"/>
          </a:xfrm>
          <a:custGeom>
            <a:avLst/>
            <a:gdLst/>
            <a:ahLst/>
            <a:cxnLst/>
            <a:rect l="l" t="t" r="r" b="b"/>
            <a:pathLst>
              <a:path w="1253781" h="1928777" extrusionOk="0">
                <a:moveTo>
                  <a:pt x="512605" y="1925929"/>
                </a:moveTo>
                <a:cubicBezTo>
                  <a:pt x="411943" y="1934907"/>
                  <a:pt x="316995" y="1921848"/>
                  <a:pt x="223406" y="1898179"/>
                </a:cubicBezTo>
                <a:cubicBezTo>
                  <a:pt x="147774" y="1879135"/>
                  <a:pt x="87105" y="1841047"/>
                  <a:pt x="54186" y="1773032"/>
                </a:cubicBezTo>
                <a:cubicBezTo>
                  <a:pt x="45752" y="1755348"/>
                  <a:pt x="42215" y="1735216"/>
                  <a:pt x="38678" y="1715900"/>
                </a:cubicBezTo>
                <a:cubicBezTo>
                  <a:pt x="30245" y="1671554"/>
                  <a:pt x="20723" y="1627208"/>
                  <a:pt x="16370" y="1582591"/>
                </a:cubicBezTo>
                <a:cubicBezTo>
                  <a:pt x="9296" y="1511583"/>
                  <a:pt x="4127" y="1440304"/>
                  <a:pt x="1678" y="1369025"/>
                </a:cubicBezTo>
                <a:cubicBezTo>
                  <a:pt x="-770" y="1301010"/>
                  <a:pt x="-498" y="1232723"/>
                  <a:pt x="2223" y="1164708"/>
                </a:cubicBezTo>
                <a:cubicBezTo>
                  <a:pt x="6303" y="1061598"/>
                  <a:pt x="13921" y="958760"/>
                  <a:pt x="19362" y="855650"/>
                </a:cubicBezTo>
                <a:cubicBezTo>
                  <a:pt x="23171" y="784370"/>
                  <a:pt x="25892" y="712819"/>
                  <a:pt x="28884" y="641539"/>
                </a:cubicBezTo>
                <a:cubicBezTo>
                  <a:pt x="32693" y="549039"/>
                  <a:pt x="43303" y="457627"/>
                  <a:pt x="61259" y="366488"/>
                </a:cubicBezTo>
                <a:cubicBezTo>
                  <a:pt x="68605" y="328672"/>
                  <a:pt x="73230" y="290583"/>
                  <a:pt x="77855" y="252495"/>
                </a:cubicBezTo>
                <a:cubicBezTo>
                  <a:pt x="84384" y="200804"/>
                  <a:pt x="97443" y="151289"/>
                  <a:pt x="121656" y="104223"/>
                </a:cubicBezTo>
                <a:cubicBezTo>
                  <a:pt x="154303" y="40833"/>
                  <a:pt x="208443" y="25"/>
                  <a:pt x="284892" y="2745"/>
                </a:cubicBezTo>
                <a:cubicBezTo>
                  <a:pt x="332230" y="4377"/>
                  <a:pt x="379840" y="-1336"/>
                  <a:pt x="426906" y="297"/>
                </a:cubicBezTo>
                <a:cubicBezTo>
                  <a:pt x="485943" y="2473"/>
                  <a:pt x="544980" y="8730"/>
                  <a:pt x="604017" y="13083"/>
                </a:cubicBezTo>
                <a:cubicBezTo>
                  <a:pt x="666590" y="17708"/>
                  <a:pt x="728892" y="25054"/>
                  <a:pt x="791465" y="26414"/>
                </a:cubicBezTo>
                <a:cubicBezTo>
                  <a:pt x="902465" y="29135"/>
                  <a:pt x="1009384" y="48995"/>
                  <a:pt x="1105965" y="98238"/>
                </a:cubicBezTo>
                <a:cubicBezTo>
                  <a:pt x="1165546" y="128708"/>
                  <a:pt x="1209620" y="177951"/>
                  <a:pt x="1235193" y="238892"/>
                </a:cubicBezTo>
                <a:cubicBezTo>
                  <a:pt x="1254509" y="284326"/>
                  <a:pt x="1256142" y="331936"/>
                  <a:pt x="1251789" y="378730"/>
                </a:cubicBezTo>
                <a:cubicBezTo>
                  <a:pt x="1242811" y="475855"/>
                  <a:pt x="1231656" y="573252"/>
                  <a:pt x="1216965" y="669833"/>
                </a:cubicBezTo>
                <a:cubicBezTo>
                  <a:pt x="1199009" y="789539"/>
                  <a:pt x="1176972" y="908429"/>
                  <a:pt x="1156568" y="1027863"/>
                </a:cubicBezTo>
                <a:cubicBezTo>
                  <a:pt x="1148406" y="1076561"/>
                  <a:pt x="1139156" y="1124988"/>
                  <a:pt x="1132355" y="1173958"/>
                </a:cubicBezTo>
                <a:cubicBezTo>
                  <a:pt x="1124465" y="1229458"/>
                  <a:pt x="1120656" y="1285502"/>
                  <a:pt x="1111678" y="1340730"/>
                </a:cubicBezTo>
                <a:cubicBezTo>
                  <a:pt x="1095899" y="1437039"/>
                  <a:pt x="1081208" y="1533892"/>
                  <a:pt x="1050193" y="1627480"/>
                </a:cubicBezTo>
                <a:cubicBezTo>
                  <a:pt x="1039039" y="1660944"/>
                  <a:pt x="1029244" y="1694951"/>
                  <a:pt x="1022715" y="1729503"/>
                </a:cubicBezTo>
                <a:cubicBezTo>
                  <a:pt x="1012105" y="1786907"/>
                  <a:pt x="971296" y="1823363"/>
                  <a:pt x="922597" y="1851929"/>
                </a:cubicBezTo>
                <a:cubicBezTo>
                  <a:pt x="864921" y="1885936"/>
                  <a:pt x="799083" y="1901444"/>
                  <a:pt x="732156" y="1913142"/>
                </a:cubicBezTo>
                <a:cubicBezTo>
                  <a:pt x="658700" y="1925929"/>
                  <a:pt x="584156" y="1928922"/>
                  <a:pt x="512605" y="1925929"/>
                </a:cubicBezTo>
                <a:close/>
                <a:moveTo>
                  <a:pt x="513965" y="1889473"/>
                </a:moveTo>
                <a:cubicBezTo>
                  <a:pt x="513965" y="1889201"/>
                  <a:pt x="513965" y="1888929"/>
                  <a:pt x="513965" y="1888929"/>
                </a:cubicBezTo>
                <a:cubicBezTo>
                  <a:pt x="530561" y="1888929"/>
                  <a:pt x="547156" y="1888385"/>
                  <a:pt x="564024" y="1888929"/>
                </a:cubicBezTo>
                <a:cubicBezTo>
                  <a:pt x="688627" y="1893554"/>
                  <a:pt x="804524" y="1867708"/>
                  <a:pt x="908722" y="1802958"/>
                </a:cubicBezTo>
                <a:cubicBezTo>
                  <a:pt x="940825" y="1782826"/>
                  <a:pt x="965311" y="1757253"/>
                  <a:pt x="973744" y="1720252"/>
                </a:cubicBezTo>
                <a:cubicBezTo>
                  <a:pt x="979730" y="1694679"/>
                  <a:pt x="989252" y="1669650"/>
                  <a:pt x="997142" y="1644348"/>
                </a:cubicBezTo>
                <a:cubicBezTo>
                  <a:pt x="1011289" y="1600275"/>
                  <a:pt x="1028700" y="1556745"/>
                  <a:pt x="1038494" y="1511855"/>
                </a:cubicBezTo>
                <a:cubicBezTo>
                  <a:pt x="1051009" y="1454995"/>
                  <a:pt x="1058083" y="1397319"/>
                  <a:pt x="1066245" y="1339642"/>
                </a:cubicBezTo>
                <a:cubicBezTo>
                  <a:pt x="1080936" y="1234355"/>
                  <a:pt x="1093450" y="1128525"/>
                  <a:pt x="1109502" y="1023238"/>
                </a:cubicBezTo>
                <a:cubicBezTo>
                  <a:pt x="1122833" y="935363"/>
                  <a:pt x="1139700" y="847760"/>
                  <a:pt x="1155752" y="760157"/>
                </a:cubicBezTo>
                <a:cubicBezTo>
                  <a:pt x="1166634" y="700576"/>
                  <a:pt x="1179693" y="641539"/>
                  <a:pt x="1190303" y="581958"/>
                </a:cubicBezTo>
                <a:cubicBezTo>
                  <a:pt x="1196289" y="547407"/>
                  <a:pt x="1200369" y="512311"/>
                  <a:pt x="1203362" y="477216"/>
                </a:cubicBezTo>
                <a:cubicBezTo>
                  <a:pt x="1208803" y="413826"/>
                  <a:pt x="1217509" y="351252"/>
                  <a:pt x="1209075" y="287047"/>
                </a:cubicBezTo>
                <a:cubicBezTo>
                  <a:pt x="1201186" y="226650"/>
                  <a:pt x="1163097" y="183392"/>
                  <a:pt x="1115487" y="152650"/>
                </a:cubicBezTo>
                <a:cubicBezTo>
                  <a:pt x="1051281" y="111297"/>
                  <a:pt x="976193" y="87900"/>
                  <a:pt x="895936" y="82458"/>
                </a:cubicBezTo>
                <a:cubicBezTo>
                  <a:pt x="807244" y="76201"/>
                  <a:pt x="718553" y="68311"/>
                  <a:pt x="630134" y="60422"/>
                </a:cubicBezTo>
                <a:cubicBezTo>
                  <a:pt x="518862" y="50355"/>
                  <a:pt x="407862" y="39473"/>
                  <a:pt x="296046" y="45458"/>
                </a:cubicBezTo>
                <a:cubicBezTo>
                  <a:pt x="243267" y="48179"/>
                  <a:pt x="199465" y="69672"/>
                  <a:pt x="173075" y="112929"/>
                </a:cubicBezTo>
                <a:cubicBezTo>
                  <a:pt x="148046" y="154010"/>
                  <a:pt x="128458" y="197267"/>
                  <a:pt x="121656" y="245150"/>
                </a:cubicBezTo>
                <a:cubicBezTo>
                  <a:pt x="115671" y="287591"/>
                  <a:pt x="105333" y="329488"/>
                  <a:pt x="97171" y="371385"/>
                </a:cubicBezTo>
                <a:cubicBezTo>
                  <a:pt x="76223" y="477488"/>
                  <a:pt x="64252" y="584679"/>
                  <a:pt x="58267" y="692142"/>
                </a:cubicBezTo>
                <a:cubicBezTo>
                  <a:pt x="52825" y="786547"/>
                  <a:pt x="48200" y="880951"/>
                  <a:pt x="44936" y="975355"/>
                </a:cubicBezTo>
                <a:cubicBezTo>
                  <a:pt x="41399" y="1073025"/>
                  <a:pt x="37318" y="1170694"/>
                  <a:pt x="38134" y="1268363"/>
                </a:cubicBezTo>
                <a:cubicBezTo>
                  <a:pt x="38950" y="1359503"/>
                  <a:pt x="46024" y="1450370"/>
                  <a:pt x="49561" y="1541510"/>
                </a:cubicBezTo>
                <a:cubicBezTo>
                  <a:pt x="51193" y="1586399"/>
                  <a:pt x="46840" y="1631561"/>
                  <a:pt x="65068" y="1674819"/>
                </a:cubicBezTo>
                <a:cubicBezTo>
                  <a:pt x="71598" y="1690054"/>
                  <a:pt x="74862" y="1706378"/>
                  <a:pt x="78399" y="1722701"/>
                </a:cubicBezTo>
                <a:cubicBezTo>
                  <a:pt x="91730" y="1783642"/>
                  <a:pt x="129002" y="1827444"/>
                  <a:pt x="192120" y="1847848"/>
                </a:cubicBezTo>
                <a:cubicBezTo>
                  <a:pt x="270745" y="1873422"/>
                  <a:pt x="351274" y="1891922"/>
                  <a:pt x="435884" y="1889745"/>
                </a:cubicBezTo>
                <a:cubicBezTo>
                  <a:pt x="461458" y="1888929"/>
                  <a:pt x="487575" y="1889473"/>
                  <a:pt x="513965" y="1889473"/>
                </a:cubicBezTo>
                <a:close/>
                <a:moveTo>
                  <a:pt x="65884" y="1394326"/>
                </a:moveTo>
                <a:cubicBezTo>
                  <a:pt x="62892" y="1303186"/>
                  <a:pt x="57450" y="1212047"/>
                  <a:pt x="57450" y="1121179"/>
                </a:cubicBezTo>
                <a:cubicBezTo>
                  <a:pt x="57450" y="1056429"/>
                  <a:pt x="64524" y="991951"/>
                  <a:pt x="68061" y="927201"/>
                </a:cubicBezTo>
                <a:cubicBezTo>
                  <a:pt x="71053" y="869252"/>
                  <a:pt x="74862" y="811032"/>
                  <a:pt x="76223" y="752811"/>
                </a:cubicBezTo>
                <a:cubicBezTo>
                  <a:pt x="78399" y="647252"/>
                  <a:pt x="80031" y="541966"/>
                  <a:pt x="103156" y="437767"/>
                </a:cubicBezTo>
                <a:cubicBezTo>
                  <a:pt x="108598" y="413010"/>
                  <a:pt x="112678" y="387980"/>
                  <a:pt x="115399" y="362951"/>
                </a:cubicBezTo>
                <a:cubicBezTo>
                  <a:pt x="122200" y="301466"/>
                  <a:pt x="136348" y="241613"/>
                  <a:pt x="157024" y="182848"/>
                </a:cubicBezTo>
                <a:cubicBezTo>
                  <a:pt x="170627" y="143944"/>
                  <a:pt x="194024" y="114289"/>
                  <a:pt x="238370" y="102591"/>
                </a:cubicBezTo>
                <a:cubicBezTo>
                  <a:pt x="263127" y="96061"/>
                  <a:pt x="287884" y="88172"/>
                  <a:pt x="313458" y="84363"/>
                </a:cubicBezTo>
                <a:cubicBezTo>
                  <a:pt x="335767" y="81098"/>
                  <a:pt x="340120" y="86811"/>
                  <a:pt x="341208" y="107760"/>
                </a:cubicBezTo>
                <a:cubicBezTo>
                  <a:pt x="341752" y="120819"/>
                  <a:pt x="341480" y="134150"/>
                  <a:pt x="343384" y="147208"/>
                </a:cubicBezTo>
                <a:cubicBezTo>
                  <a:pt x="346921" y="171966"/>
                  <a:pt x="355083" y="180400"/>
                  <a:pt x="381745" y="182848"/>
                </a:cubicBezTo>
                <a:cubicBezTo>
                  <a:pt x="406502" y="185297"/>
                  <a:pt x="431531" y="183936"/>
                  <a:pt x="456561" y="185841"/>
                </a:cubicBezTo>
                <a:cubicBezTo>
                  <a:pt x="541987" y="192098"/>
                  <a:pt x="626870" y="190194"/>
                  <a:pt x="712296" y="181760"/>
                </a:cubicBezTo>
                <a:cubicBezTo>
                  <a:pt x="772149" y="175775"/>
                  <a:pt x="833090" y="176863"/>
                  <a:pt x="893487" y="174414"/>
                </a:cubicBezTo>
                <a:cubicBezTo>
                  <a:pt x="922053" y="173326"/>
                  <a:pt x="950347" y="173326"/>
                  <a:pt x="966671" y="143944"/>
                </a:cubicBezTo>
                <a:cubicBezTo>
                  <a:pt x="970480" y="137142"/>
                  <a:pt x="987892" y="131157"/>
                  <a:pt x="997414" y="133061"/>
                </a:cubicBezTo>
                <a:cubicBezTo>
                  <a:pt x="1057267" y="144760"/>
                  <a:pt x="1105693" y="169245"/>
                  <a:pt x="1123921" y="229914"/>
                </a:cubicBezTo>
                <a:cubicBezTo>
                  <a:pt x="1154392" y="332208"/>
                  <a:pt x="1158472" y="435863"/>
                  <a:pt x="1147318" y="540605"/>
                </a:cubicBezTo>
                <a:cubicBezTo>
                  <a:pt x="1140245" y="609436"/>
                  <a:pt x="1131267" y="678267"/>
                  <a:pt x="1121472" y="746826"/>
                </a:cubicBezTo>
                <a:cubicBezTo>
                  <a:pt x="1113311" y="803414"/>
                  <a:pt x="1102156" y="859458"/>
                  <a:pt x="1093722" y="916047"/>
                </a:cubicBezTo>
                <a:cubicBezTo>
                  <a:pt x="1086377" y="964745"/>
                  <a:pt x="1083112" y="1013988"/>
                  <a:pt x="1074406" y="1062686"/>
                </a:cubicBezTo>
                <a:cubicBezTo>
                  <a:pt x="1061347" y="1135326"/>
                  <a:pt x="1044480" y="1207150"/>
                  <a:pt x="1030605" y="1279517"/>
                </a:cubicBezTo>
                <a:cubicBezTo>
                  <a:pt x="1015369" y="1358414"/>
                  <a:pt x="1002583" y="1437583"/>
                  <a:pt x="986531" y="1516208"/>
                </a:cubicBezTo>
                <a:cubicBezTo>
                  <a:pt x="972928" y="1581775"/>
                  <a:pt x="956605" y="1647069"/>
                  <a:pt x="940281" y="1712091"/>
                </a:cubicBezTo>
                <a:cubicBezTo>
                  <a:pt x="935656" y="1730047"/>
                  <a:pt x="928311" y="1748002"/>
                  <a:pt x="919877" y="1764598"/>
                </a:cubicBezTo>
                <a:cubicBezTo>
                  <a:pt x="909811" y="1783914"/>
                  <a:pt x="895392" y="1798061"/>
                  <a:pt x="869274" y="1801326"/>
                </a:cubicBezTo>
                <a:cubicBezTo>
                  <a:pt x="783303" y="1811936"/>
                  <a:pt x="697877" y="1824995"/>
                  <a:pt x="611906" y="1835333"/>
                </a:cubicBezTo>
                <a:cubicBezTo>
                  <a:pt x="531921" y="1845128"/>
                  <a:pt x="451664" y="1850025"/>
                  <a:pt x="370590" y="1842951"/>
                </a:cubicBezTo>
                <a:cubicBezTo>
                  <a:pt x="330598" y="1839414"/>
                  <a:pt x="290061" y="1840774"/>
                  <a:pt x="249796" y="1841319"/>
                </a:cubicBezTo>
                <a:cubicBezTo>
                  <a:pt x="204906" y="1841863"/>
                  <a:pt x="170083" y="1820098"/>
                  <a:pt x="137164" y="1797245"/>
                </a:cubicBezTo>
                <a:cubicBezTo>
                  <a:pt x="123561" y="1787723"/>
                  <a:pt x="114039" y="1768951"/>
                  <a:pt x="109958" y="1752628"/>
                </a:cubicBezTo>
                <a:cubicBezTo>
                  <a:pt x="96627" y="1698216"/>
                  <a:pt x="83840" y="1643260"/>
                  <a:pt x="76495" y="1587760"/>
                </a:cubicBezTo>
                <a:cubicBezTo>
                  <a:pt x="68061" y="1523554"/>
                  <a:pt x="65612" y="1458804"/>
                  <a:pt x="60443" y="1394598"/>
                </a:cubicBezTo>
                <a:cubicBezTo>
                  <a:pt x="61803" y="1394598"/>
                  <a:pt x="63980" y="1394598"/>
                  <a:pt x="65884" y="1394326"/>
                </a:cubicBezTo>
                <a:close/>
                <a:moveTo>
                  <a:pt x="320803" y="111841"/>
                </a:moveTo>
                <a:cubicBezTo>
                  <a:pt x="309649" y="113473"/>
                  <a:pt x="303120" y="114561"/>
                  <a:pt x="296318" y="115650"/>
                </a:cubicBezTo>
                <a:cubicBezTo>
                  <a:pt x="228303" y="125444"/>
                  <a:pt x="183958" y="159179"/>
                  <a:pt x="169267" y="223113"/>
                </a:cubicBezTo>
                <a:cubicBezTo>
                  <a:pt x="156752" y="278885"/>
                  <a:pt x="142877" y="334657"/>
                  <a:pt x="132267" y="390701"/>
                </a:cubicBezTo>
                <a:cubicBezTo>
                  <a:pt x="116215" y="475039"/>
                  <a:pt x="97171" y="559105"/>
                  <a:pt x="98531" y="645620"/>
                </a:cubicBezTo>
                <a:cubicBezTo>
                  <a:pt x="99348" y="692686"/>
                  <a:pt x="96083" y="740025"/>
                  <a:pt x="94723" y="787363"/>
                </a:cubicBezTo>
                <a:cubicBezTo>
                  <a:pt x="93362" y="836605"/>
                  <a:pt x="92546" y="886120"/>
                  <a:pt x="90370" y="935363"/>
                </a:cubicBezTo>
                <a:cubicBezTo>
                  <a:pt x="87377" y="1001201"/>
                  <a:pt x="80303" y="1067039"/>
                  <a:pt x="80303" y="1132877"/>
                </a:cubicBezTo>
                <a:cubicBezTo>
                  <a:pt x="80031" y="1227282"/>
                  <a:pt x="83024" y="1321686"/>
                  <a:pt x="86833" y="1416091"/>
                </a:cubicBezTo>
                <a:cubicBezTo>
                  <a:pt x="89825" y="1487370"/>
                  <a:pt x="93634" y="1558922"/>
                  <a:pt x="101796" y="1629657"/>
                </a:cubicBezTo>
                <a:cubicBezTo>
                  <a:pt x="105877" y="1664753"/>
                  <a:pt x="104517" y="1700936"/>
                  <a:pt x="124921" y="1734672"/>
                </a:cubicBezTo>
                <a:cubicBezTo>
                  <a:pt x="153215" y="1781738"/>
                  <a:pt x="208443" y="1813297"/>
                  <a:pt x="267480" y="1810304"/>
                </a:cubicBezTo>
                <a:cubicBezTo>
                  <a:pt x="309921" y="1808127"/>
                  <a:pt x="352634" y="1809216"/>
                  <a:pt x="395347" y="1808944"/>
                </a:cubicBezTo>
                <a:cubicBezTo>
                  <a:pt x="436700" y="1808672"/>
                  <a:pt x="478053" y="1810848"/>
                  <a:pt x="519134" y="1808127"/>
                </a:cubicBezTo>
                <a:cubicBezTo>
                  <a:pt x="564024" y="1805135"/>
                  <a:pt x="608642" y="1797789"/>
                  <a:pt x="653259" y="1792620"/>
                </a:cubicBezTo>
                <a:cubicBezTo>
                  <a:pt x="721546" y="1784458"/>
                  <a:pt x="790105" y="1776569"/>
                  <a:pt x="858392" y="1768679"/>
                </a:cubicBezTo>
                <a:cubicBezTo>
                  <a:pt x="891583" y="1764870"/>
                  <a:pt x="895936" y="1761605"/>
                  <a:pt x="904642" y="1732223"/>
                </a:cubicBezTo>
                <a:cubicBezTo>
                  <a:pt x="914980" y="1697400"/>
                  <a:pt x="927495" y="1662576"/>
                  <a:pt x="934840" y="1627208"/>
                </a:cubicBezTo>
                <a:cubicBezTo>
                  <a:pt x="960414" y="1504510"/>
                  <a:pt x="985715" y="1381811"/>
                  <a:pt x="1008296" y="1258569"/>
                </a:cubicBezTo>
                <a:cubicBezTo>
                  <a:pt x="1022987" y="1177495"/>
                  <a:pt x="1031693" y="1095333"/>
                  <a:pt x="1045024" y="1013988"/>
                </a:cubicBezTo>
                <a:cubicBezTo>
                  <a:pt x="1058627" y="931554"/>
                  <a:pt x="1075767" y="849936"/>
                  <a:pt x="1088825" y="767502"/>
                </a:cubicBezTo>
                <a:cubicBezTo>
                  <a:pt x="1099708" y="698944"/>
                  <a:pt x="1105693" y="629841"/>
                  <a:pt x="1116575" y="561554"/>
                </a:cubicBezTo>
                <a:cubicBezTo>
                  <a:pt x="1132627" y="460348"/>
                  <a:pt x="1126370" y="360502"/>
                  <a:pt x="1105965" y="259841"/>
                </a:cubicBezTo>
                <a:cubicBezTo>
                  <a:pt x="1095083" y="205701"/>
                  <a:pt x="1061619" y="177407"/>
                  <a:pt x="1008024" y="163260"/>
                </a:cubicBezTo>
                <a:cubicBezTo>
                  <a:pt x="995509" y="159995"/>
                  <a:pt x="983267" y="158907"/>
                  <a:pt x="976465" y="170333"/>
                </a:cubicBezTo>
                <a:cubicBezTo>
                  <a:pt x="959869" y="198083"/>
                  <a:pt x="929943" y="199172"/>
                  <a:pt x="902193" y="201348"/>
                </a:cubicBezTo>
                <a:cubicBezTo>
                  <a:pt x="811053" y="208966"/>
                  <a:pt x="719642" y="210870"/>
                  <a:pt x="628774" y="222025"/>
                </a:cubicBezTo>
                <a:cubicBezTo>
                  <a:pt x="563480" y="230186"/>
                  <a:pt x="496009" y="225017"/>
                  <a:pt x="429627" y="223929"/>
                </a:cubicBezTo>
                <a:cubicBezTo>
                  <a:pt x="408678" y="223657"/>
                  <a:pt x="387186" y="219032"/>
                  <a:pt x="367053" y="212775"/>
                </a:cubicBezTo>
                <a:cubicBezTo>
                  <a:pt x="337127" y="203525"/>
                  <a:pt x="320803" y="183120"/>
                  <a:pt x="321075" y="152650"/>
                </a:cubicBezTo>
                <a:cubicBezTo>
                  <a:pt x="320803" y="140135"/>
                  <a:pt x="320803" y="127348"/>
                  <a:pt x="320803" y="111841"/>
                </a:cubicBezTo>
                <a:close/>
                <a:moveTo>
                  <a:pt x="426090" y="164076"/>
                </a:moveTo>
                <a:cubicBezTo>
                  <a:pt x="399156" y="163532"/>
                  <a:pt x="379296" y="146936"/>
                  <a:pt x="379296" y="124900"/>
                </a:cubicBezTo>
                <a:cubicBezTo>
                  <a:pt x="379296" y="103135"/>
                  <a:pt x="405686" y="82186"/>
                  <a:pt x="432892" y="82458"/>
                </a:cubicBezTo>
                <a:cubicBezTo>
                  <a:pt x="452480" y="82730"/>
                  <a:pt x="478325" y="107488"/>
                  <a:pt x="477781" y="126260"/>
                </a:cubicBezTo>
                <a:cubicBezTo>
                  <a:pt x="477237" y="149385"/>
                  <a:pt x="456289" y="164620"/>
                  <a:pt x="426090" y="164076"/>
                </a:cubicBezTo>
                <a:close/>
                <a:moveTo>
                  <a:pt x="407046" y="127348"/>
                </a:moveTo>
                <a:cubicBezTo>
                  <a:pt x="425546" y="139319"/>
                  <a:pt x="437245" y="137142"/>
                  <a:pt x="447583" y="121635"/>
                </a:cubicBezTo>
                <a:cubicBezTo>
                  <a:pt x="432347" y="106127"/>
                  <a:pt x="421193" y="110752"/>
                  <a:pt x="407046" y="127348"/>
                </a:cubicBezTo>
                <a:close/>
                <a:moveTo>
                  <a:pt x="273737" y="398047"/>
                </a:moveTo>
                <a:cubicBezTo>
                  <a:pt x="282987" y="395326"/>
                  <a:pt x="291965" y="395054"/>
                  <a:pt x="295774" y="390973"/>
                </a:cubicBezTo>
                <a:cubicBezTo>
                  <a:pt x="324884" y="360775"/>
                  <a:pt x="365149" y="363223"/>
                  <a:pt x="401877" y="362951"/>
                </a:cubicBezTo>
                <a:cubicBezTo>
                  <a:pt x="466899" y="362679"/>
                  <a:pt x="531921" y="369480"/>
                  <a:pt x="597215" y="369480"/>
                </a:cubicBezTo>
                <a:cubicBezTo>
                  <a:pt x="691347" y="369208"/>
                  <a:pt x="782759" y="386620"/>
                  <a:pt x="874171" y="402672"/>
                </a:cubicBezTo>
                <a:cubicBezTo>
                  <a:pt x="917972" y="410289"/>
                  <a:pt x="960686" y="425525"/>
                  <a:pt x="1003127" y="439127"/>
                </a:cubicBezTo>
                <a:cubicBezTo>
                  <a:pt x="1020267" y="444569"/>
                  <a:pt x="1034958" y="455995"/>
                  <a:pt x="1035502" y="475039"/>
                </a:cubicBezTo>
                <a:cubicBezTo>
                  <a:pt x="1037134" y="526458"/>
                  <a:pt x="1043392" y="578694"/>
                  <a:pt x="1037134" y="629297"/>
                </a:cubicBezTo>
                <a:cubicBezTo>
                  <a:pt x="1027884" y="705473"/>
                  <a:pt x="1011289" y="780833"/>
                  <a:pt x="994965" y="855922"/>
                </a:cubicBezTo>
                <a:cubicBezTo>
                  <a:pt x="985171" y="901083"/>
                  <a:pt x="972384" y="945701"/>
                  <a:pt x="956333" y="989230"/>
                </a:cubicBezTo>
                <a:cubicBezTo>
                  <a:pt x="945722" y="1018069"/>
                  <a:pt x="928039" y="1044730"/>
                  <a:pt x="911171" y="1071120"/>
                </a:cubicBezTo>
                <a:cubicBezTo>
                  <a:pt x="896480" y="1093973"/>
                  <a:pt x="873083" y="1105944"/>
                  <a:pt x="843700" y="1108664"/>
                </a:cubicBezTo>
                <a:cubicBezTo>
                  <a:pt x="755009" y="1116554"/>
                  <a:pt x="666862" y="1126892"/>
                  <a:pt x="577355" y="1120091"/>
                </a:cubicBezTo>
                <a:cubicBezTo>
                  <a:pt x="501450" y="1114105"/>
                  <a:pt x="426634" y="1103495"/>
                  <a:pt x="354267" y="1082003"/>
                </a:cubicBezTo>
                <a:cubicBezTo>
                  <a:pt x="337399" y="1077105"/>
                  <a:pt x="321348" y="1069488"/>
                  <a:pt x="305840" y="1061870"/>
                </a:cubicBezTo>
                <a:cubicBezTo>
                  <a:pt x="253061" y="1036297"/>
                  <a:pt x="230480" y="994400"/>
                  <a:pt x="229664" y="940532"/>
                </a:cubicBezTo>
                <a:cubicBezTo>
                  <a:pt x="228031" y="841775"/>
                  <a:pt x="232112" y="743289"/>
                  <a:pt x="241906" y="644804"/>
                </a:cubicBezTo>
                <a:cubicBezTo>
                  <a:pt x="247892" y="584679"/>
                  <a:pt x="252789" y="524826"/>
                  <a:pt x="259590" y="464701"/>
                </a:cubicBezTo>
                <a:cubicBezTo>
                  <a:pt x="261767" y="442936"/>
                  <a:pt x="268568" y="421444"/>
                  <a:pt x="273737" y="398047"/>
                </a:cubicBezTo>
                <a:close/>
                <a:moveTo>
                  <a:pt x="1006392" y="476127"/>
                </a:moveTo>
                <a:cubicBezTo>
                  <a:pt x="993333" y="472591"/>
                  <a:pt x="982178" y="469326"/>
                  <a:pt x="970752" y="466605"/>
                </a:cubicBezTo>
                <a:cubicBezTo>
                  <a:pt x="906274" y="452186"/>
                  <a:pt x="842068" y="437223"/>
                  <a:pt x="775958" y="429061"/>
                </a:cubicBezTo>
                <a:cubicBezTo>
                  <a:pt x="699781" y="419811"/>
                  <a:pt x="623877" y="407841"/>
                  <a:pt x="546884" y="406480"/>
                </a:cubicBezTo>
                <a:cubicBezTo>
                  <a:pt x="475877" y="405392"/>
                  <a:pt x="404870" y="398319"/>
                  <a:pt x="334406" y="413010"/>
                </a:cubicBezTo>
                <a:cubicBezTo>
                  <a:pt x="310737" y="417907"/>
                  <a:pt x="296590" y="426613"/>
                  <a:pt x="293870" y="448105"/>
                </a:cubicBezTo>
                <a:cubicBezTo>
                  <a:pt x="288156" y="495988"/>
                  <a:pt x="281899" y="544142"/>
                  <a:pt x="279995" y="592025"/>
                </a:cubicBezTo>
                <a:cubicBezTo>
                  <a:pt x="276458" y="678539"/>
                  <a:pt x="274825" y="765326"/>
                  <a:pt x="274553" y="851841"/>
                </a:cubicBezTo>
                <a:cubicBezTo>
                  <a:pt x="274281" y="892377"/>
                  <a:pt x="278090" y="932914"/>
                  <a:pt x="281355" y="973179"/>
                </a:cubicBezTo>
                <a:cubicBezTo>
                  <a:pt x="283531" y="999025"/>
                  <a:pt x="296318" y="1020245"/>
                  <a:pt x="323252" y="1030039"/>
                </a:cubicBezTo>
                <a:cubicBezTo>
                  <a:pt x="355083" y="1041738"/>
                  <a:pt x="387186" y="1055613"/>
                  <a:pt x="420649" y="1060782"/>
                </a:cubicBezTo>
                <a:cubicBezTo>
                  <a:pt x="548517" y="1080642"/>
                  <a:pt x="677200" y="1088804"/>
                  <a:pt x="807244" y="1076561"/>
                </a:cubicBezTo>
                <a:cubicBezTo>
                  <a:pt x="853222" y="1072208"/>
                  <a:pt x="883965" y="1052348"/>
                  <a:pt x="907090" y="1016980"/>
                </a:cubicBezTo>
                <a:cubicBezTo>
                  <a:pt x="937289" y="970730"/>
                  <a:pt x="947627" y="919039"/>
                  <a:pt x="958509" y="867348"/>
                </a:cubicBezTo>
                <a:cubicBezTo>
                  <a:pt x="971296" y="804775"/>
                  <a:pt x="979458" y="741385"/>
                  <a:pt x="996053" y="679900"/>
                </a:cubicBezTo>
                <a:cubicBezTo>
                  <a:pt x="1013465" y="612429"/>
                  <a:pt x="1006119" y="545230"/>
                  <a:pt x="1006392" y="476127"/>
                </a:cubicBezTo>
                <a:close/>
                <a:moveTo>
                  <a:pt x="281083" y="1441392"/>
                </a:moveTo>
                <a:cubicBezTo>
                  <a:pt x="309921" y="1446833"/>
                  <a:pt x="339575" y="1450098"/>
                  <a:pt x="368958" y="1452547"/>
                </a:cubicBezTo>
                <a:cubicBezTo>
                  <a:pt x="453840" y="1459620"/>
                  <a:pt x="538995" y="1464517"/>
                  <a:pt x="624149" y="1458260"/>
                </a:cubicBezTo>
                <a:cubicBezTo>
                  <a:pt x="641833" y="1456900"/>
                  <a:pt x="659789" y="1457988"/>
                  <a:pt x="677200" y="1460164"/>
                </a:cubicBezTo>
                <a:cubicBezTo>
                  <a:pt x="743039" y="1468870"/>
                  <a:pt x="808605" y="1478936"/>
                  <a:pt x="874171" y="1488186"/>
                </a:cubicBezTo>
                <a:cubicBezTo>
                  <a:pt x="884781" y="1489547"/>
                  <a:pt x="897024" y="1491995"/>
                  <a:pt x="901105" y="1479208"/>
                </a:cubicBezTo>
                <a:cubicBezTo>
                  <a:pt x="904914" y="1467238"/>
                  <a:pt x="899200" y="1457444"/>
                  <a:pt x="887230" y="1452003"/>
                </a:cubicBezTo>
                <a:cubicBezTo>
                  <a:pt x="880972" y="1449010"/>
                  <a:pt x="874171" y="1446833"/>
                  <a:pt x="867097" y="1445745"/>
                </a:cubicBezTo>
                <a:cubicBezTo>
                  <a:pt x="770245" y="1429694"/>
                  <a:pt x="672847" y="1417995"/>
                  <a:pt x="574634" y="1412826"/>
                </a:cubicBezTo>
                <a:cubicBezTo>
                  <a:pt x="490568" y="1408473"/>
                  <a:pt x="406502" y="1405753"/>
                  <a:pt x="322436" y="1403304"/>
                </a:cubicBezTo>
                <a:cubicBezTo>
                  <a:pt x="296862" y="1402488"/>
                  <a:pt x="271289" y="1404392"/>
                  <a:pt x="242995" y="1405208"/>
                </a:cubicBezTo>
                <a:cubicBezTo>
                  <a:pt x="241362" y="1437311"/>
                  <a:pt x="264215" y="1438127"/>
                  <a:pt x="281083" y="1441392"/>
                </a:cubicBezTo>
                <a:close/>
                <a:moveTo>
                  <a:pt x="294958" y="1348620"/>
                </a:moveTo>
                <a:cubicBezTo>
                  <a:pt x="318627" y="1351069"/>
                  <a:pt x="342296" y="1352157"/>
                  <a:pt x="365965" y="1352701"/>
                </a:cubicBezTo>
                <a:cubicBezTo>
                  <a:pt x="499818" y="1356238"/>
                  <a:pt x="634215" y="1349436"/>
                  <a:pt x="767796" y="1364672"/>
                </a:cubicBezTo>
                <a:cubicBezTo>
                  <a:pt x="790105" y="1367120"/>
                  <a:pt x="812414" y="1370385"/>
                  <a:pt x="834995" y="1370929"/>
                </a:cubicBezTo>
                <a:cubicBezTo>
                  <a:pt x="841252" y="1371201"/>
                  <a:pt x="849958" y="1364672"/>
                  <a:pt x="852950" y="1359230"/>
                </a:cubicBezTo>
                <a:cubicBezTo>
                  <a:pt x="854855" y="1355422"/>
                  <a:pt x="850502" y="1345355"/>
                  <a:pt x="845877" y="1342907"/>
                </a:cubicBezTo>
                <a:cubicBezTo>
                  <a:pt x="834722" y="1337194"/>
                  <a:pt x="822208" y="1331752"/>
                  <a:pt x="809965" y="1330392"/>
                </a:cubicBezTo>
                <a:cubicBezTo>
                  <a:pt x="759362" y="1325223"/>
                  <a:pt x="708487" y="1318966"/>
                  <a:pt x="657612" y="1317605"/>
                </a:cubicBezTo>
                <a:cubicBezTo>
                  <a:pt x="570009" y="1315429"/>
                  <a:pt x="482406" y="1316245"/>
                  <a:pt x="394803" y="1316789"/>
                </a:cubicBezTo>
                <a:cubicBezTo>
                  <a:pt x="354811" y="1317061"/>
                  <a:pt x="314546" y="1319510"/>
                  <a:pt x="271017" y="1321142"/>
                </a:cubicBezTo>
                <a:cubicBezTo>
                  <a:pt x="278362" y="1345628"/>
                  <a:pt x="278362" y="1346716"/>
                  <a:pt x="294958" y="1348620"/>
                </a:cubicBezTo>
                <a:close/>
                <a:moveTo>
                  <a:pt x="228848" y="1146480"/>
                </a:moveTo>
                <a:cubicBezTo>
                  <a:pt x="230208" y="1119275"/>
                  <a:pt x="252789" y="1105944"/>
                  <a:pt x="282987" y="1116554"/>
                </a:cubicBezTo>
                <a:cubicBezTo>
                  <a:pt x="301215" y="1123083"/>
                  <a:pt x="316178" y="1126348"/>
                  <a:pt x="335767" y="1120907"/>
                </a:cubicBezTo>
                <a:cubicBezTo>
                  <a:pt x="352906" y="1116010"/>
                  <a:pt x="371406" y="1122267"/>
                  <a:pt x="381745" y="1138319"/>
                </a:cubicBezTo>
                <a:cubicBezTo>
                  <a:pt x="391539" y="1153554"/>
                  <a:pt x="386642" y="1167701"/>
                  <a:pt x="375759" y="1180760"/>
                </a:cubicBezTo>
                <a:cubicBezTo>
                  <a:pt x="359980" y="1199804"/>
                  <a:pt x="345017" y="1219392"/>
                  <a:pt x="328965" y="1238436"/>
                </a:cubicBezTo>
                <a:cubicBezTo>
                  <a:pt x="315906" y="1253944"/>
                  <a:pt x="305568" y="1257208"/>
                  <a:pt x="293598" y="1246870"/>
                </a:cubicBezTo>
                <a:cubicBezTo>
                  <a:pt x="265848" y="1222657"/>
                  <a:pt x="243267" y="1194635"/>
                  <a:pt x="230480" y="1160900"/>
                </a:cubicBezTo>
                <a:cubicBezTo>
                  <a:pt x="228575" y="1155730"/>
                  <a:pt x="229392" y="1150017"/>
                  <a:pt x="228848" y="1146480"/>
                </a:cubicBezTo>
                <a:close/>
                <a:moveTo>
                  <a:pt x="329781" y="1181304"/>
                </a:moveTo>
                <a:cubicBezTo>
                  <a:pt x="310193" y="1180760"/>
                  <a:pt x="296862" y="1173686"/>
                  <a:pt x="291421" y="1154914"/>
                </a:cubicBezTo>
                <a:cubicBezTo>
                  <a:pt x="288428" y="1144576"/>
                  <a:pt x="281355" y="1137503"/>
                  <a:pt x="265303" y="1143760"/>
                </a:cubicBezTo>
                <a:cubicBezTo>
                  <a:pt x="257414" y="1174775"/>
                  <a:pt x="278906" y="1193819"/>
                  <a:pt x="302575" y="1217488"/>
                </a:cubicBezTo>
                <a:cubicBezTo>
                  <a:pt x="312914" y="1203069"/>
                  <a:pt x="320803" y="1191914"/>
                  <a:pt x="328965" y="1180760"/>
                </a:cubicBezTo>
                <a:cubicBezTo>
                  <a:pt x="342840" y="1174230"/>
                  <a:pt x="353178" y="1164980"/>
                  <a:pt x="356987" y="1147569"/>
                </a:cubicBezTo>
                <a:cubicBezTo>
                  <a:pt x="330598" y="1149201"/>
                  <a:pt x="328965" y="1164436"/>
                  <a:pt x="329781" y="11813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 rot="-291508">
            <a:off x="398127" y="3384519"/>
            <a:ext cx="308806" cy="336542"/>
          </a:xfrm>
          <a:custGeom>
            <a:avLst/>
            <a:gdLst/>
            <a:ahLst/>
            <a:cxnLst/>
            <a:rect l="l" t="t" r="r" b="b"/>
            <a:pathLst>
              <a:path w="615392" h="670665" extrusionOk="0">
                <a:moveTo>
                  <a:pt x="284145" y="0"/>
                </a:moveTo>
                <a:cubicBezTo>
                  <a:pt x="296409" y="3347"/>
                  <a:pt x="306163" y="6137"/>
                  <a:pt x="319402" y="9763"/>
                </a:cubicBezTo>
                <a:cubicBezTo>
                  <a:pt x="323025" y="45048"/>
                  <a:pt x="327903" y="81030"/>
                  <a:pt x="329993" y="117292"/>
                </a:cubicBezTo>
                <a:cubicBezTo>
                  <a:pt x="332083" y="153414"/>
                  <a:pt x="331247" y="189815"/>
                  <a:pt x="335289" y="227610"/>
                </a:cubicBezTo>
                <a:cubicBezTo>
                  <a:pt x="357725" y="197485"/>
                  <a:pt x="402319" y="195951"/>
                  <a:pt x="416393" y="158156"/>
                </a:cubicBezTo>
                <a:cubicBezTo>
                  <a:pt x="448584" y="142535"/>
                  <a:pt x="465446" y="107529"/>
                  <a:pt x="500564" y="94419"/>
                </a:cubicBezTo>
                <a:cubicBezTo>
                  <a:pt x="514499" y="89259"/>
                  <a:pt x="524254" y="73220"/>
                  <a:pt x="536657" y="63179"/>
                </a:cubicBezTo>
                <a:cubicBezTo>
                  <a:pt x="547387" y="54532"/>
                  <a:pt x="556724" y="50905"/>
                  <a:pt x="567036" y="67223"/>
                </a:cubicBezTo>
                <a:cubicBezTo>
                  <a:pt x="573865" y="77962"/>
                  <a:pt x="588079" y="83959"/>
                  <a:pt x="602154" y="94559"/>
                </a:cubicBezTo>
                <a:cubicBezTo>
                  <a:pt x="530386" y="155785"/>
                  <a:pt x="459733" y="216034"/>
                  <a:pt x="387965" y="277400"/>
                </a:cubicBezTo>
                <a:cubicBezTo>
                  <a:pt x="406778" y="288418"/>
                  <a:pt x="423222" y="292741"/>
                  <a:pt x="441756" y="288278"/>
                </a:cubicBezTo>
                <a:cubicBezTo>
                  <a:pt x="459454" y="284094"/>
                  <a:pt x="477292" y="282560"/>
                  <a:pt x="491366" y="299296"/>
                </a:cubicBezTo>
                <a:cubicBezTo>
                  <a:pt x="500843" y="290928"/>
                  <a:pt x="508228" y="284234"/>
                  <a:pt x="514360" y="278794"/>
                </a:cubicBezTo>
                <a:cubicBezTo>
                  <a:pt x="554634" y="278097"/>
                  <a:pt x="577209" y="301109"/>
                  <a:pt x="600482" y="335976"/>
                </a:cubicBezTo>
                <a:cubicBezTo>
                  <a:pt x="533173" y="337649"/>
                  <a:pt x="471299" y="339184"/>
                  <a:pt x="409565" y="340718"/>
                </a:cubicBezTo>
                <a:cubicBezTo>
                  <a:pt x="408868" y="343368"/>
                  <a:pt x="408311" y="346018"/>
                  <a:pt x="407614" y="348667"/>
                </a:cubicBezTo>
                <a:cubicBezTo>
                  <a:pt x="474365" y="396086"/>
                  <a:pt x="552961" y="426350"/>
                  <a:pt x="615393" y="485484"/>
                </a:cubicBezTo>
                <a:cubicBezTo>
                  <a:pt x="586407" y="502360"/>
                  <a:pt x="558954" y="503197"/>
                  <a:pt x="531919" y="487298"/>
                </a:cubicBezTo>
                <a:cubicBezTo>
                  <a:pt x="503769" y="470701"/>
                  <a:pt x="476455" y="452431"/>
                  <a:pt x="449002" y="434718"/>
                </a:cubicBezTo>
                <a:cubicBezTo>
                  <a:pt x="421131" y="416727"/>
                  <a:pt x="393818" y="397899"/>
                  <a:pt x="365807" y="380187"/>
                </a:cubicBezTo>
                <a:cubicBezTo>
                  <a:pt x="354659" y="373074"/>
                  <a:pt x="342256" y="367914"/>
                  <a:pt x="327206" y="360104"/>
                </a:cubicBezTo>
                <a:cubicBezTo>
                  <a:pt x="325116" y="400270"/>
                  <a:pt x="322607" y="435416"/>
                  <a:pt x="321632" y="470561"/>
                </a:cubicBezTo>
                <a:cubicBezTo>
                  <a:pt x="320656" y="504870"/>
                  <a:pt x="320099" y="539179"/>
                  <a:pt x="320935" y="573349"/>
                </a:cubicBezTo>
                <a:cubicBezTo>
                  <a:pt x="321492" y="598174"/>
                  <a:pt x="325255" y="622999"/>
                  <a:pt x="326091" y="647824"/>
                </a:cubicBezTo>
                <a:cubicBezTo>
                  <a:pt x="326370" y="654518"/>
                  <a:pt x="322747" y="665815"/>
                  <a:pt x="318427" y="667210"/>
                </a:cubicBezTo>
                <a:cubicBezTo>
                  <a:pt x="308532" y="670418"/>
                  <a:pt x="294736" y="672649"/>
                  <a:pt x="286932" y="668047"/>
                </a:cubicBezTo>
                <a:cubicBezTo>
                  <a:pt x="276620" y="661910"/>
                  <a:pt x="268398" y="652845"/>
                  <a:pt x="267841" y="635272"/>
                </a:cubicBezTo>
                <a:cubicBezTo>
                  <a:pt x="265611" y="564562"/>
                  <a:pt x="261430" y="493992"/>
                  <a:pt x="268677" y="423282"/>
                </a:cubicBezTo>
                <a:cubicBezTo>
                  <a:pt x="269792" y="412125"/>
                  <a:pt x="268816" y="400828"/>
                  <a:pt x="268816" y="382139"/>
                </a:cubicBezTo>
                <a:cubicBezTo>
                  <a:pt x="243732" y="400131"/>
                  <a:pt x="223108" y="413380"/>
                  <a:pt x="204434" y="428861"/>
                </a:cubicBezTo>
                <a:cubicBezTo>
                  <a:pt x="176284" y="452152"/>
                  <a:pt x="150504" y="478511"/>
                  <a:pt x="121657" y="500965"/>
                </a:cubicBezTo>
                <a:cubicBezTo>
                  <a:pt x="91974" y="524117"/>
                  <a:pt x="75531" y="526627"/>
                  <a:pt x="55324" y="491621"/>
                </a:cubicBezTo>
                <a:cubicBezTo>
                  <a:pt x="47938" y="478929"/>
                  <a:pt x="51561" y="467633"/>
                  <a:pt x="58808" y="460241"/>
                </a:cubicBezTo>
                <a:cubicBezTo>
                  <a:pt x="79014" y="439042"/>
                  <a:pt x="101172" y="419796"/>
                  <a:pt x="123051" y="400270"/>
                </a:cubicBezTo>
                <a:cubicBezTo>
                  <a:pt x="142978" y="382558"/>
                  <a:pt x="163603" y="365543"/>
                  <a:pt x="190080" y="342949"/>
                </a:cubicBezTo>
                <a:cubicBezTo>
                  <a:pt x="123608" y="336394"/>
                  <a:pt x="62570" y="361917"/>
                  <a:pt x="0" y="335000"/>
                </a:cubicBezTo>
                <a:cubicBezTo>
                  <a:pt x="44176" y="301528"/>
                  <a:pt x="126813" y="293717"/>
                  <a:pt x="218230" y="289115"/>
                </a:cubicBezTo>
                <a:cubicBezTo>
                  <a:pt x="210148" y="279492"/>
                  <a:pt x="204992" y="271403"/>
                  <a:pt x="198024" y="265266"/>
                </a:cubicBezTo>
                <a:cubicBezTo>
                  <a:pt x="181440" y="250622"/>
                  <a:pt x="164579" y="236396"/>
                  <a:pt x="146880" y="223147"/>
                </a:cubicBezTo>
                <a:cubicBezTo>
                  <a:pt x="138937" y="217290"/>
                  <a:pt x="128625" y="214779"/>
                  <a:pt x="119985" y="209758"/>
                </a:cubicBezTo>
                <a:cubicBezTo>
                  <a:pt x="94483" y="195114"/>
                  <a:pt x="68981" y="180331"/>
                  <a:pt x="43897" y="164710"/>
                </a:cubicBezTo>
                <a:cubicBezTo>
                  <a:pt x="39716" y="162061"/>
                  <a:pt x="37765" y="155645"/>
                  <a:pt x="30937" y="144906"/>
                </a:cubicBezTo>
                <a:cubicBezTo>
                  <a:pt x="50447" y="145882"/>
                  <a:pt x="66054" y="142535"/>
                  <a:pt x="77900" y="147974"/>
                </a:cubicBezTo>
                <a:cubicBezTo>
                  <a:pt x="110648" y="162897"/>
                  <a:pt x="142421" y="180470"/>
                  <a:pt x="173497" y="198880"/>
                </a:cubicBezTo>
                <a:cubicBezTo>
                  <a:pt x="200114" y="214640"/>
                  <a:pt x="225059" y="233328"/>
                  <a:pt x="250839" y="250483"/>
                </a:cubicBezTo>
                <a:cubicBezTo>
                  <a:pt x="257389" y="254806"/>
                  <a:pt x="264357" y="258293"/>
                  <a:pt x="275366" y="264569"/>
                </a:cubicBezTo>
                <a:cubicBezTo>
                  <a:pt x="283448" y="175449"/>
                  <a:pt x="284424" y="89956"/>
                  <a:pt x="2841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446623">
            <a:off x="8412909" y="3634299"/>
            <a:ext cx="1336138" cy="1037352"/>
          </a:xfrm>
          <a:custGeom>
            <a:avLst/>
            <a:gdLst/>
            <a:ahLst/>
            <a:cxnLst/>
            <a:rect l="l" t="t" r="r" b="b"/>
            <a:pathLst>
              <a:path w="2663071" h="2067558" extrusionOk="0">
                <a:moveTo>
                  <a:pt x="2203608" y="362142"/>
                </a:moveTo>
                <a:cubicBezTo>
                  <a:pt x="2196165" y="460951"/>
                  <a:pt x="2187439" y="560273"/>
                  <a:pt x="2181793" y="659852"/>
                </a:cubicBezTo>
                <a:cubicBezTo>
                  <a:pt x="2178970" y="711695"/>
                  <a:pt x="2178713" y="764307"/>
                  <a:pt x="2182049" y="816150"/>
                </a:cubicBezTo>
                <a:cubicBezTo>
                  <a:pt x="2186926" y="892374"/>
                  <a:pt x="2177430" y="967315"/>
                  <a:pt x="2166137" y="1042256"/>
                </a:cubicBezTo>
                <a:cubicBezTo>
                  <a:pt x="2161004" y="1075876"/>
                  <a:pt x="2168191" y="1098461"/>
                  <a:pt x="2190519" y="1125666"/>
                </a:cubicBezTo>
                <a:cubicBezTo>
                  <a:pt x="2265203" y="1216262"/>
                  <a:pt x="2335524" y="1310451"/>
                  <a:pt x="2405845" y="1404384"/>
                </a:cubicBezTo>
                <a:cubicBezTo>
                  <a:pt x="2455635" y="1471112"/>
                  <a:pt x="2503371" y="1539637"/>
                  <a:pt x="2550850" y="1608161"/>
                </a:cubicBezTo>
                <a:cubicBezTo>
                  <a:pt x="2584728" y="1656924"/>
                  <a:pt x="2617579" y="1706457"/>
                  <a:pt x="2649916" y="1756503"/>
                </a:cubicBezTo>
                <a:cubicBezTo>
                  <a:pt x="2669934" y="1787301"/>
                  <a:pt x="2667368" y="1796283"/>
                  <a:pt x="2640420" y="1821435"/>
                </a:cubicBezTo>
                <a:cubicBezTo>
                  <a:pt x="2620915" y="1839657"/>
                  <a:pt x="2597304" y="1846586"/>
                  <a:pt x="2571382" y="1849152"/>
                </a:cubicBezTo>
                <a:cubicBezTo>
                  <a:pt x="2458971" y="1860958"/>
                  <a:pt x="2346560" y="1872507"/>
                  <a:pt x="2234149" y="1885853"/>
                </a:cubicBezTo>
                <a:cubicBezTo>
                  <a:pt x="2204634" y="1889189"/>
                  <a:pt x="2175633" y="1896376"/>
                  <a:pt x="2146889" y="1904075"/>
                </a:cubicBezTo>
                <a:cubicBezTo>
                  <a:pt x="2075798" y="1923067"/>
                  <a:pt x="2003423" y="1928200"/>
                  <a:pt x="1930536" y="1929740"/>
                </a:cubicBezTo>
                <a:cubicBezTo>
                  <a:pt x="1852002" y="1931279"/>
                  <a:pt x="1775265" y="1947448"/>
                  <a:pt x="1698014" y="1960537"/>
                </a:cubicBezTo>
                <a:cubicBezTo>
                  <a:pt x="1600232" y="1977219"/>
                  <a:pt x="1503989" y="2005194"/>
                  <a:pt x="1403127" y="2002371"/>
                </a:cubicBezTo>
                <a:cubicBezTo>
                  <a:pt x="1379772" y="2001601"/>
                  <a:pt x="1356161" y="2005450"/>
                  <a:pt x="1332806" y="2007247"/>
                </a:cubicBezTo>
                <a:cubicBezTo>
                  <a:pt x="1248626" y="2013406"/>
                  <a:pt x="1164446" y="2020849"/>
                  <a:pt x="1080009" y="2025212"/>
                </a:cubicBezTo>
                <a:cubicBezTo>
                  <a:pt x="953739" y="2031628"/>
                  <a:pt x="827212" y="2035735"/>
                  <a:pt x="700942" y="2040868"/>
                </a:cubicBezTo>
                <a:cubicBezTo>
                  <a:pt x="671171" y="2042151"/>
                  <a:pt x="641657" y="2041894"/>
                  <a:pt x="611886" y="2043947"/>
                </a:cubicBezTo>
                <a:cubicBezTo>
                  <a:pt x="511024" y="2050877"/>
                  <a:pt x="410418" y="2060373"/>
                  <a:pt x="309556" y="2064992"/>
                </a:cubicBezTo>
                <a:cubicBezTo>
                  <a:pt x="232562" y="2068585"/>
                  <a:pt x="155312" y="2068072"/>
                  <a:pt x="78318" y="2065506"/>
                </a:cubicBezTo>
                <a:cubicBezTo>
                  <a:pt x="13386" y="2063196"/>
                  <a:pt x="-17411" y="2011096"/>
                  <a:pt x="10050" y="1953094"/>
                </a:cubicBezTo>
                <a:cubicBezTo>
                  <a:pt x="21855" y="1928200"/>
                  <a:pt x="40334" y="1906128"/>
                  <a:pt x="55733" y="1882773"/>
                </a:cubicBezTo>
                <a:cubicBezTo>
                  <a:pt x="72671" y="1856852"/>
                  <a:pt x="89353" y="1830674"/>
                  <a:pt x="106549" y="1804753"/>
                </a:cubicBezTo>
                <a:cubicBezTo>
                  <a:pt x="126311" y="1774982"/>
                  <a:pt x="146329" y="1745467"/>
                  <a:pt x="166604" y="1715953"/>
                </a:cubicBezTo>
                <a:cubicBezTo>
                  <a:pt x="175843" y="1702607"/>
                  <a:pt x="186623" y="1690032"/>
                  <a:pt x="194579" y="1675916"/>
                </a:cubicBezTo>
                <a:cubicBezTo>
                  <a:pt x="217677" y="1634853"/>
                  <a:pt x="238722" y="1592506"/>
                  <a:pt x="263103" y="1551956"/>
                </a:cubicBezTo>
                <a:cubicBezTo>
                  <a:pt x="276705" y="1529114"/>
                  <a:pt x="295954" y="1509866"/>
                  <a:pt x="311353" y="1488051"/>
                </a:cubicBezTo>
                <a:cubicBezTo>
                  <a:pt x="326752" y="1466493"/>
                  <a:pt x="339327" y="1442881"/>
                  <a:pt x="355239" y="1421836"/>
                </a:cubicBezTo>
                <a:cubicBezTo>
                  <a:pt x="405799" y="1354081"/>
                  <a:pt x="456615" y="1286327"/>
                  <a:pt x="509484" y="1220368"/>
                </a:cubicBezTo>
                <a:cubicBezTo>
                  <a:pt x="522060" y="1204713"/>
                  <a:pt x="519750" y="1193164"/>
                  <a:pt x="517440" y="1176225"/>
                </a:cubicBezTo>
                <a:cubicBezTo>
                  <a:pt x="506404" y="1096665"/>
                  <a:pt x="493828" y="1017361"/>
                  <a:pt x="489209" y="937287"/>
                </a:cubicBezTo>
                <a:cubicBezTo>
                  <a:pt x="483306" y="839505"/>
                  <a:pt x="481509" y="741209"/>
                  <a:pt x="483306" y="643427"/>
                </a:cubicBezTo>
                <a:cubicBezTo>
                  <a:pt x="485359" y="515873"/>
                  <a:pt x="492545" y="388320"/>
                  <a:pt x="497678" y="260510"/>
                </a:cubicBezTo>
                <a:cubicBezTo>
                  <a:pt x="498191" y="250244"/>
                  <a:pt x="499731" y="239722"/>
                  <a:pt x="502041" y="229456"/>
                </a:cubicBezTo>
                <a:cubicBezTo>
                  <a:pt x="511280" y="185313"/>
                  <a:pt x="531555" y="154515"/>
                  <a:pt x="581858" y="147329"/>
                </a:cubicBezTo>
                <a:cubicBezTo>
                  <a:pt x="655259" y="136550"/>
                  <a:pt x="727377" y="119611"/>
                  <a:pt x="800521" y="107549"/>
                </a:cubicBezTo>
                <a:cubicBezTo>
                  <a:pt x="880595" y="94460"/>
                  <a:pt x="961182" y="83681"/>
                  <a:pt x="1041769" y="72131"/>
                </a:cubicBezTo>
                <a:cubicBezTo>
                  <a:pt x="1093098" y="64945"/>
                  <a:pt x="1144427" y="57503"/>
                  <a:pt x="1195757" y="51343"/>
                </a:cubicBezTo>
                <a:cubicBezTo>
                  <a:pt x="1266334" y="42874"/>
                  <a:pt x="1337169" y="35174"/>
                  <a:pt x="1408003" y="28245"/>
                </a:cubicBezTo>
                <a:cubicBezTo>
                  <a:pt x="1488847" y="20032"/>
                  <a:pt x="1569947" y="10280"/>
                  <a:pt x="1651304" y="6430"/>
                </a:cubicBezTo>
                <a:cubicBezTo>
                  <a:pt x="1754733" y="1554"/>
                  <a:pt x="1858675" y="527"/>
                  <a:pt x="1962103" y="14"/>
                </a:cubicBezTo>
                <a:cubicBezTo>
                  <a:pt x="2000344" y="-243"/>
                  <a:pt x="2039097" y="3094"/>
                  <a:pt x="2077081" y="8996"/>
                </a:cubicBezTo>
                <a:cubicBezTo>
                  <a:pt x="2134313" y="17979"/>
                  <a:pt x="2171783" y="54680"/>
                  <a:pt x="2185899" y="108575"/>
                </a:cubicBezTo>
                <a:cubicBezTo>
                  <a:pt x="2197192" y="152719"/>
                  <a:pt x="2200015" y="199428"/>
                  <a:pt x="2203094" y="245111"/>
                </a:cubicBezTo>
                <a:cubicBezTo>
                  <a:pt x="2205918" y="283608"/>
                  <a:pt x="2203608" y="322362"/>
                  <a:pt x="2203608" y="362142"/>
                </a:cubicBezTo>
                <a:close/>
                <a:moveTo>
                  <a:pt x="1446757" y="1235510"/>
                </a:moveTo>
                <a:cubicBezTo>
                  <a:pt x="1446244" y="1237564"/>
                  <a:pt x="1445730" y="1239874"/>
                  <a:pt x="1445217" y="1242183"/>
                </a:cubicBezTo>
                <a:cubicBezTo>
                  <a:pt x="1523494" y="1240130"/>
                  <a:pt x="1601772" y="1239617"/>
                  <a:pt x="1680049" y="1235254"/>
                </a:cubicBezTo>
                <a:cubicBezTo>
                  <a:pt x="1764486" y="1230634"/>
                  <a:pt x="1848666" y="1222678"/>
                  <a:pt x="1932846" y="1216262"/>
                </a:cubicBezTo>
                <a:cubicBezTo>
                  <a:pt x="1952094" y="1214722"/>
                  <a:pt x="1971343" y="1212156"/>
                  <a:pt x="1990591" y="1211386"/>
                </a:cubicBezTo>
                <a:cubicBezTo>
                  <a:pt x="2020105" y="1210103"/>
                  <a:pt x="2047053" y="1219598"/>
                  <a:pt x="2067842" y="1239874"/>
                </a:cubicBezTo>
                <a:cubicBezTo>
                  <a:pt x="2092223" y="1263742"/>
                  <a:pt x="2115065" y="1289663"/>
                  <a:pt x="2136110" y="1316354"/>
                </a:cubicBezTo>
                <a:cubicBezTo>
                  <a:pt x="2190519" y="1385136"/>
                  <a:pt x="2244671" y="1454430"/>
                  <a:pt x="2297284" y="1524751"/>
                </a:cubicBezTo>
                <a:cubicBezTo>
                  <a:pt x="2309346" y="1540920"/>
                  <a:pt x="2319099" y="1560682"/>
                  <a:pt x="2323462" y="1580187"/>
                </a:cubicBezTo>
                <a:cubicBezTo>
                  <a:pt x="2329621" y="1608161"/>
                  <a:pt x="2319869" y="1621250"/>
                  <a:pt x="2291381" y="1628180"/>
                </a:cubicBezTo>
                <a:cubicBezTo>
                  <a:pt x="2261097" y="1635623"/>
                  <a:pt x="2230556" y="1643065"/>
                  <a:pt x="2199501" y="1646402"/>
                </a:cubicBezTo>
                <a:cubicBezTo>
                  <a:pt x="2128667" y="1654101"/>
                  <a:pt x="2057576" y="1659491"/>
                  <a:pt x="1986741" y="1665650"/>
                </a:cubicBezTo>
                <a:cubicBezTo>
                  <a:pt x="1948244" y="1668987"/>
                  <a:pt x="1909747" y="1672836"/>
                  <a:pt x="1871250" y="1675659"/>
                </a:cubicBezTo>
                <a:cubicBezTo>
                  <a:pt x="1739591" y="1685412"/>
                  <a:pt x="1607674" y="1695165"/>
                  <a:pt x="1475758" y="1704404"/>
                </a:cubicBezTo>
                <a:cubicBezTo>
                  <a:pt x="1446244" y="1706457"/>
                  <a:pt x="1415959" y="1704404"/>
                  <a:pt x="1386702" y="1708253"/>
                </a:cubicBezTo>
                <a:cubicBezTo>
                  <a:pt x="1292256" y="1720573"/>
                  <a:pt x="1198067" y="1734688"/>
                  <a:pt x="1103877" y="1748034"/>
                </a:cubicBezTo>
                <a:cubicBezTo>
                  <a:pt x="1058194" y="1754450"/>
                  <a:pt x="1013024" y="1763689"/>
                  <a:pt x="967085" y="1766256"/>
                </a:cubicBezTo>
                <a:cubicBezTo>
                  <a:pt x="832089" y="1773698"/>
                  <a:pt x="697092" y="1778831"/>
                  <a:pt x="562096" y="1784478"/>
                </a:cubicBezTo>
                <a:cubicBezTo>
                  <a:pt x="514617" y="1786531"/>
                  <a:pt x="466881" y="1787814"/>
                  <a:pt x="419401" y="1788071"/>
                </a:cubicBezTo>
                <a:cubicBezTo>
                  <a:pt x="381161" y="1788327"/>
                  <a:pt x="362939" y="1762919"/>
                  <a:pt x="373974" y="1725962"/>
                </a:cubicBezTo>
                <a:cubicBezTo>
                  <a:pt x="376798" y="1715953"/>
                  <a:pt x="380904" y="1706200"/>
                  <a:pt x="386037" y="1697218"/>
                </a:cubicBezTo>
                <a:cubicBezTo>
                  <a:pt x="422224" y="1632286"/>
                  <a:pt x="458924" y="1567868"/>
                  <a:pt x="495368" y="1503193"/>
                </a:cubicBezTo>
                <a:cubicBezTo>
                  <a:pt x="533095" y="1435951"/>
                  <a:pt x="585965" y="1378206"/>
                  <a:pt x="617275" y="1306858"/>
                </a:cubicBezTo>
                <a:cubicBezTo>
                  <a:pt x="619842" y="1301212"/>
                  <a:pt x="627798" y="1296336"/>
                  <a:pt x="634471" y="1294283"/>
                </a:cubicBezTo>
                <a:cubicBezTo>
                  <a:pt x="655772" y="1287866"/>
                  <a:pt x="677331" y="1279910"/>
                  <a:pt x="699146" y="1278627"/>
                </a:cubicBezTo>
                <a:cubicBezTo>
                  <a:pt x="774600" y="1273494"/>
                  <a:pt x="850054" y="1271441"/>
                  <a:pt x="925508" y="1267335"/>
                </a:cubicBezTo>
                <a:cubicBezTo>
                  <a:pt x="972218" y="1264768"/>
                  <a:pt x="1018671" y="1260662"/>
                  <a:pt x="1065124" y="1257325"/>
                </a:cubicBezTo>
                <a:cubicBezTo>
                  <a:pt x="1065124" y="1253989"/>
                  <a:pt x="1065380" y="1250653"/>
                  <a:pt x="1065380" y="1247573"/>
                </a:cubicBezTo>
                <a:cubicBezTo>
                  <a:pt x="1054601" y="1246546"/>
                  <a:pt x="1043822" y="1244493"/>
                  <a:pt x="1033043" y="1244493"/>
                </a:cubicBezTo>
                <a:cubicBezTo>
                  <a:pt x="951429" y="1242953"/>
                  <a:pt x="871355" y="1261432"/>
                  <a:pt x="788715" y="1255529"/>
                </a:cubicBezTo>
                <a:cubicBezTo>
                  <a:pt x="715314" y="1250396"/>
                  <a:pt x="640887" y="1255272"/>
                  <a:pt x="568513" y="1242440"/>
                </a:cubicBezTo>
                <a:cubicBezTo>
                  <a:pt x="564920" y="1245263"/>
                  <a:pt x="561840" y="1246546"/>
                  <a:pt x="560300" y="1248856"/>
                </a:cubicBezTo>
                <a:cubicBezTo>
                  <a:pt x="505121" y="1343815"/>
                  <a:pt x="447375" y="1436978"/>
                  <a:pt x="369868" y="1516282"/>
                </a:cubicBezTo>
                <a:cubicBezTo>
                  <a:pt x="364992" y="1521415"/>
                  <a:pt x="362682" y="1529114"/>
                  <a:pt x="358832" y="1535530"/>
                </a:cubicBezTo>
                <a:cubicBezTo>
                  <a:pt x="344460" y="1559655"/>
                  <a:pt x="330345" y="1584293"/>
                  <a:pt x="315459" y="1607905"/>
                </a:cubicBezTo>
                <a:cubicBezTo>
                  <a:pt x="286201" y="1654101"/>
                  <a:pt x="252324" y="1697988"/>
                  <a:pt x="227173" y="1746237"/>
                </a:cubicBezTo>
                <a:cubicBezTo>
                  <a:pt x="185083" y="1826824"/>
                  <a:pt x="136833" y="1903048"/>
                  <a:pt x="78318" y="1972599"/>
                </a:cubicBezTo>
                <a:cubicBezTo>
                  <a:pt x="71645" y="1980299"/>
                  <a:pt x="69078" y="1991591"/>
                  <a:pt x="63176" y="2004680"/>
                </a:cubicBezTo>
                <a:cubicBezTo>
                  <a:pt x="75751" y="2005963"/>
                  <a:pt x="81397" y="2007247"/>
                  <a:pt x="87044" y="2007247"/>
                </a:cubicBezTo>
                <a:cubicBezTo>
                  <a:pt x="150692" y="2004937"/>
                  <a:pt x="214340" y="2003140"/>
                  <a:pt x="277989" y="1999804"/>
                </a:cubicBezTo>
                <a:cubicBezTo>
                  <a:pt x="346257" y="1995954"/>
                  <a:pt x="414268" y="1991078"/>
                  <a:pt x="482279" y="1985689"/>
                </a:cubicBezTo>
                <a:cubicBezTo>
                  <a:pt x="553114" y="1980299"/>
                  <a:pt x="623948" y="1973113"/>
                  <a:pt x="695039" y="1968493"/>
                </a:cubicBezTo>
                <a:cubicBezTo>
                  <a:pt x="779476" y="1963104"/>
                  <a:pt x="864169" y="1959254"/>
                  <a:pt x="948863" y="1955661"/>
                </a:cubicBezTo>
                <a:cubicBezTo>
                  <a:pt x="1021750" y="1952581"/>
                  <a:pt x="1094381" y="1950784"/>
                  <a:pt x="1167269" y="1947961"/>
                </a:cubicBezTo>
                <a:cubicBezTo>
                  <a:pt x="1216032" y="1946165"/>
                  <a:pt x="1264795" y="1945138"/>
                  <a:pt x="1313301" y="1940775"/>
                </a:cubicBezTo>
                <a:cubicBezTo>
                  <a:pt x="1366170" y="1936156"/>
                  <a:pt x="1418526" y="1927686"/>
                  <a:pt x="1471138" y="1922040"/>
                </a:cubicBezTo>
                <a:cubicBezTo>
                  <a:pt x="1518361" y="1916907"/>
                  <a:pt x="1565841" y="1914597"/>
                  <a:pt x="1612807" y="1907668"/>
                </a:cubicBezTo>
                <a:cubicBezTo>
                  <a:pt x="1694421" y="1895349"/>
                  <a:pt x="1775521" y="1878410"/>
                  <a:pt x="1857135" y="1867374"/>
                </a:cubicBezTo>
                <a:cubicBezTo>
                  <a:pt x="1918987" y="1858905"/>
                  <a:pt x="1981608" y="1857879"/>
                  <a:pt x="2043717" y="1850949"/>
                </a:cubicBezTo>
                <a:cubicBezTo>
                  <a:pt x="2102489" y="1844533"/>
                  <a:pt x="2161004" y="1834524"/>
                  <a:pt x="2219520" y="1826568"/>
                </a:cubicBezTo>
                <a:cubicBezTo>
                  <a:pt x="2300363" y="1815788"/>
                  <a:pt x="2381207" y="1805266"/>
                  <a:pt x="2462051" y="1794743"/>
                </a:cubicBezTo>
                <a:cubicBezTo>
                  <a:pt x="2503114" y="1789354"/>
                  <a:pt x="2544178" y="1783708"/>
                  <a:pt x="2591401" y="1777291"/>
                </a:cubicBezTo>
                <a:cubicBezTo>
                  <a:pt x="2551877" y="1694138"/>
                  <a:pt x="2495928" y="1626127"/>
                  <a:pt x="2451015" y="1551699"/>
                </a:cubicBezTo>
                <a:cubicBezTo>
                  <a:pt x="2405075" y="1475475"/>
                  <a:pt x="2354773" y="1401304"/>
                  <a:pt x="2301647" y="1329956"/>
                </a:cubicBezTo>
                <a:cubicBezTo>
                  <a:pt x="2249291" y="1259892"/>
                  <a:pt x="2191032" y="1194447"/>
                  <a:pt x="2139959" y="1132852"/>
                </a:cubicBezTo>
                <a:cubicBezTo>
                  <a:pt x="2107109" y="1144401"/>
                  <a:pt x="2082984" y="1157747"/>
                  <a:pt x="2057576" y="1161083"/>
                </a:cubicBezTo>
                <a:cubicBezTo>
                  <a:pt x="1945678" y="1175712"/>
                  <a:pt x="1835833" y="1202660"/>
                  <a:pt x="1722395" y="1208049"/>
                </a:cubicBezTo>
                <a:cubicBezTo>
                  <a:pt x="1630003" y="1212412"/>
                  <a:pt x="1538380" y="1226015"/>
                  <a:pt x="1446757" y="1235510"/>
                </a:cubicBezTo>
                <a:close/>
                <a:moveTo>
                  <a:pt x="2091966" y="1099488"/>
                </a:moveTo>
                <a:cubicBezTo>
                  <a:pt x="2094789" y="1071000"/>
                  <a:pt x="2095046" y="1052008"/>
                  <a:pt x="2098896" y="1033530"/>
                </a:cubicBezTo>
                <a:cubicBezTo>
                  <a:pt x="2117888" y="941650"/>
                  <a:pt x="2127384" y="849001"/>
                  <a:pt x="2126614" y="754811"/>
                </a:cubicBezTo>
                <a:cubicBezTo>
                  <a:pt x="2126100" y="698349"/>
                  <a:pt x="2129180" y="641630"/>
                  <a:pt x="2134826" y="585681"/>
                </a:cubicBezTo>
                <a:cubicBezTo>
                  <a:pt x="2149969" y="438623"/>
                  <a:pt x="2154332" y="291564"/>
                  <a:pt x="2129950" y="145019"/>
                </a:cubicBezTo>
                <a:cubicBezTo>
                  <a:pt x="2122764" y="101646"/>
                  <a:pt x="2087860" y="63919"/>
                  <a:pt x="2043973" y="63406"/>
                </a:cubicBezTo>
                <a:cubicBezTo>
                  <a:pt x="1932589" y="61609"/>
                  <a:pt x="1821718" y="54680"/>
                  <a:pt x="1710076" y="67255"/>
                </a:cubicBezTo>
                <a:cubicBezTo>
                  <a:pt x="1603825" y="79318"/>
                  <a:pt x="1496546" y="69565"/>
                  <a:pt x="1390038" y="80088"/>
                </a:cubicBezTo>
                <a:cubicBezTo>
                  <a:pt x="1206793" y="97796"/>
                  <a:pt x="1023803" y="129620"/>
                  <a:pt x="841071" y="150409"/>
                </a:cubicBezTo>
                <a:cubicBezTo>
                  <a:pt x="765874" y="158878"/>
                  <a:pt x="690676" y="170684"/>
                  <a:pt x="615992" y="182490"/>
                </a:cubicBezTo>
                <a:cubicBezTo>
                  <a:pt x="571336" y="189419"/>
                  <a:pt x="537202" y="207898"/>
                  <a:pt x="531299" y="253067"/>
                </a:cubicBezTo>
                <a:cubicBezTo>
                  <a:pt x="524626" y="303113"/>
                  <a:pt x="519236" y="353929"/>
                  <a:pt x="520263" y="404232"/>
                </a:cubicBezTo>
                <a:cubicBezTo>
                  <a:pt x="523599" y="553087"/>
                  <a:pt x="530272" y="701686"/>
                  <a:pt x="536432" y="850284"/>
                </a:cubicBezTo>
                <a:cubicBezTo>
                  <a:pt x="540538" y="948323"/>
                  <a:pt x="545414" y="1046362"/>
                  <a:pt x="551317" y="1144144"/>
                </a:cubicBezTo>
                <a:cubicBezTo>
                  <a:pt x="553884" y="1188288"/>
                  <a:pt x="585451" y="1197270"/>
                  <a:pt x="628055" y="1197783"/>
                </a:cubicBezTo>
                <a:cubicBezTo>
                  <a:pt x="684517" y="1198553"/>
                  <a:pt x="741236" y="1198810"/>
                  <a:pt x="797698" y="1195730"/>
                </a:cubicBezTo>
                <a:cubicBezTo>
                  <a:pt x="868789" y="1191881"/>
                  <a:pt x="939880" y="1179562"/>
                  <a:pt x="1010971" y="1179818"/>
                </a:cubicBezTo>
                <a:cubicBezTo>
                  <a:pt x="1215005" y="1180075"/>
                  <a:pt x="1418783" y="1174429"/>
                  <a:pt x="1622047" y="1154410"/>
                </a:cubicBezTo>
                <a:cubicBezTo>
                  <a:pt x="1712130" y="1145428"/>
                  <a:pt x="1802469" y="1137728"/>
                  <a:pt x="1892809" y="1128746"/>
                </a:cubicBezTo>
                <a:cubicBezTo>
                  <a:pt x="1925403" y="1125409"/>
                  <a:pt x="1957740" y="1120020"/>
                  <a:pt x="1990078" y="1115400"/>
                </a:cubicBezTo>
                <a:cubicBezTo>
                  <a:pt x="2024468" y="1110267"/>
                  <a:pt x="2059372" y="1104621"/>
                  <a:pt x="2091966" y="1099488"/>
                </a:cubicBezTo>
                <a:close/>
                <a:moveTo>
                  <a:pt x="1262228" y="1664110"/>
                </a:moveTo>
                <a:cubicBezTo>
                  <a:pt x="1351541" y="1645632"/>
                  <a:pt x="1440854" y="1650765"/>
                  <a:pt x="1529397" y="1630233"/>
                </a:cubicBezTo>
                <a:cubicBezTo>
                  <a:pt x="1522468" y="1596612"/>
                  <a:pt x="1517078" y="1569664"/>
                  <a:pt x="1510662" y="1538097"/>
                </a:cubicBezTo>
                <a:cubicBezTo>
                  <a:pt x="1425455" y="1549903"/>
                  <a:pt x="1341789" y="1548876"/>
                  <a:pt x="1262485" y="1572488"/>
                </a:cubicBezTo>
                <a:cubicBezTo>
                  <a:pt x="1262228" y="1604312"/>
                  <a:pt x="1262228" y="1632030"/>
                  <a:pt x="1262228" y="1664110"/>
                </a:cubicBezTo>
                <a:close/>
                <a:moveTo>
                  <a:pt x="784352" y="1613294"/>
                </a:moveTo>
                <a:cubicBezTo>
                  <a:pt x="774600" y="1648455"/>
                  <a:pt x="765104" y="1682332"/>
                  <a:pt x="753811" y="1722626"/>
                </a:cubicBezTo>
                <a:cubicBezTo>
                  <a:pt x="828496" y="1715183"/>
                  <a:pt x="898560" y="1721599"/>
                  <a:pt x="965031" y="1704147"/>
                </a:cubicBezTo>
                <a:cubicBezTo>
                  <a:pt x="965031" y="1666420"/>
                  <a:pt x="965031" y="1634596"/>
                  <a:pt x="965031" y="1601232"/>
                </a:cubicBezTo>
                <a:cubicBezTo>
                  <a:pt x="904976" y="1605338"/>
                  <a:pt x="847231" y="1609188"/>
                  <a:pt x="784352" y="1613294"/>
                </a:cubicBezTo>
                <a:close/>
                <a:moveTo>
                  <a:pt x="1220395" y="1673863"/>
                </a:moveTo>
                <a:cubicBezTo>
                  <a:pt x="1217315" y="1634596"/>
                  <a:pt x="1215005" y="1604312"/>
                  <a:pt x="1212182" y="1571204"/>
                </a:cubicBezTo>
                <a:cubicBezTo>
                  <a:pt x="1174198" y="1575567"/>
                  <a:pt x="1140064" y="1578647"/>
                  <a:pt x="1106444" y="1583523"/>
                </a:cubicBezTo>
                <a:cubicBezTo>
                  <a:pt x="1079239" y="1587630"/>
                  <a:pt x="1052291" y="1594302"/>
                  <a:pt x="1025087" y="1599949"/>
                </a:cubicBezTo>
                <a:cubicBezTo>
                  <a:pt x="1022264" y="1629206"/>
                  <a:pt x="1019441" y="1658721"/>
                  <a:pt x="1016874" y="1687978"/>
                </a:cubicBezTo>
                <a:cubicBezTo>
                  <a:pt x="1016617" y="1690288"/>
                  <a:pt x="1019441" y="1692855"/>
                  <a:pt x="1023290" y="1699784"/>
                </a:cubicBezTo>
                <a:cubicBezTo>
                  <a:pt x="1086939" y="1691315"/>
                  <a:pt x="1152127" y="1682846"/>
                  <a:pt x="1220395" y="1673863"/>
                </a:cubicBezTo>
                <a:close/>
                <a:moveTo>
                  <a:pt x="2022159" y="1586860"/>
                </a:moveTo>
                <a:cubicBezTo>
                  <a:pt x="2007016" y="1558115"/>
                  <a:pt x="1996751" y="1535530"/>
                  <a:pt x="1983662" y="1514485"/>
                </a:cubicBezTo>
                <a:cubicBezTo>
                  <a:pt x="1979042" y="1507043"/>
                  <a:pt x="1967493" y="1499086"/>
                  <a:pt x="1959280" y="1499343"/>
                </a:cubicBezTo>
                <a:cubicBezTo>
                  <a:pt x="1897685" y="1502423"/>
                  <a:pt x="1836347" y="1507556"/>
                  <a:pt x="1769618" y="1512689"/>
                </a:cubicBezTo>
                <a:cubicBezTo>
                  <a:pt x="1780654" y="1548106"/>
                  <a:pt x="1789380" y="1577107"/>
                  <a:pt x="1799133" y="1608418"/>
                </a:cubicBezTo>
                <a:cubicBezTo>
                  <a:pt x="1874844" y="1601232"/>
                  <a:pt x="1944908" y="1594559"/>
                  <a:pt x="2022159" y="1586860"/>
                </a:cubicBezTo>
                <a:close/>
                <a:moveTo>
                  <a:pt x="1719829" y="1517565"/>
                </a:moveTo>
                <a:cubicBezTo>
                  <a:pt x="1660800" y="1520132"/>
                  <a:pt x="1607161" y="1525264"/>
                  <a:pt x="1552495" y="1537070"/>
                </a:cubicBezTo>
                <a:cubicBezTo>
                  <a:pt x="1557628" y="1571718"/>
                  <a:pt x="1561991" y="1602002"/>
                  <a:pt x="1566354" y="1633313"/>
                </a:cubicBezTo>
                <a:cubicBezTo>
                  <a:pt x="1628976" y="1625100"/>
                  <a:pt x="1690058" y="1631003"/>
                  <a:pt x="1751910" y="1610728"/>
                </a:cubicBezTo>
                <a:cubicBezTo>
                  <a:pt x="1741131" y="1579417"/>
                  <a:pt x="1731121" y="1550416"/>
                  <a:pt x="1719829" y="1517565"/>
                </a:cubicBezTo>
                <a:close/>
                <a:moveTo>
                  <a:pt x="2178970" y="1468032"/>
                </a:moveTo>
                <a:cubicBezTo>
                  <a:pt x="2126870" y="1476758"/>
                  <a:pt x="2077338" y="1485228"/>
                  <a:pt x="2023955" y="1494210"/>
                </a:cubicBezTo>
                <a:cubicBezTo>
                  <a:pt x="2030885" y="1507556"/>
                  <a:pt x="2036531" y="1514999"/>
                  <a:pt x="2038327" y="1523211"/>
                </a:cubicBezTo>
                <a:cubicBezTo>
                  <a:pt x="2050390" y="1578134"/>
                  <a:pt x="2079904" y="1603285"/>
                  <a:pt x="2137650" y="1583780"/>
                </a:cubicBezTo>
                <a:cubicBezTo>
                  <a:pt x="2143039" y="1581983"/>
                  <a:pt x="2149455" y="1584037"/>
                  <a:pt x="2155358" y="1583010"/>
                </a:cubicBezTo>
                <a:cubicBezTo>
                  <a:pt x="2185386" y="1578134"/>
                  <a:pt x="2215413" y="1572744"/>
                  <a:pt x="2250061" y="1566841"/>
                </a:cubicBezTo>
                <a:cubicBezTo>
                  <a:pt x="2223626" y="1529884"/>
                  <a:pt x="2201298" y="1498830"/>
                  <a:pt x="2178970" y="1468032"/>
                </a:cubicBezTo>
                <a:close/>
                <a:moveTo>
                  <a:pt x="1267104" y="1423376"/>
                </a:moveTo>
                <a:cubicBezTo>
                  <a:pt x="1267104" y="1446217"/>
                  <a:pt x="1267104" y="1463669"/>
                  <a:pt x="1267104" y="1486511"/>
                </a:cubicBezTo>
                <a:cubicBezTo>
                  <a:pt x="1345125" y="1493440"/>
                  <a:pt x="1418013" y="1470085"/>
                  <a:pt x="1496546" y="1465466"/>
                </a:cubicBezTo>
                <a:cubicBezTo>
                  <a:pt x="1493723" y="1440315"/>
                  <a:pt x="1491670" y="1421836"/>
                  <a:pt x="1488847" y="1397711"/>
                </a:cubicBezTo>
                <a:cubicBezTo>
                  <a:pt x="1414163" y="1406181"/>
                  <a:pt x="1342815" y="1414393"/>
                  <a:pt x="1267104" y="1423376"/>
                </a:cubicBezTo>
                <a:close/>
                <a:moveTo>
                  <a:pt x="551061" y="1720573"/>
                </a:moveTo>
                <a:cubicBezTo>
                  <a:pt x="598284" y="1721599"/>
                  <a:pt x="643197" y="1723139"/>
                  <a:pt x="688367" y="1722882"/>
                </a:cubicBezTo>
                <a:cubicBezTo>
                  <a:pt x="695039" y="1722882"/>
                  <a:pt x="705562" y="1715183"/>
                  <a:pt x="707872" y="1708767"/>
                </a:cubicBezTo>
                <a:cubicBezTo>
                  <a:pt x="717368" y="1681306"/>
                  <a:pt x="724297" y="1653074"/>
                  <a:pt x="733280" y="1621507"/>
                </a:cubicBezTo>
                <a:cubicBezTo>
                  <a:pt x="684517" y="1623047"/>
                  <a:pt x="640887" y="1624330"/>
                  <a:pt x="597000" y="1626640"/>
                </a:cubicBezTo>
                <a:cubicBezTo>
                  <a:pt x="590841" y="1626897"/>
                  <a:pt x="582115" y="1632543"/>
                  <a:pt x="579805" y="1637676"/>
                </a:cubicBezTo>
                <a:cubicBezTo>
                  <a:pt x="569026" y="1662570"/>
                  <a:pt x="551317" y="1685669"/>
                  <a:pt x="551061" y="1720573"/>
                </a:cubicBezTo>
                <a:close/>
                <a:moveTo>
                  <a:pt x="806167" y="1539123"/>
                </a:moveTo>
                <a:cubicBezTo>
                  <a:pt x="867249" y="1532707"/>
                  <a:pt x="918578" y="1528088"/>
                  <a:pt x="969394" y="1521672"/>
                </a:cubicBezTo>
                <a:cubicBezTo>
                  <a:pt x="976067" y="1520901"/>
                  <a:pt x="985050" y="1511662"/>
                  <a:pt x="986846" y="1504733"/>
                </a:cubicBezTo>
                <a:cubicBezTo>
                  <a:pt x="992493" y="1482661"/>
                  <a:pt x="995316" y="1460076"/>
                  <a:pt x="999679" y="1434925"/>
                </a:cubicBezTo>
                <a:cubicBezTo>
                  <a:pt x="941163" y="1442111"/>
                  <a:pt x="887268" y="1431332"/>
                  <a:pt x="836452" y="1453917"/>
                </a:cubicBezTo>
                <a:cubicBezTo>
                  <a:pt x="827212" y="1479838"/>
                  <a:pt x="818230" y="1504476"/>
                  <a:pt x="806167" y="1539123"/>
                </a:cubicBezTo>
                <a:close/>
                <a:moveTo>
                  <a:pt x="1271724" y="1371020"/>
                </a:moveTo>
                <a:cubicBezTo>
                  <a:pt x="1345382" y="1370507"/>
                  <a:pt x="1414163" y="1371277"/>
                  <a:pt x="1480634" y="1351771"/>
                </a:cubicBezTo>
                <a:cubicBezTo>
                  <a:pt x="1482944" y="1300955"/>
                  <a:pt x="1478838" y="1296592"/>
                  <a:pt x="1433411" y="1296849"/>
                </a:cubicBezTo>
                <a:cubicBezTo>
                  <a:pt x="1408260" y="1296849"/>
                  <a:pt x="1382852" y="1296592"/>
                  <a:pt x="1357701" y="1296592"/>
                </a:cubicBezTo>
                <a:cubicBezTo>
                  <a:pt x="1331266" y="1296592"/>
                  <a:pt x="1305088" y="1296592"/>
                  <a:pt x="1276344" y="1296592"/>
                </a:cubicBezTo>
                <a:cubicBezTo>
                  <a:pt x="1274547" y="1323284"/>
                  <a:pt x="1273264" y="1343815"/>
                  <a:pt x="1271724" y="1371020"/>
                </a:cubicBezTo>
                <a:close/>
                <a:moveTo>
                  <a:pt x="1223731" y="1431588"/>
                </a:moveTo>
                <a:cubicBezTo>
                  <a:pt x="1160853" y="1431588"/>
                  <a:pt x="1105160" y="1431588"/>
                  <a:pt x="1046902" y="1431588"/>
                </a:cubicBezTo>
                <a:cubicBezTo>
                  <a:pt x="1042539" y="1461360"/>
                  <a:pt x="1038946" y="1486767"/>
                  <a:pt x="1034583" y="1517052"/>
                </a:cubicBezTo>
                <a:cubicBezTo>
                  <a:pt x="1097204" y="1509866"/>
                  <a:pt x="1153923" y="1503450"/>
                  <a:pt x="1214492" y="1496520"/>
                </a:cubicBezTo>
                <a:cubicBezTo>
                  <a:pt x="1217572" y="1475218"/>
                  <a:pt x="1220651" y="1453917"/>
                  <a:pt x="1223731" y="1431588"/>
                </a:cubicBezTo>
                <a:close/>
                <a:moveTo>
                  <a:pt x="1927969" y="1421579"/>
                </a:moveTo>
                <a:cubicBezTo>
                  <a:pt x="1912827" y="1359984"/>
                  <a:pt x="1910517" y="1358188"/>
                  <a:pt x="1856878" y="1361524"/>
                </a:cubicBezTo>
                <a:cubicBezTo>
                  <a:pt x="1827364" y="1363321"/>
                  <a:pt x="1797593" y="1364860"/>
                  <a:pt x="1768078" y="1367170"/>
                </a:cubicBezTo>
                <a:cubicBezTo>
                  <a:pt x="1753963" y="1368453"/>
                  <a:pt x="1739847" y="1371533"/>
                  <a:pt x="1721369" y="1374613"/>
                </a:cubicBezTo>
                <a:cubicBezTo>
                  <a:pt x="1727528" y="1396941"/>
                  <a:pt x="1732661" y="1414393"/>
                  <a:pt x="1737794" y="1433128"/>
                </a:cubicBezTo>
                <a:cubicBezTo>
                  <a:pt x="1804266" y="1429279"/>
                  <a:pt x="1865604" y="1425429"/>
                  <a:pt x="1927969" y="1421579"/>
                </a:cubicBezTo>
                <a:close/>
                <a:moveTo>
                  <a:pt x="1240926" y="1301469"/>
                </a:moveTo>
                <a:cubicBezTo>
                  <a:pt x="1178305" y="1300699"/>
                  <a:pt x="1121329" y="1300955"/>
                  <a:pt x="1064610" y="1322257"/>
                </a:cubicBezTo>
                <a:cubicBezTo>
                  <a:pt x="1063070" y="1339196"/>
                  <a:pt x="1061787" y="1354851"/>
                  <a:pt x="1059991" y="1372560"/>
                </a:cubicBezTo>
                <a:cubicBezTo>
                  <a:pt x="1118763" y="1372560"/>
                  <a:pt x="1172915" y="1372560"/>
                  <a:pt x="1228607" y="1372560"/>
                </a:cubicBezTo>
                <a:cubicBezTo>
                  <a:pt x="1232970" y="1348948"/>
                  <a:pt x="1236307" y="1328673"/>
                  <a:pt x="1240926" y="1301469"/>
                </a:cubicBezTo>
                <a:close/>
                <a:moveTo>
                  <a:pt x="789742" y="1453147"/>
                </a:moveTo>
                <a:cubicBezTo>
                  <a:pt x="747908" y="1458023"/>
                  <a:pt x="713261" y="1461873"/>
                  <a:pt x="678614" y="1466493"/>
                </a:cubicBezTo>
                <a:cubicBezTo>
                  <a:pt x="674764" y="1467006"/>
                  <a:pt x="669888" y="1470085"/>
                  <a:pt x="668091" y="1473422"/>
                </a:cubicBezTo>
                <a:cubicBezTo>
                  <a:pt x="655259" y="1496777"/>
                  <a:pt x="636011" y="1517822"/>
                  <a:pt x="635754" y="1550416"/>
                </a:cubicBezTo>
                <a:cubicBezTo>
                  <a:pt x="679641" y="1547079"/>
                  <a:pt x="720191" y="1544000"/>
                  <a:pt x="760997" y="1540920"/>
                </a:cubicBezTo>
                <a:cubicBezTo>
                  <a:pt x="770493" y="1511662"/>
                  <a:pt x="778963" y="1485741"/>
                  <a:pt x="789742" y="1453147"/>
                </a:cubicBezTo>
                <a:close/>
                <a:moveTo>
                  <a:pt x="2081187" y="1341762"/>
                </a:moveTo>
                <a:cubicBezTo>
                  <a:pt x="2035248" y="1347152"/>
                  <a:pt x="1993414" y="1351771"/>
                  <a:pt x="1949271" y="1356904"/>
                </a:cubicBezTo>
                <a:cubicBezTo>
                  <a:pt x="1959537" y="1385136"/>
                  <a:pt x="1961333" y="1415676"/>
                  <a:pt x="1993671" y="1416190"/>
                </a:cubicBezTo>
                <a:cubicBezTo>
                  <a:pt x="2037301" y="1416960"/>
                  <a:pt x="2080674" y="1412597"/>
                  <a:pt x="2133030" y="1409774"/>
                </a:cubicBezTo>
                <a:cubicBezTo>
                  <a:pt x="2112498" y="1382569"/>
                  <a:pt x="2096843" y="1362037"/>
                  <a:pt x="2081187" y="1341762"/>
                </a:cubicBezTo>
                <a:close/>
                <a:moveTo>
                  <a:pt x="1536840" y="1458536"/>
                </a:moveTo>
                <a:cubicBezTo>
                  <a:pt x="1590479" y="1450580"/>
                  <a:pt x="1637702" y="1443394"/>
                  <a:pt x="1689545" y="1435438"/>
                </a:cubicBezTo>
                <a:cubicBezTo>
                  <a:pt x="1684668" y="1415163"/>
                  <a:pt x="1680305" y="1397455"/>
                  <a:pt x="1675429" y="1378206"/>
                </a:cubicBezTo>
                <a:cubicBezTo>
                  <a:pt x="1625126" y="1382569"/>
                  <a:pt x="1578930" y="1386419"/>
                  <a:pt x="1529141" y="1390782"/>
                </a:cubicBezTo>
                <a:cubicBezTo>
                  <a:pt x="1531707" y="1413880"/>
                  <a:pt x="1533760" y="1432358"/>
                  <a:pt x="1536840" y="1458536"/>
                </a:cubicBezTo>
                <a:close/>
                <a:moveTo>
                  <a:pt x="1029450" y="1320717"/>
                </a:moveTo>
                <a:cubicBezTo>
                  <a:pt x="979147" y="1323797"/>
                  <a:pt x="929871" y="1326877"/>
                  <a:pt x="878542" y="1329956"/>
                </a:cubicBezTo>
                <a:cubicBezTo>
                  <a:pt x="872639" y="1348692"/>
                  <a:pt x="867762" y="1364604"/>
                  <a:pt x="862116" y="1382826"/>
                </a:cubicBezTo>
                <a:cubicBezTo>
                  <a:pt x="903950" y="1380516"/>
                  <a:pt x="939880" y="1377179"/>
                  <a:pt x="976067" y="1376923"/>
                </a:cubicBezTo>
                <a:cubicBezTo>
                  <a:pt x="1018671" y="1376666"/>
                  <a:pt x="1022520" y="1374356"/>
                  <a:pt x="1029450" y="1320717"/>
                </a:cubicBezTo>
                <a:close/>
                <a:moveTo>
                  <a:pt x="1663110" y="1291716"/>
                </a:moveTo>
                <a:cubicBezTo>
                  <a:pt x="1613321" y="1303009"/>
                  <a:pt x="1564044" y="1287866"/>
                  <a:pt x="1513742" y="1304548"/>
                </a:cubicBezTo>
                <a:cubicBezTo>
                  <a:pt x="1517078" y="1321487"/>
                  <a:pt x="1519901" y="1335089"/>
                  <a:pt x="1523238" y="1352028"/>
                </a:cubicBezTo>
                <a:cubicBezTo>
                  <a:pt x="1568664" y="1345612"/>
                  <a:pt x="1611011" y="1340736"/>
                  <a:pt x="1652844" y="1333549"/>
                </a:cubicBezTo>
                <a:cubicBezTo>
                  <a:pt x="1674146" y="1329956"/>
                  <a:pt x="1669270" y="1313531"/>
                  <a:pt x="1663110" y="1291716"/>
                </a:cubicBezTo>
                <a:close/>
                <a:moveTo>
                  <a:pt x="814893" y="1387959"/>
                </a:moveTo>
                <a:cubicBezTo>
                  <a:pt x="823106" y="1368710"/>
                  <a:pt x="838505" y="1353568"/>
                  <a:pt x="835938" y="1332010"/>
                </a:cubicBezTo>
                <a:cubicBezTo>
                  <a:pt x="801804" y="1332010"/>
                  <a:pt x="769723" y="1332010"/>
                  <a:pt x="737386" y="1332010"/>
                </a:cubicBezTo>
                <a:cubicBezTo>
                  <a:pt x="727120" y="1353311"/>
                  <a:pt x="718394" y="1371533"/>
                  <a:pt x="706075" y="1397455"/>
                </a:cubicBezTo>
                <a:cubicBezTo>
                  <a:pt x="746369" y="1393861"/>
                  <a:pt x="778193" y="1391038"/>
                  <a:pt x="814893" y="1387959"/>
                </a:cubicBezTo>
                <a:close/>
                <a:moveTo>
                  <a:pt x="425304" y="1731865"/>
                </a:moveTo>
                <a:cubicBezTo>
                  <a:pt x="456101" y="1729042"/>
                  <a:pt x="480226" y="1726989"/>
                  <a:pt x="499218" y="1725449"/>
                </a:cubicBezTo>
                <a:cubicBezTo>
                  <a:pt x="509227" y="1690802"/>
                  <a:pt x="517697" y="1661800"/>
                  <a:pt x="526679" y="1631003"/>
                </a:cubicBezTo>
                <a:cubicBezTo>
                  <a:pt x="510767" y="1629206"/>
                  <a:pt x="497935" y="1627667"/>
                  <a:pt x="482793" y="1625870"/>
                </a:cubicBezTo>
                <a:cubicBezTo>
                  <a:pt x="464314" y="1660261"/>
                  <a:pt x="446092" y="1693368"/>
                  <a:pt x="425304" y="1731865"/>
                </a:cubicBezTo>
                <a:close/>
                <a:moveTo>
                  <a:pt x="1709050" y="1289920"/>
                </a:moveTo>
                <a:cubicBezTo>
                  <a:pt x="1713413" y="1323797"/>
                  <a:pt x="1713669" y="1325593"/>
                  <a:pt x="1734458" y="1323797"/>
                </a:cubicBezTo>
                <a:cubicBezTo>
                  <a:pt x="1775778" y="1319947"/>
                  <a:pt x="1816841" y="1313788"/>
                  <a:pt x="1857905" y="1308142"/>
                </a:cubicBezTo>
                <a:cubicBezTo>
                  <a:pt x="1860985" y="1307628"/>
                  <a:pt x="1863551" y="1302495"/>
                  <a:pt x="1871250" y="1294283"/>
                </a:cubicBezTo>
                <a:cubicBezTo>
                  <a:pt x="1814018" y="1271184"/>
                  <a:pt x="1761662" y="1299159"/>
                  <a:pt x="1709050" y="1289920"/>
                </a:cubicBezTo>
                <a:close/>
                <a:moveTo>
                  <a:pt x="617019" y="1474705"/>
                </a:moveTo>
                <a:cubicBezTo>
                  <a:pt x="598284" y="1462899"/>
                  <a:pt x="584425" y="1462129"/>
                  <a:pt x="574672" y="1478042"/>
                </a:cubicBezTo>
                <a:cubicBezTo>
                  <a:pt x="558247" y="1504989"/>
                  <a:pt x="543105" y="1532451"/>
                  <a:pt x="526423" y="1561708"/>
                </a:cubicBezTo>
                <a:cubicBezTo>
                  <a:pt x="558760" y="1569921"/>
                  <a:pt x="575185" y="1560682"/>
                  <a:pt x="585451" y="1536300"/>
                </a:cubicBezTo>
                <a:cubicBezTo>
                  <a:pt x="593921" y="1516025"/>
                  <a:pt x="605213" y="1497033"/>
                  <a:pt x="617019" y="1474705"/>
                </a:cubicBezTo>
                <a:close/>
                <a:moveTo>
                  <a:pt x="2026522" y="1295822"/>
                </a:moveTo>
                <a:cubicBezTo>
                  <a:pt x="2011636" y="1271184"/>
                  <a:pt x="2011636" y="1271184"/>
                  <a:pt x="1901021" y="1280424"/>
                </a:cubicBezTo>
                <a:cubicBezTo>
                  <a:pt x="1903075" y="1298132"/>
                  <a:pt x="1912827" y="1307115"/>
                  <a:pt x="1930279" y="1305575"/>
                </a:cubicBezTo>
                <a:cubicBezTo>
                  <a:pt x="1961847" y="1303009"/>
                  <a:pt x="1993414" y="1299159"/>
                  <a:pt x="2026522" y="1295822"/>
                </a:cubicBezTo>
                <a:close/>
                <a:moveTo>
                  <a:pt x="690163" y="1335089"/>
                </a:moveTo>
                <a:cubicBezTo>
                  <a:pt x="675534" y="1335859"/>
                  <a:pt x="662959" y="1333036"/>
                  <a:pt x="659879" y="1337143"/>
                </a:cubicBezTo>
                <a:cubicBezTo>
                  <a:pt x="643967" y="1358444"/>
                  <a:pt x="629594" y="1380772"/>
                  <a:pt x="622922" y="1411570"/>
                </a:cubicBezTo>
                <a:cubicBezTo>
                  <a:pt x="671684" y="1405410"/>
                  <a:pt x="668605" y="1364604"/>
                  <a:pt x="690163" y="1335089"/>
                </a:cubicBezTo>
                <a:close/>
                <a:moveTo>
                  <a:pt x="1851232" y="1086912"/>
                </a:moveTo>
                <a:cubicBezTo>
                  <a:pt x="1771415" y="1094612"/>
                  <a:pt x="1691854" y="1098205"/>
                  <a:pt x="1611781" y="1103594"/>
                </a:cubicBezTo>
                <a:cubicBezTo>
                  <a:pt x="1545053" y="1108214"/>
                  <a:pt x="1478068" y="1107957"/>
                  <a:pt x="1411340" y="1110524"/>
                </a:cubicBezTo>
                <a:cubicBezTo>
                  <a:pt x="1332806" y="1113603"/>
                  <a:pt x="1254272" y="1118480"/>
                  <a:pt x="1175482" y="1121303"/>
                </a:cubicBezTo>
                <a:cubicBezTo>
                  <a:pt x="1085142" y="1124383"/>
                  <a:pt x="994546" y="1126436"/>
                  <a:pt x="904206" y="1128489"/>
                </a:cubicBezTo>
                <a:cubicBezTo>
                  <a:pt x="849284" y="1129772"/>
                  <a:pt x="794362" y="1127719"/>
                  <a:pt x="739696" y="1131569"/>
                </a:cubicBezTo>
                <a:cubicBezTo>
                  <a:pt x="691190" y="1134905"/>
                  <a:pt x="671941" y="1119250"/>
                  <a:pt x="632161" y="1096151"/>
                </a:cubicBezTo>
                <a:cubicBezTo>
                  <a:pt x="623178" y="1091019"/>
                  <a:pt x="616505" y="1074593"/>
                  <a:pt x="615992" y="1063301"/>
                </a:cubicBezTo>
                <a:cubicBezTo>
                  <a:pt x="614966" y="1025060"/>
                  <a:pt x="618302" y="1006582"/>
                  <a:pt x="617789" y="968085"/>
                </a:cubicBezTo>
                <a:cubicBezTo>
                  <a:pt x="616762" y="862603"/>
                  <a:pt x="614196" y="756865"/>
                  <a:pt x="613426" y="651383"/>
                </a:cubicBezTo>
                <a:cubicBezTo>
                  <a:pt x="613169" y="626231"/>
                  <a:pt x="616249" y="600823"/>
                  <a:pt x="619585" y="575672"/>
                </a:cubicBezTo>
                <a:cubicBezTo>
                  <a:pt x="631648" y="487386"/>
                  <a:pt x="645507" y="399356"/>
                  <a:pt x="656799" y="311069"/>
                </a:cubicBezTo>
                <a:cubicBezTo>
                  <a:pt x="661675" y="272572"/>
                  <a:pt x="665012" y="258200"/>
                  <a:pt x="696066" y="250244"/>
                </a:cubicBezTo>
                <a:cubicBezTo>
                  <a:pt x="777936" y="229456"/>
                  <a:pt x="859293" y="207128"/>
                  <a:pt x="944756" y="204048"/>
                </a:cubicBezTo>
                <a:cubicBezTo>
                  <a:pt x="1014051" y="201481"/>
                  <a:pt x="1083089" y="190959"/>
                  <a:pt x="1152383" y="185826"/>
                </a:cubicBezTo>
                <a:cubicBezTo>
                  <a:pt x="1214492" y="181206"/>
                  <a:pt x="1276857" y="180436"/>
                  <a:pt x="1338965" y="176330"/>
                </a:cubicBezTo>
                <a:cubicBezTo>
                  <a:pt x="1381569" y="173507"/>
                  <a:pt x="1424172" y="167347"/>
                  <a:pt x="1466776" y="164524"/>
                </a:cubicBezTo>
                <a:cubicBezTo>
                  <a:pt x="1541973" y="159905"/>
                  <a:pt x="1617427" y="155798"/>
                  <a:pt x="1692881" y="152975"/>
                </a:cubicBezTo>
                <a:cubicBezTo>
                  <a:pt x="1741900" y="151179"/>
                  <a:pt x="1791177" y="148869"/>
                  <a:pt x="1839939" y="152205"/>
                </a:cubicBezTo>
                <a:cubicBezTo>
                  <a:pt x="1894605" y="155798"/>
                  <a:pt x="1949271" y="163241"/>
                  <a:pt x="2003423" y="172737"/>
                </a:cubicBezTo>
                <a:cubicBezTo>
                  <a:pt x="2046283" y="180180"/>
                  <a:pt x="2050133" y="209694"/>
                  <a:pt x="2053726" y="252297"/>
                </a:cubicBezTo>
                <a:cubicBezTo>
                  <a:pt x="2057832" y="301060"/>
                  <a:pt x="2058089" y="350593"/>
                  <a:pt x="2054753" y="399356"/>
                </a:cubicBezTo>
                <a:cubicBezTo>
                  <a:pt x="2048850" y="485333"/>
                  <a:pt x="2037044" y="571052"/>
                  <a:pt x="2031398" y="657029"/>
                </a:cubicBezTo>
                <a:cubicBezTo>
                  <a:pt x="2027035" y="720677"/>
                  <a:pt x="2032168" y="785096"/>
                  <a:pt x="2026265" y="848744"/>
                </a:cubicBezTo>
                <a:cubicBezTo>
                  <a:pt x="2022159" y="892374"/>
                  <a:pt x="2016256" y="932154"/>
                  <a:pt x="2009840" y="980404"/>
                </a:cubicBezTo>
                <a:cubicBezTo>
                  <a:pt x="2007016" y="986050"/>
                  <a:pt x="2012149" y="995033"/>
                  <a:pt x="2011636" y="1002219"/>
                </a:cubicBezTo>
                <a:cubicBezTo>
                  <a:pt x="2009840" y="1023777"/>
                  <a:pt x="2014716" y="1033016"/>
                  <a:pt x="2002653" y="1045335"/>
                </a:cubicBezTo>
                <a:cubicBezTo>
                  <a:pt x="1981865" y="1064584"/>
                  <a:pt x="1989821" y="1063557"/>
                  <a:pt x="1938492" y="1073053"/>
                </a:cubicBezTo>
                <a:cubicBezTo>
                  <a:pt x="1907437" y="1083832"/>
                  <a:pt x="1916164" y="1081779"/>
                  <a:pt x="1883569" y="1086655"/>
                </a:cubicBezTo>
                <a:cubicBezTo>
                  <a:pt x="1883056" y="1084346"/>
                  <a:pt x="1851489" y="1089479"/>
                  <a:pt x="1851232" y="1086912"/>
                </a:cubicBezTo>
                <a:close/>
                <a:moveTo>
                  <a:pt x="2016256" y="223296"/>
                </a:moveTo>
                <a:cubicBezTo>
                  <a:pt x="1944395" y="214827"/>
                  <a:pt x="1881516" y="203278"/>
                  <a:pt x="1818125" y="200968"/>
                </a:cubicBezTo>
                <a:cubicBezTo>
                  <a:pt x="1712899" y="197375"/>
                  <a:pt x="1607161" y="198915"/>
                  <a:pt x="1501936" y="200198"/>
                </a:cubicBezTo>
                <a:cubicBezTo>
                  <a:pt x="1453173" y="200711"/>
                  <a:pt x="1404410" y="204818"/>
                  <a:pt x="1355647" y="209437"/>
                </a:cubicBezTo>
                <a:cubicBezTo>
                  <a:pt x="1244776" y="219960"/>
                  <a:pt x="1134418" y="233562"/>
                  <a:pt x="1023547" y="242288"/>
                </a:cubicBezTo>
                <a:cubicBezTo>
                  <a:pt x="924225" y="250244"/>
                  <a:pt x="825416" y="260253"/>
                  <a:pt x="728660" y="286431"/>
                </a:cubicBezTo>
                <a:cubicBezTo>
                  <a:pt x="685287" y="298237"/>
                  <a:pt x="682207" y="334168"/>
                  <a:pt x="678101" y="380877"/>
                </a:cubicBezTo>
                <a:cubicBezTo>
                  <a:pt x="674508" y="422197"/>
                  <a:pt x="672198" y="463774"/>
                  <a:pt x="670145" y="505094"/>
                </a:cubicBezTo>
                <a:cubicBezTo>
                  <a:pt x="666038" y="588248"/>
                  <a:pt x="662445" y="671401"/>
                  <a:pt x="659365" y="754555"/>
                </a:cubicBezTo>
                <a:cubicBezTo>
                  <a:pt x="656029" y="842071"/>
                  <a:pt x="652949" y="929588"/>
                  <a:pt x="650383" y="1017104"/>
                </a:cubicBezTo>
                <a:cubicBezTo>
                  <a:pt x="649613" y="1043539"/>
                  <a:pt x="647560" y="1070743"/>
                  <a:pt x="667065" y="1092815"/>
                </a:cubicBezTo>
                <a:cubicBezTo>
                  <a:pt x="723270" y="1090762"/>
                  <a:pt x="777936" y="1087939"/>
                  <a:pt x="832602" y="1087169"/>
                </a:cubicBezTo>
                <a:cubicBezTo>
                  <a:pt x="913959" y="1085886"/>
                  <a:pt x="996086" y="1093328"/>
                  <a:pt x="1076673" y="1084346"/>
                </a:cubicBezTo>
                <a:cubicBezTo>
                  <a:pt x="1192164" y="1071257"/>
                  <a:pt x="1307141" y="1066380"/>
                  <a:pt x="1422889" y="1069460"/>
                </a:cubicBezTo>
                <a:cubicBezTo>
                  <a:pt x="1442137" y="1069973"/>
                  <a:pt x="1461386" y="1068177"/>
                  <a:pt x="1480634" y="1067664"/>
                </a:cubicBezTo>
                <a:cubicBezTo>
                  <a:pt x="1523494" y="1066637"/>
                  <a:pt x="1566611" y="1067407"/>
                  <a:pt x="1609214" y="1064327"/>
                </a:cubicBezTo>
                <a:cubicBezTo>
                  <a:pt x="1656437" y="1060991"/>
                  <a:pt x="1703404" y="1054575"/>
                  <a:pt x="1750627" y="1049185"/>
                </a:cubicBezTo>
                <a:cubicBezTo>
                  <a:pt x="1821204" y="1041229"/>
                  <a:pt x="1891526" y="1033273"/>
                  <a:pt x="1966466" y="1024804"/>
                </a:cubicBezTo>
                <a:cubicBezTo>
                  <a:pt x="1968519" y="984767"/>
                  <a:pt x="1965183" y="945500"/>
                  <a:pt x="1973909" y="909056"/>
                </a:cubicBezTo>
                <a:cubicBezTo>
                  <a:pt x="1988794" y="846948"/>
                  <a:pt x="1980325" y="784582"/>
                  <a:pt x="1985971" y="722731"/>
                </a:cubicBezTo>
                <a:cubicBezTo>
                  <a:pt x="1995467" y="619302"/>
                  <a:pt x="2000600" y="515360"/>
                  <a:pt x="2007273" y="411675"/>
                </a:cubicBezTo>
                <a:cubicBezTo>
                  <a:pt x="2010353" y="363169"/>
                  <a:pt x="2012919" y="280272"/>
                  <a:pt x="2016256" y="2232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1418FE-B06A-9597-C5BA-7BEC99F5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2780" y="878409"/>
            <a:ext cx="5366231" cy="311482"/>
          </a:xfrm>
        </p:spPr>
        <p:txBody>
          <a:bodyPr/>
          <a:lstStyle/>
          <a:p>
            <a:pPr marL="101600" indent="0">
              <a:buNone/>
            </a:pPr>
            <a:r>
              <a:rPr lang="cs-CZ" sz="1600" dirty="0"/>
              <a:t>- Počet </a:t>
            </a:r>
            <a:r>
              <a:rPr lang="cs-CZ" sz="1600" dirty="0" err="1"/>
              <a:t>trending</a:t>
            </a:r>
            <a:r>
              <a:rPr lang="cs-CZ" sz="1600" dirty="0"/>
              <a:t> videí pro kanál na každý měsíc/rok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Obrázok 5">
            <a:extLst>
              <a:ext uri="{FF2B5EF4-FFF2-40B4-BE49-F238E27FC236}">
                <a16:creationId xmlns:a16="http://schemas.microsoft.com/office/drawing/2014/main" id="{CFCEFE5C-D8B0-73B6-9840-29D2A51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3" y="1357942"/>
            <a:ext cx="7480851" cy="24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5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1418FE-B06A-9597-C5BA-7BEC99F5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2663" y="864748"/>
            <a:ext cx="5366231" cy="338804"/>
          </a:xfrm>
        </p:spPr>
        <p:txBody>
          <a:bodyPr/>
          <a:lstStyle/>
          <a:p>
            <a:pPr marL="101600" indent="0">
              <a:buNone/>
            </a:pPr>
            <a:r>
              <a:rPr lang="cs-CZ" sz="1800" dirty="0"/>
              <a:t>- Poměr palců nahoru u </a:t>
            </a:r>
            <a:r>
              <a:rPr lang="cs-CZ" sz="1800" dirty="0" err="1"/>
              <a:t>trending</a:t>
            </a:r>
            <a:r>
              <a:rPr lang="cs-CZ" sz="1800" dirty="0"/>
              <a:t> videí kanálu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3E1426-6EF3-E58F-4F14-AC7842A7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6" y="1320813"/>
            <a:ext cx="6651168" cy="37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8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1418FE-B06A-9597-C5BA-7BEC99F5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8874" y="717331"/>
            <a:ext cx="5366231" cy="633638"/>
          </a:xfrm>
        </p:spPr>
        <p:txBody>
          <a:bodyPr/>
          <a:lstStyle/>
          <a:p>
            <a:pPr marL="101600" indent="0">
              <a:buNone/>
            </a:pPr>
            <a:r>
              <a:rPr lang="cs-CZ" sz="1600" dirty="0"/>
              <a:t>- Poměr počtu </a:t>
            </a:r>
            <a:r>
              <a:rPr lang="cs-CZ" sz="1600" dirty="0" err="1"/>
              <a:t>trending</a:t>
            </a:r>
            <a:r>
              <a:rPr lang="cs-CZ" sz="1600" dirty="0"/>
              <a:t> videí proti celkovému počtu videí pro oblíbené kanály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F206AF7-C7B1-CA83-30A3-ED5E8851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90" y="1350969"/>
            <a:ext cx="6431020" cy="362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1418FE-B06A-9597-C5BA-7BEC99F5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734" y="673501"/>
            <a:ext cx="5366231" cy="635346"/>
          </a:xfrm>
        </p:spPr>
        <p:txBody>
          <a:bodyPr/>
          <a:lstStyle/>
          <a:p>
            <a:pPr marL="101600" indent="0">
              <a:buNone/>
            </a:pPr>
            <a:r>
              <a:rPr lang="cs-CZ" sz="1800" dirty="0"/>
              <a:t>- Poměr počtu videí proti odběratelům oblíbeného kanálu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Obrázok 5" descr="Obrázok, na ktorom je stôl&#10;&#10;Automaticky generovaný popis">
            <a:extLst>
              <a:ext uri="{FF2B5EF4-FFF2-40B4-BE49-F238E27FC236}">
                <a16:creationId xmlns:a16="http://schemas.microsoft.com/office/drawing/2014/main" id="{3CE2FE14-47FC-6610-D652-3A0DA236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2" y="1283282"/>
            <a:ext cx="6718851" cy="35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Obrázok 5" descr="Obrázok, na ktorom je stôl&#10;&#10;Automaticky generovaný popis">
            <a:extLst>
              <a:ext uri="{FF2B5EF4-FFF2-40B4-BE49-F238E27FC236}">
                <a16:creationId xmlns:a16="http://schemas.microsoft.com/office/drawing/2014/main" id="{3CE2FE14-47FC-6610-D652-3A0DA236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2" y="1283282"/>
            <a:ext cx="6718851" cy="3554283"/>
          </a:xfrm>
          <a:prstGeom prst="rect">
            <a:avLst/>
          </a:prstGeom>
        </p:spPr>
      </p:pic>
      <p:sp>
        <p:nvSpPr>
          <p:cNvPr id="8" name="Zástupný text 2">
            <a:extLst>
              <a:ext uri="{FF2B5EF4-FFF2-40B4-BE49-F238E27FC236}">
                <a16:creationId xmlns:a16="http://schemas.microsoft.com/office/drawing/2014/main" id="{5845C9A1-4201-FA9F-72EB-69E6F01A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7247" y="716477"/>
            <a:ext cx="5593337" cy="635346"/>
          </a:xfrm>
        </p:spPr>
        <p:txBody>
          <a:bodyPr/>
          <a:lstStyle/>
          <a:p>
            <a:pPr marL="101600" indent="0">
              <a:buNone/>
            </a:pPr>
            <a:r>
              <a:rPr lang="cs-CZ" sz="1800" dirty="0"/>
              <a:t>- Poměr počtu odběratelů proti počtu zhlédnutí oblíbeného kanálu</a:t>
            </a:r>
          </a:p>
        </p:txBody>
      </p:sp>
    </p:spTree>
    <p:extLst>
      <p:ext uri="{BB962C8B-B14F-4D97-AF65-F5344CB8AC3E}">
        <p14:creationId xmlns:p14="http://schemas.microsoft.com/office/powerpoint/2010/main" val="395800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1418FE-B06A-9597-C5BA-7BEC99F5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487" y="836000"/>
            <a:ext cx="5366231" cy="393600"/>
          </a:xfrm>
        </p:spPr>
        <p:txBody>
          <a:bodyPr/>
          <a:lstStyle/>
          <a:p>
            <a:pPr marL="101600" indent="0">
              <a:buNone/>
            </a:pPr>
            <a:r>
              <a:rPr lang="cs-CZ" sz="1800" dirty="0"/>
              <a:t>- Počet videí a kanálů v jedné zemi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E74791-FB59-9CBA-973B-25E7A09F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34" y="1229600"/>
            <a:ext cx="6548531" cy="36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5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1418FE-B06A-9597-C5BA-7BEC99F5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487" y="836000"/>
            <a:ext cx="5366231" cy="393600"/>
          </a:xfrm>
        </p:spPr>
        <p:txBody>
          <a:bodyPr/>
          <a:lstStyle/>
          <a:p>
            <a:pPr marL="101600" indent="0">
              <a:buNone/>
            </a:pPr>
            <a:r>
              <a:rPr lang="cs-CZ" sz="1800" dirty="0"/>
              <a:t>- Zastoupení kanálů v jednotlivých kategoriích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52A3950-9D9E-85F3-D844-5A9AB307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11" y="1229600"/>
            <a:ext cx="6536577" cy="363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6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4"/>
          <p:cNvGrpSpPr/>
          <p:nvPr/>
        </p:nvGrpSpPr>
        <p:grpSpPr>
          <a:xfrm>
            <a:off x="1556883" y="1190383"/>
            <a:ext cx="6028270" cy="2760724"/>
            <a:chOff x="-3810" y="0"/>
            <a:chExt cx="3730827" cy="1708580"/>
          </a:xfrm>
        </p:grpSpPr>
        <p:sp>
          <p:nvSpPr>
            <p:cNvPr id="328" name="Google Shape;328;p24"/>
            <p:cNvSpPr/>
            <p:nvPr/>
          </p:nvSpPr>
          <p:spPr>
            <a:xfrm>
              <a:off x="10160" y="16510"/>
              <a:ext cx="3701617" cy="1681910"/>
            </a:xfrm>
            <a:custGeom>
              <a:avLst/>
              <a:gdLst/>
              <a:ahLst/>
              <a:cxnLst/>
              <a:rect l="l" t="t" r="r" b="b"/>
              <a:pathLst>
                <a:path w="3701617" h="1681910" extrusionOk="0">
                  <a:moveTo>
                    <a:pt x="3701617" y="1681910"/>
                  </a:moveTo>
                  <a:lnTo>
                    <a:pt x="0" y="1674290"/>
                  </a:lnTo>
                  <a:lnTo>
                    <a:pt x="0" y="596557"/>
                  </a:lnTo>
                  <a:lnTo>
                    <a:pt x="17780" y="19050"/>
                  </a:lnTo>
                  <a:lnTo>
                    <a:pt x="1843771" y="0"/>
                  </a:lnTo>
                  <a:lnTo>
                    <a:pt x="3682567" y="5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9" name="Google Shape;329;p24"/>
            <p:cNvSpPr/>
            <p:nvPr/>
          </p:nvSpPr>
          <p:spPr>
            <a:xfrm>
              <a:off x="-3810" y="0"/>
              <a:ext cx="3730827" cy="1708580"/>
            </a:xfrm>
            <a:custGeom>
              <a:avLst/>
              <a:gdLst/>
              <a:ahLst/>
              <a:cxnLst/>
              <a:rect l="l" t="t" r="r" b="b"/>
              <a:pathLst>
                <a:path w="3730827" h="1708580" extrusionOk="0">
                  <a:moveTo>
                    <a:pt x="3696537" y="21590"/>
                  </a:moveTo>
                  <a:cubicBezTo>
                    <a:pt x="3697807" y="34290"/>
                    <a:pt x="3697807" y="44450"/>
                    <a:pt x="3699077" y="54610"/>
                  </a:cubicBezTo>
                  <a:cubicBezTo>
                    <a:pt x="3701617" y="88828"/>
                    <a:pt x="3702887" y="124284"/>
                    <a:pt x="3705427" y="158473"/>
                  </a:cubicBezTo>
                  <a:cubicBezTo>
                    <a:pt x="3705427" y="207858"/>
                    <a:pt x="3718127" y="1181626"/>
                    <a:pt x="3724477" y="1231011"/>
                  </a:cubicBezTo>
                  <a:cubicBezTo>
                    <a:pt x="3730827" y="1305722"/>
                    <a:pt x="3727017" y="1381698"/>
                    <a:pt x="3727017" y="1456409"/>
                  </a:cubicBezTo>
                  <a:cubicBezTo>
                    <a:pt x="3727017" y="1522255"/>
                    <a:pt x="3728287" y="1583037"/>
                    <a:pt x="3729557" y="1647620"/>
                  </a:cubicBezTo>
                  <a:cubicBezTo>
                    <a:pt x="3729557" y="1669210"/>
                    <a:pt x="3729557" y="1683180"/>
                    <a:pt x="3729557" y="1707310"/>
                  </a:cubicBezTo>
                  <a:cubicBezTo>
                    <a:pt x="3706697" y="1707310"/>
                    <a:pt x="3686377" y="1708580"/>
                    <a:pt x="3659517" y="1707310"/>
                  </a:cubicBezTo>
                  <a:cubicBezTo>
                    <a:pt x="3473028" y="1702230"/>
                    <a:pt x="3283669" y="1708580"/>
                    <a:pt x="3097180" y="1703500"/>
                  </a:cubicBezTo>
                  <a:cubicBezTo>
                    <a:pt x="2985286" y="1699690"/>
                    <a:pt x="2876261" y="1702230"/>
                    <a:pt x="2764367" y="1699690"/>
                  </a:cubicBezTo>
                  <a:cubicBezTo>
                    <a:pt x="2712724" y="1698420"/>
                    <a:pt x="2661081" y="1697150"/>
                    <a:pt x="2609438" y="1695880"/>
                  </a:cubicBezTo>
                  <a:cubicBezTo>
                    <a:pt x="2577878" y="1695880"/>
                    <a:pt x="2549187" y="1697150"/>
                    <a:pt x="2517627" y="1697150"/>
                  </a:cubicBezTo>
                  <a:cubicBezTo>
                    <a:pt x="2437293" y="1695880"/>
                    <a:pt x="2216375" y="1697150"/>
                    <a:pt x="2136041" y="1695880"/>
                  </a:cubicBezTo>
                  <a:cubicBezTo>
                    <a:pt x="2078660" y="1694610"/>
                    <a:pt x="931032" y="1703500"/>
                    <a:pt x="873650" y="1702230"/>
                  </a:cubicBezTo>
                  <a:cubicBezTo>
                    <a:pt x="859305" y="1702230"/>
                    <a:pt x="842091" y="1703500"/>
                    <a:pt x="827745" y="1703500"/>
                  </a:cubicBezTo>
                  <a:cubicBezTo>
                    <a:pt x="793316" y="1703500"/>
                    <a:pt x="761757" y="1704770"/>
                    <a:pt x="727328" y="1704770"/>
                  </a:cubicBezTo>
                  <a:cubicBezTo>
                    <a:pt x="641256" y="1704770"/>
                    <a:pt x="558053" y="1703500"/>
                    <a:pt x="471981" y="1702230"/>
                  </a:cubicBezTo>
                  <a:cubicBezTo>
                    <a:pt x="420337" y="1700960"/>
                    <a:pt x="368694" y="1699690"/>
                    <a:pt x="319920" y="1698420"/>
                  </a:cubicBezTo>
                  <a:cubicBezTo>
                    <a:pt x="228110" y="1697150"/>
                    <a:pt x="136299" y="1695880"/>
                    <a:pt x="48260" y="1695880"/>
                  </a:cubicBezTo>
                  <a:cubicBezTo>
                    <a:pt x="38100" y="1695880"/>
                    <a:pt x="29210" y="1695880"/>
                    <a:pt x="19050" y="1694610"/>
                  </a:cubicBezTo>
                  <a:cubicBezTo>
                    <a:pt x="10160" y="1693340"/>
                    <a:pt x="5080" y="1686990"/>
                    <a:pt x="7620" y="1678100"/>
                  </a:cubicBezTo>
                  <a:cubicBezTo>
                    <a:pt x="16510" y="1646350"/>
                    <a:pt x="12700" y="1614693"/>
                    <a:pt x="11430" y="1581770"/>
                  </a:cubicBezTo>
                  <a:cubicBezTo>
                    <a:pt x="10160" y="1514658"/>
                    <a:pt x="6350" y="1448811"/>
                    <a:pt x="7620" y="1381698"/>
                  </a:cubicBezTo>
                  <a:cubicBezTo>
                    <a:pt x="5080" y="1298124"/>
                    <a:pt x="0" y="263574"/>
                    <a:pt x="7620" y="178734"/>
                  </a:cubicBezTo>
                  <a:cubicBezTo>
                    <a:pt x="8890" y="162272"/>
                    <a:pt x="7620" y="144544"/>
                    <a:pt x="8890" y="128083"/>
                  </a:cubicBezTo>
                  <a:cubicBezTo>
                    <a:pt x="10160" y="101491"/>
                    <a:pt x="12700" y="7236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573" y="30480"/>
                    <a:pt x="110478" y="29210"/>
                  </a:cubicBezTo>
                  <a:cubicBezTo>
                    <a:pt x="187943" y="25400"/>
                    <a:pt x="265408" y="22860"/>
                    <a:pt x="345741" y="20320"/>
                  </a:cubicBezTo>
                  <a:cubicBezTo>
                    <a:pt x="400254" y="17780"/>
                    <a:pt x="454766" y="16510"/>
                    <a:pt x="506409" y="13970"/>
                  </a:cubicBezTo>
                  <a:cubicBezTo>
                    <a:pt x="558053" y="11430"/>
                    <a:pt x="612565" y="8890"/>
                    <a:pt x="664208" y="8890"/>
                  </a:cubicBezTo>
                  <a:cubicBezTo>
                    <a:pt x="721590" y="7620"/>
                    <a:pt x="778971" y="10160"/>
                    <a:pt x="836352" y="8890"/>
                  </a:cubicBezTo>
                  <a:cubicBezTo>
                    <a:pt x="908079" y="8890"/>
                    <a:pt x="2207768" y="6350"/>
                    <a:pt x="2279495" y="5080"/>
                  </a:cubicBezTo>
                  <a:cubicBezTo>
                    <a:pt x="2348352" y="3810"/>
                    <a:pt x="2417210" y="2540"/>
                    <a:pt x="2488937" y="2540"/>
                  </a:cubicBezTo>
                  <a:cubicBezTo>
                    <a:pt x="2606569" y="1270"/>
                    <a:pt x="2721331" y="0"/>
                    <a:pt x="2838963" y="0"/>
                  </a:cubicBezTo>
                  <a:cubicBezTo>
                    <a:pt x="2887737" y="0"/>
                    <a:pt x="2939381" y="2540"/>
                    <a:pt x="2988155" y="2540"/>
                  </a:cubicBezTo>
                  <a:cubicBezTo>
                    <a:pt x="3123001" y="3810"/>
                    <a:pt x="3260717" y="5080"/>
                    <a:pt x="3395563" y="7620"/>
                  </a:cubicBezTo>
                  <a:cubicBezTo>
                    <a:pt x="3467290" y="8890"/>
                    <a:pt x="3539016" y="12700"/>
                    <a:pt x="3610743" y="16510"/>
                  </a:cubicBezTo>
                  <a:cubicBezTo>
                    <a:pt x="3627957" y="16510"/>
                    <a:pt x="3645172" y="16510"/>
                    <a:pt x="3659517" y="16510"/>
                  </a:cubicBezTo>
                  <a:cubicBezTo>
                    <a:pt x="3677487" y="17780"/>
                    <a:pt x="3686377" y="20320"/>
                    <a:pt x="3696537" y="21590"/>
                  </a:cubicBezTo>
                  <a:close/>
                  <a:moveTo>
                    <a:pt x="3706697" y="1690800"/>
                  </a:moveTo>
                  <a:cubicBezTo>
                    <a:pt x="3707967" y="1674290"/>
                    <a:pt x="3709237" y="1661590"/>
                    <a:pt x="3709237" y="1648890"/>
                  </a:cubicBezTo>
                  <a:cubicBezTo>
                    <a:pt x="3707967" y="1576705"/>
                    <a:pt x="3706697" y="1509592"/>
                    <a:pt x="3706697" y="1437415"/>
                  </a:cubicBezTo>
                  <a:cubicBezTo>
                    <a:pt x="3706697" y="1404491"/>
                    <a:pt x="3709237" y="1371568"/>
                    <a:pt x="3707967" y="1338645"/>
                  </a:cubicBezTo>
                  <a:cubicBezTo>
                    <a:pt x="3707967" y="1308254"/>
                    <a:pt x="3706697" y="1276597"/>
                    <a:pt x="3705427" y="1246206"/>
                  </a:cubicBezTo>
                  <a:cubicBezTo>
                    <a:pt x="3700347" y="1199354"/>
                    <a:pt x="3688917" y="229385"/>
                    <a:pt x="3688917" y="182533"/>
                  </a:cubicBezTo>
                  <a:cubicBezTo>
                    <a:pt x="3686377" y="143278"/>
                    <a:pt x="3683837" y="102757"/>
                    <a:pt x="3681297" y="63500"/>
                  </a:cubicBezTo>
                  <a:cubicBezTo>
                    <a:pt x="3680027" y="44450"/>
                    <a:pt x="3678757" y="43180"/>
                    <a:pt x="3650910" y="41910"/>
                  </a:cubicBezTo>
                  <a:cubicBezTo>
                    <a:pt x="3642303" y="41910"/>
                    <a:pt x="3636565" y="41910"/>
                    <a:pt x="3627958" y="40640"/>
                  </a:cubicBezTo>
                  <a:cubicBezTo>
                    <a:pt x="3556231" y="36830"/>
                    <a:pt x="3481635" y="31750"/>
                    <a:pt x="3409908" y="30480"/>
                  </a:cubicBezTo>
                  <a:cubicBezTo>
                    <a:pt x="3234895" y="26670"/>
                    <a:pt x="3057013" y="25400"/>
                    <a:pt x="2881999" y="22860"/>
                  </a:cubicBezTo>
                  <a:cubicBezTo>
                    <a:pt x="2856178" y="22860"/>
                    <a:pt x="2827487" y="22860"/>
                    <a:pt x="2801665" y="22860"/>
                  </a:cubicBezTo>
                  <a:cubicBezTo>
                    <a:pt x="2758629" y="22860"/>
                    <a:pt x="2715593" y="22860"/>
                    <a:pt x="2675426" y="22860"/>
                  </a:cubicBezTo>
                  <a:cubicBezTo>
                    <a:pt x="2583616" y="22860"/>
                    <a:pt x="2491806" y="22860"/>
                    <a:pt x="2402865" y="24130"/>
                  </a:cubicBezTo>
                  <a:cubicBezTo>
                    <a:pt x="2325400" y="25400"/>
                    <a:pt x="1019973" y="29210"/>
                    <a:pt x="942508" y="29210"/>
                  </a:cubicBezTo>
                  <a:cubicBezTo>
                    <a:pt x="816269" y="29210"/>
                    <a:pt x="690030" y="26670"/>
                    <a:pt x="563791" y="33020"/>
                  </a:cubicBezTo>
                  <a:cubicBezTo>
                    <a:pt x="497802" y="36830"/>
                    <a:pt x="434683" y="36830"/>
                    <a:pt x="371563" y="38100"/>
                  </a:cubicBezTo>
                  <a:cubicBezTo>
                    <a:pt x="262538" y="41910"/>
                    <a:pt x="153514" y="45720"/>
                    <a:pt x="49530" y="50800"/>
                  </a:cubicBezTo>
                  <a:cubicBezTo>
                    <a:pt x="36830" y="50800"/>
                    <a:pt x="34290" y="53340"/>
                    <a:pt x="33020" y="68568"/>
                  </a:cubicBezTo>
                  <a:cubicBezTo>
                    <a:pt x="31750" y="91361"/>
                    <a:pt x="31750" y="114154"/>
                    <a:pt x="30480" y="136947"/>
                  </a:cubicBezTo>
                  <a:cubicBezTo>
                    <a:pt x="29210" y="174935"/>
                    <a:pt x="26670" y="211657"/>
                    <a:pt x="25400" y="249645"/>
                  </a:cubicBezTo>
                  <a:cubicBezTo>
                    <a:pt x="20320" y="290166"/>
                    <a:pt x="26670" y="1280396"/>
                    <a:pt x="29210" y="1320917"/>
                  </a:cubicBezTo>
                  <a:cubicBezTo>
                    <a:pt x="29210" y="1363970"/>
                    <a:pt x="29210" y="1408290"/>
                    <a:pt x="30480" y="1451344"/>
                  </a:cubicBezTo>
                  <a:cubicBezTo>
                    <a:pt x="30480" y="1483001"/>
                    <a:pt x="33020" y="1514658"/>
                    <a:pt x="33020" y="1546315"/>
                  </a:cubicBezTo>
                  <a:cubicBezTo>
                    <a:pt x="33020" y="1580504"/>
                    <a:pt x="33020" y="1614694"/>
                    <a:pt x="31750" y="1648890"/>
                  </a:cubicBezTo>
                  <a:cubicBezTo>
                    <a:pt x="31750" y="1652700"/>
                    <a:pt x="31750" y="1655240"/>
                    <a:pt x="31750" y="1659050"/>
                  </a:cubicBezTo>
                  <a:cubicBezTo>
                    <a:pt x="31750" y="1669210"/>
                    <a:pt x="35560" y="1673020"/>
                    <a:pt x="44450" y="1673020"/>
                  </a:cubicBezTo>
                  <a:cubicBezTo>
                    <a:pt x="70311" y="1673020"/>
                    <a:pt x="110478" y="1674290"/>
                    <a:pt x="147776" y="1674290"/>
                  </a:cubicBezTo>
                  <a:cubicBezTo>
                    <a:pt x="202288" y="1674290"/>
                    <a:pt x="259669" y="1671750"/>
                    <a:pt x="314182" y="1674290"/>
                  </a:cubicBezTo>
                  <a:cubicBezTo>
                    <a:pt x="403123" y="1678100"/>
                    <a:pt x="492064" y="1680640"/>
                    <a:pt x="581005" y="1679370"/>
                  </a:cubicBezTo>
                  <a:cubicBezTo>
                    <a:pt x="638387" y="1678100"/>
                    <a:pt x="692899" y="1680640"/>
                    <a:pt x="750280" y="1680640"/>
                  </a:cubicBezTo>
                  <a:cubicBezTo>
                    <a:pt x="833483" y="1680640"/>
                    <a:pt x="916686" y="1679370"/>
                    <a:pt x="999889" y="1680640"/>
                  </a:cubicBezTo>
                  <a:cubicBezTo>
                    <a:pt x="1123259" y="1681910"/>
                    <a:pt x="2477460" y="1671750"/>
                    <a:pt x="2603700" y="1674290"/>
                  </a:cubicBezTo>
                  <a:cubicBezTo>
                    <a:pt x="2658212" y="1675560"/>
                    <a:pt x="2712724" y="1676830"/>
                    <a:pt x="2764367" y="1676830"/>
                  </a:cubicBezTo>
                  <a:cubicBezTo>
                    <a:pt x="2859047" y="1679370"/>
                    <a:pt x="2950857" y="1675560"/>
                    <a:pt x="3045536" y="1679370"/>
                  </a:cubicBezTo>
                  <a:cubicBezTo>
                    <a:pt x="3123001" y="1681910"/>
                    <a:pt x="3200466" y="1681910"/>
                    <a:pt x="3277931" y="1684450"/>
                  </a:cubicBezTo>
                  <a:cubicBezTo>
                    <a:pt x="3392694" y="1688260"/>
                    <a:pt x="3507457" y="1690800"/>
                    <a:pt x="3622219" y="1692070"/>
                  </a:cubicBezTo>
                  <a:cubicBezTo>
                    <a:pt x="3665256" y="1692070"/>
                    <a:pt x="3686377" y="1690800"/>
                    <a:pt x="3706697" y="1690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505369" y="1733489"/>
            <a:ext cx="4133250" cy="1295967"/>
            <a:chOff x="0" y="0"/>
            <a:chExt cx="11022000" cy="3455913"/>
          </a:xfrm>
        </p:grpSpPr>
        <p:sp>
          <p:nvSpPr>
            <p:cNvPr id="331" name="Google Shape;331;p24"/>
            <p:cNvSpPr txBox="1"/>
            <p:nvPr/>
          </p:nvSpPr>
          <p:spPr>
            <a:xfrm>
              <a:off x="0" y="2717249"/>
              <a:ext cx="1102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800" dirty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Děkujeme za pozornost!</a:t>
              </a:r>
              <a:endParaRPr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2" name="Google Shape;332;p24"/>
            <p:cNvSpPr txBox="1"/>
            <p:nvPr/>
          </p:nvSpPr>
          <p:spPr>
            <a:xfrm>
              <a:off x="0" y="0"/>
              <a:ext cx="11022000" cy="21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5300" dirty="0">
                  <a:solidFill>
                    <a:schemeClr val="dk1"/>
                  </a:solidFill>
                  <a:latin typeface="Poppins Medium"/>
                  <a:ea typeface="Poppins"/>
                  <a:cs typeface="Poppins Medium"/>
                  <a:sym typeface="Poppins Medium"/>
                </a:rPr>
                <a:t>Dotazy?</a:t>
              </a:r>
              <a:endParaRPr sz="53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33" name="Google Shape;333;p24"/>
          <p:cNvSpPr/>
          <p:nvPr/>
        </p:nvSpPr>
        <p:spPr>
          <a:xfrm>
            <a:off x="6638631" y="3477334"/>
            <a:ext cx="1639995" cy="1313141"/>
          </a:xfrm>
          <a:custGeom>
            <a:avLst/>
            <a:gdLst/>
            <a:ahLst/>
            <a:cxnLst/>
            <a:rect l="l" t="t" r="r" b="b"/>
            <a:pathLst>
              <a:path w="3279990" h="2626282" extrusionOk="0">
                <a:moveTo>
                  <a:pt x="1551016" y="1592881"/>
                </a:moveTo>
                <a:cubicBezTo>
                  <a:pt x="1313317" y="1704988"/>
                  <a:pt x="1078315" y="1986606"/>
                  <a:pt x="810181" y="1841367"/>
                </a:cubicBezTo>
                <a:cubicBezTo>
                  <a:pt x="738139" y="1792825"/>
                  <a:pt x="435332" y="1688037"/>
                  <a:pt x="300880" y="1597889"/>
                </a:cubicBezTo>
                <a:cubicBezTo>
                  <a:pt x="259273" y="1570151"/>
                  <a:pt x="259658" y="1510052"/>
                  <a:pt x="299724" y="1480388"/>
                </a:cubicBezTo>
                <a:cubicBezTo>
                  <a:pt x="365987" y="1431461"/>
                  <a:pt x="269290" y="1389469"/>
                  <a:pt x="203027" y="1304714"/>
                </a:cubicBezTo>
                <a:cubicBezTo>
                  <a:pt x="137149" y="1216106"/>
                  <a:pt x="68189" y="1129810"/>
                  <a:pt x="0" y="1042744"/>
                </a:cubicBezTo>
                <a:cubicBezTo>
                  <a:pt x="144854" y="698330"/>
                  <a:pt x="425316" y="1035039"/>
                  <a:pt x="668409" y="1080883"/>
                </a:cubicBezTo>
                <a:cubicBezTo>
                  <a:pt x="810566" y="1139056"/>
                  <a:pt x="785139" y="1168720"/>
                  <a:pt x="911501" y="1074334"/>
                </a:cubicBezTo>
                <a:cubicBezTo>
                  <a:pt x="1065216" y="983030"/>
                  <a:pt x="1203136" y="882865"/>
                  <a:pt x="1359162" y="802733"/>
                </a:cubicBezTo>
                <a:cubicBezTo>
                  <a:pt x="1582607" y="735314"/>
                  <a:pt x="905337" y="479508"/>
                  <a:pt x="820968" y="415942"/>
                </a:cubicBezTo>
                <a:cubicBezTo>
                  <a:pt x="763565" y="367786"/>
                  <a:pt x="656081" y="344671"/>
                  <a:pt x="644908" y="281875"/>
                </a:cubicBezTo>
                <a:cubicBezTo>
                  <a:pt x="708089" y="158980"/>
                  <a:pt x="866427" y="76151"/>
                  <a:pt x="988166" y="8733"/>
                </a:cubicBezTo>
                <a:cubicBezTo>
                  <a:pt x="1265161" y="-36342"/>
                  <a:pt x="1548705" y="104275"/>
                  <a:pt x="1813757" y="174775"/>
                </a:cubicBezTo>
                <a:cubicBezTo>
                  <a:pt x="1971324" y="211759"/>
                  <a:pt x="2099612" y="365474"/>
                  <a:pt x="2228286" y="240268"/>
                </a:cubicBezTo>
                <a:cubicBezTo>
                  <a:pt x="2479854" y="-13227"/>
                  <a:pt x="3604398" y="-86809"/>
                  <a:pt x="3188714" y="506090"/>
                </a:cubicBezTo>
                <a:cubicBezTo>
                  <a:pt x="2995318" y="769216"/>
                  <a:pt x="2697135" y="911759"/>
                  <a:pt x="2415132" y="1057383"/>
                </a:cubicBezTo>
                <a:cubicBezTo>
                  <a:pt x="2348869" y="1164483"/>
                  <a:pt x="2345787" y="1309337"/>
                  <a:pt x="2303024" y="1429149"/>
                </a:cubicBezTo>
                <a:cubicBezTo>
                  <a:pt x="2164720" y="1771251"/>
                  <a:pt x="2243310" y="2270921"/>
                  <a:pt x="1842650" y="2430799"/>
                </a:cubicBezTo>
                <a:cubicBezTo>
                  <a:pt x="1740174" y="2462005"/>
                  <a:pt x="1588386" y="2679286"/>
                  <a:pt x="1500549" y="2614178"/>
                </a:cubicBezTo>
                <a:cubicBezTo>
                  <a:pt x="1508254" y="2262831"/>
                  <a:pt x="1541770" y="1940761"/>
                  <a:pt x="1551016" y="1592881"/>
                </a:cubicBezTo>
                <a:close/>
                <a:moveTo>
                  <a:pt x="2429386" y="982645"/>
                </a:moveTo>
                <a:cubicBezTo>
                  <a:pt x="2586183" y="913300"/>
                  <a:pt x="2743365" y="836635"/>
                  <a:pt x="2877817" y="725298"/>
                </a:cubicBezTo>
                <a:cubicBezTo>
                  <a:pt x="3029606" y="611264"/>
                  <a:pt x="3422175" y="244891"/>
                  <a:pt x="3100492" y="140488"/>
                </a:cubicBezTo>
                <a:cubicBezTo>
                  <a:pt x="2954867" y="182866"/>
                  <a:pt x="2640888" y="585452"/>
                  <a:pt x="2530322" y="451000"/>
                </a:cubicBezTo>
                <a:cubicBezTo>
                  <a:pt x="2507977" y="379343"/>
                  <a:pt x="2405115" y="283416"/>
                  <a:pt x="2466370" y="212530"/>
                </a:cubicBezTo>
                <a:cubicBezTo>
                  <a:pt x="2497575" y="179784"/>
                  <a:pt x="2541494" y="168226"/>
                  <a:pt x="2574240" y="141644"/>
                </a:cubicBezTo>
                <a:cubicBezTo>
                  <a:pt x="2229056" y="221391"/>
                  <a:pt x="1974406" y="519574"/>
                  <a:pt x="1663509" y="680994"/>
                </a:cubicBezTo>
                <a:cubicBezTo>
                  <a:pt x="1536377" y="804274"/>
                  <a:pt x="916124" y="1046596"/>
                  <a:pt x="879526" y="1173343"/>
                </a:cubicBezTo>
                <a:cubicBezTo>
                  <a:pt x="872591" y="1197229"/>
                  <a:pt x="859107" y="1219188"/>
                  <a:pt x="842542" y="1237680"/>
                </a:cubicBezTo>
                <a:cubicBezTo>
                  <a:pt x="739295" y="1351714"/>
                  <a:pt x="495817" y="1581323"/>
                  <a:pt x="425316" y="1540101"/>
                </a:cubicBezTo>
                <a:cubicBezTo>
                  <a:pt x="407594" y="1518913"/>
                  <a:pt x="386406" y="1501191"/>
                  <a:pt x="365602" y="1493101"/>
                </a:cubicBezTo>
                <a:cubicBezTo>
                  <a:pt x="322839" y="1476535"/>
                  <a:pt x="297413" y="1540872"/>
                  <a:pt x="339020" y="1559364"/>
                </a:cubicBezTo>
                <a:cubicBezTo>
                  <a:pt x="1012052" y="1859474"/>
                  <a:pt x="835607" y="1989688"/>
                  <a:pt x="1525975" y="1555897"/>
                </a:cubicBezTo>
                <a:cubicBezTo>
                  <a:pt x="1578754" y="1571692"/>
                  <a:pt x="1547164" y="1223041"/>
                  <a:pt x="1547164" y="1223041"/>
                </a:cubicBezTo>
                <a:cubicBezTo>
                  <a:pt x="1617279" y="1144835"/>
                  <a:pt x="1725535" y="1110162"/>
                  <a:pt x="1809519" y="1049678"/>
                </a:cubicBezTo>
                <a:cubicBezTo>
                  <a:pt x="1861528" y="1019629"/>
                  <a:pt x="1984037" y="952210"/>
                  <a:pt x="2003300" y="964153"/>
                </a:cubicBezTo>
                <a:cubicBezTo>
                  <a:pt x="2070333" y="937570"/>
                  <a:pt x="2146998" y="898275"/>
                  <a:pt x="2218655" y="865143"/>
                </a:cubicBezTo>
                <a:cubicBezTo>
                  <a:pt x="2259876" y="821610"/>
                  <a:pt x="2320746" y="845496"/>
                  <a:pt x="2358885" y="793872"/>
                </a:cubicBezTo>
                <a:cubicBezTo>
                  <a:pt x="2505280" y="756118"/>
                  <a:pt x="2443255" y="886717"/>
                  <a:pt x="2429386" y="982645"/>
                </a:cubicBezTo>
                <a:close/>
                <a:moveTo>
                  <a:pt x="1569508" y="2562555"/>
                </a:moveTo>
                <a:cubicBezTo>
                  <a:pt x="1725535" y="2450833"/>
                  <a:pt x="1914307" y="2382643"/>
                  <a:pt x="2037972" y="2239330"/>
                </a:cubicBezTo>
                <a:cubicBezTo>
                  <a:pt x="2156244" y="1837900"/>
                  <a:pt x="2210179" y="1423371"/>
                  <a:pt x="2341935" y="1025407"/>
                </a:cubicBezTo>
                <a:cubicBezTo>
                  <a:pt x="2406657" y="817758"/>
                  <a:pt x="2368517" y="828159"/>
                  <a:pt x="2195540" y="924087"/>
                </a:cubicBezTo>
                <a:cubicBezTo>
                  <a:pt x="2006767" y="1009997"/>
                  <a:pt x="1835331" y="1117482"/>
                  <a:pt x="1653108" y="1211483"/>
                </a:cubicBezTo>
                <a:cubicBezTo>
                  <a:pt x="1579525" y="1631406"/>
                  <a:pt x="1599943" y="2124141"/>
                  <a:pt x="1569508" y="2562555"/>
                </a:cubicBezTo>
                <a:close/>
                <a:moveTo>
                  <a:pt x="1497081" y="716822"/>
                </a:moveTo>
                <a:cubicBezTo>
                  <a:pt x="1639624" y="641698"/>
                  <a:pt x="1777929" y="554632"/>
                  <a:pt x="1908914" y="457164"/>
                </a:cubicBezTo>
                <a:cubicBezTo>
                  <a:pt x="2197851" y="332728"/>
                  <a:pt x="1956299" y="308842"/>
                  <a:pt x="1791412" y="230251"/>
                </a:cubicBezTo>
                <a:cubicBezTo>
                  <a:pt x="1530213" y="162833"/>
                  <a:pt x="1264005" y="41094"/>
                  <a:pt x="992404" y="51881"/>
                </a:cubicBezTo>
                <a:cubicBezTo>
                  <a:pt x="840230" y="158210"/>
                  <a:pt x="557071" y="274170"/>
                  <a:pt x="863730" y="356228"/>
                </a:cubicBezTo>
                <a:cubicBezTo>
                  <a:pt x="1076003" y="475270"/>
                  <a:pt x="1305227" y="566189"/>
                  <a:pt x="1497081" y="716822"/>
                </a:cubicBezTo>
                <a:close/>
                <a:moveTo>
                  <a:pt x="80517" y="995743"/>
                </a:moveTo>
                <a:cubicBezTo>
                  <a:pt x="52779" y="1059695"/>
                  <a:pt x="106714" y="1103613"/>
                  <a:pt x="187617" y="1191835"/>
                </a:cubicBezTo>
                <a:cubicBezTo>
                  <a:pt x="270060" y="1252320"/>
                  <a:pt x="421849" y="1556282"/>
                  <a:pt x="514309" y="1491560"/>
                </a:cubicBezTo>
                <a:cubicBezTo>
                  <a:pt x="1116069" y="1082424"/>
                  <a:pt x="631810" y="1193762"/>
                  <a:pt x="235773" y="948743"/>
                </a:cubicBezTo>
                <a:cubicBezTo>
                  <a:pt x="180297" y="914841"/>
                  <a:pt x="106329" y="936029"/>
                  <a:pt x="80517" y="995743"/>
                </a:cubicBezTo>
                <a:close/>
                <a:moveTo>
                  <a:pt x="2702914" y="101578"/>
                </a:moveTo>
                <a:cubicBezTo>
                  <a:pt x="2668241" y="192112"/>
                  <a:pt x="2560757" y="194038"/>
                  <a:pt x="2499502" y="266465"/>
                </a:cubicBezTo>
                <a:cubicBezTo>
                  <a:pt x="2539182" y="303449"/>
                  <a:pt x="2569232" y="449459"/>
                  <a:pt x="2627790" y="403229"/>
                </a:cubicBezTo>
                <a:cubicBezTo>
                  <a:pt x="2838136" y="175931"/>
                  <a:pt x="3366314" y="58430"/>
                  <a:pt x="2702914" y="101578"/>
                </a:cubicBezTo>
                <a:close/>
                <a:moveTo>
                  <a:pt x="2032579" y="835864"/>
                </a:moveTo>
                <a:cubicBezTo>
                  <a:pt x="1962078" y="800036"/>
                  <a:pt x="1973250" y="696404"/>
                  <a:pt x="1956684" y="630911"/>
                </a:cubicBezTo>
                <a:cubicBezTo>
                  <a:pt x="2041440" y="608567"/>
                  <a:pt x="2084587" y="513410"/>
                  <a:pt x="2170113" y="528050"/>
                </a:cubicBezTo>
                <a:cubicBezTo>
                  <a:pt x="2351180" y="682535"/>
                  <a:pt x="2214802" y="784241"/>
                  <a:pt x="2032579" y="835864"/>
                </a:cubicBezTo>
                <a:close/>
                <a:moveTo>
                  <a:pt x="2188990" y="695248"/>
                </a:moveTo>
                <a:cubicBezTo>
                  <a:pt x="2163179" y="578517"/>
                  <a:pt x="2098842" y="560025"/>
                  <a:pt x="2024103" y="652100"/>
                </a:cubicBezTo>
                <a:cubicBezTo>
                  <a:pt x="2035661" y="787323"/>
                  <a:pt x="2098457" y="768060"/>
                  <a:pt x="2188990" y="695248"/>
                </a:cubicBezTo>
                <a:close/>
                <a:moveTo>
                  <a:pt x="1818765" y="770372"/>
                </a:moveTo>
                <a:cubicBezTo>
                  <a:pt x="1920086" y="945275"/>
                  <a:pt x="1810675" y="1040047"/>
                  <a:pt x="1637312" y="1031186"/>
                </a:cubicBezTo>
                <a:cubicBezTo>
                  <a:pt x="1629607" y="983800"/>
                  <a:pt x="1567967" y="920619"/>
                  <a:pt x="1608804" y="880168"/>
                </a:cubicBezTo>
                <a:cubicBezTo>
                  <a:pt x="1679305" y="836250"/>
                  <a:pt x="1728231" y="761896"/>
                  <a:pt x="1818765" y="770372"/>
                </a:cubicBezTo>
                <a:close/>
                <a:moveTo>
                  <a:pt x="1762133" y="822381"/>
                </a:moveTo>
                <a:cubicBezTo>
                  <a:pt x="1675452" y="868611"/>
                  <a:pt x="1618820" y="895193"/>
                  <a:pt x="1688936" y="988038"/>
                </a:cubicBezTo>
                <a:cubicBezTo>
                  <a:pt x="1791798" y="966464"/>
                  <a:pt x="1810290" y="911759"/>
                  <a:pt x="1762133" y="822381"/>
                </a:cubicBezTo>
                <a:close/>
                <a:moveTo>
                  <a:pt x="1091413" y="1471527"/>
                </a:moveTo>
                <a:cubicBezTo>
                  <a:pt x="997797" y="1515831"/>
                  <a:pt x="988937" y="1447641"/>
                  <a:pt x="946174" y="1384075"/>
                </a:cubicBezTo>
                <a:cubicBezTo>
                  <a:pt x="924600" y="1298935"/>
                  <a:pt x="1073306" y="1250779"/>
                  <a:pt x="1139955" y="1234983"/>
                </a:cubicBezTo>
                <a:cubicBezTo>
                  <a:pt x="1275948" y="1281599"/>
                  <a:pt x="1220472" y="1480002"/>
                  <a:pt x="1091413" y="1471527"/>
                </a:cubicBezTo>
                <a:close/>
                <a:moveTo>
                  <a:pt x="1161143" y="1380993"/>
                </a:moveTo>
                <a:cubicBezTo>
                  <a:pt x="1161529" y="1244615"/>
                  <a:pt x="1045954" y="1255787"/>
                  <a:pt x="1010896" y="1360960"/>
                </a:cubicBezTo>
                <a:cubicBezTo>
                  <a:pt x="1038634" y="1486552"/>
                  <a:pt x="1087175" y="1434928"/>
                  <a:pt x="1161143" y="1380993"/>
                </a:cubicBezTo>
                <a:close/>
                <a:moveTo>
                  <a:pt x="1524819" y="1175655"/>
                </a:moveTo>
                <a:cubicBezTo>
                  <a:pt x="1415023" y="1261566"/>
                  <a:pt x="1262079" y="1339386"/>
                  <a:pt x="1267087" y="1129425"/>
                </a:cubicBezTo>
                <a:cubicBezTo>
                  <a:pt x="1389597" y="999596"/>
                  <a:pt x="1480516" y="975325"/>
                  <a:pt x="1524819" y="1175655"/>
                </a:cubicBezTo>
                <a:close/>
                <a:moveTo>
                  <a:pt x="1408474" y="1062391"/>
                </a:moveTo>
                <a:cubicBezTo>
                  <a:pt x="1316399" y="1085121"/>
                  <a:pt x="1298292" y="1162556"/>
                  <a:pt x="1361473" y="1228049"/>
                </a:cubicBezTo>
                <a:cubicBezTo>
                  <a:pt x="1448925" y="1200696"/>
                  <a:pt x="1470114" y="1130966"/>
                  <a:pt x="1408474" y="10623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620697" y="707200"/>
            <a:ext cx="942952" cy="965806"/>
          </a:xfrm>
          <a:custGeom>
            <a:avLst/>
            <a:gdLst/>
            <a:ahLst/>
            <a:cxnLst/>
            <a:rect l="l" t="t" r="r" b="b"/>
            <a:pathLst>
              <a:path w="1885905" h="1931611" extrusionOk="0">
                <a:moveTo>
                  <a:pt x="765545" y="1703453"/>
                </a:moveTo>
                <a:cubicBezTo>
                  <a:pt x="771450" y="1712106"/>
                  <a:pt x="777748" y="1720759"/>
                  <a:pt x="784047" y="1729019"/>
                </a:cubicBezTo>
                <a:cubicBezTo>
                  <a:pt x="803336" y="1754978"/>
                  <a:pt x="823411" y="1780937"/>
                  <a:pt x="842307" y="1807290"/>
                </a:cubicBezTo>
                <a:cubicBezTo>
                  <a:pt x="848605" y="1816336"/>
                  <a:pt x="854116" y="1826563"/>
                  <a:pt x="857659" y="1837183"/>
                </a:cubicBezTo>
                <a:cubicBezTo>
                  <a:pt x="859627" y="1843082"/>
                  <a:pt x="858840" y="1852915"/>
                  <a:pt x="855297" y="1856062"/>
                </a:cubicBezTo>
                <a:cubicBezTo>
                  <a:pt x="851360" y="1859602"/>
                  <a:pt x="840338" y="1859995"/>
                  <a:pt x="836008" y="1856849"/>
                </a:cubicBezTo>
                <a:cubicBezTo>
                  <a:pt x="819869" y="1844656"/>
                  <a:pt x="802942" y="1832463"/>
                  <a:pt x="791132" y="1816730"/>
                </a:cubicBezTo>
                <a:cubicBezTo>
                  <a:pt x="773025" y="1792344"/>
                  <a:pt x="758460" y="1765204"/>
                  <a:pt x="742320" y="1739638"/>
                </a:cubicBezTo>
                <a:cubicBezTo>
                  <a:pt x="739171" y="1734918"/>
                  <a:pt x="735235" y="1730592"/>
                  <a:pt x="728149" y="1721546"/>
                </a:cubicBezTo>
                <a:cubicBezTo>
                  <a:pt x="728149" y="1732559"/>
                  <a:pt x="727362" y="1738065"/>
                  <a:pt x="728149" y="1743572"/>
                </a:cubicBezTo>
                <a:cubicBezTo>
                  <a:pt x="735628" y="1785657"/>
                  <a:pt x="743501" y="1827349"/>
                  <a:pt x="750980" y="1869435"/>
                </a:cubicBezTo>
                <a:cubicBezTo>
                  <a:pt x="753342" y="1883201"/>
                  <a:pt x="755311" y="1897754"/>
                  <a:pt x="755311" y="1911521"/>
                </a:cubicBezTo>
                <a:cubicBezTo>
                  <a:pt x="755311" y="1929613"/>
                  <a:pt x="741533" y="1937087"/>
                  <a:pt x="726574" y="1927254"/>
                </a:cubicBezTo>
                <a:cubicBezTo>
                  <a:pt x="720276" y="1922927"/>
                  <a:pt x="713190" y="1916634"/>
                  <a:pt x="710828" y="1909554"/>
                </a:cubicBezTo>
                <a:cubicBezTo>
                  <a:pt x="704924" y="1891461"/>
                  <a:pt x="699806" y="1872582"/>
                  <a:pt x="697051" y="1853702"/>
                </a:cubicBezTo>
                <a:cubicBezTo>
                  <a:pt x="691146" y="1814763"/>
                  <a:pt x="686816" y="1775431"/>
                  <a:pt x="682486" y="1736099"/>
                </a:cubicBezTo>
                <a:cubicBezTo>
                  <a:pt x="679730" y="1710926"/>
                  <a:pt x="678156" y="1685753"/>
                  <a:pt x="676187" y="1660580"/>
                </a:cubicBezTo>
                <a:cubicBezTo>
                  <a:pt x="676187" y="1658614"/>
                  <a:pt x="675794" y="1655860"/>
                  <a:pt x="676975" y="1654681"/>
                </a:cubicBezTo>
                <a:cubicBezTo>
                  <a:pt x="697444" y="1634621"/>
                  <a:pt x="686422" y="1610235"/>
                  <a:pt x="683273" y="1588602"/>
                </a:cubicBezTo>
                <a:cubicBezTo>
                  <a:pt x="673826" y="1528030"/>
                  <a:pt x="668708" y="1467459"/>
                  <a:pt x="677368" y="1406494"/>
                </a:cubicBezTo>
                <a:cubicBezTo>
                  <a:pt x="677762" y="1403740"/>
                  <a:pt x="676975" y="1400594"/>
                  <a:pt x="676581" y="1395481"/>
                </a:cubicBezTo>
                <a:cubicBezTo>
                  <a:pt x="671857" y="1393514"/>
                  <a:pt x="666740" y="1389581"/>
                  <a:pt x="660835" y="1388794"/>
                </a:cubicBezTo>
                <a:cubicBezTo>
                  <a:pt x="571477" y="1375421"/>
                  <a:pt x="482907" y="1356935"/>
                  <a:pt x="398666" y="1324289"/>
                </a:cubicBezTo>
                <a:cubicBezTo>
                  <a:pt x="349854" y="1305410"/>
                  <a:pt x="304191" y="1275910"/>
                  <a:pt x="270337" y="1233825"/>
                </a:cubicBezTo>
                <a:cubicBezTo>
                  <a:pt x="251048" y="1209439"/>
                  <a:pt x="229398" y="1188593"/>
                  <a:pt x="203811" y="1171680"/>
                </a:cubicBezTo>
                <a:cubicBezTo>
                  <a:pt x="168383" y="1148080"/>
                  <a:pt x="145157" y="1113074"/>
                  <a:pt x="117208" y="1082395"/>
                </a:cubicBezTo>
                <a:cubicBezTo>
                  <a:pt x="54225" y="1013170"/>
                  <a:pt x="21946" y="929786"/>
                  <a:pt x="7381" y="838928"/>
                </a:cubicBezTo>
                <a:cubicBezTo>
                  <a:pt x="-1279" y="784650"/>
                  <a:pt x="-4822" y="729978"/>
                  <a:pt x="10924" y="676092"/>
                </a:cubicBezTo>
                <a:cubicBezTo>
                  <a:pt x="28244" y="618274"/>
                  <a:pt x="58161" y="569895"/>
                  <a:pt x="112091" y="541182"/>
                </a:cubicBezTo>
                <a:cubicBezTo>
                  <a:pt x="130986" y="531349"/>
                  <a:pt x="154999" y="527023"/>
                  <a:pt x="176256" y="527023"/>
                </a:cubicBezTo>
                <a:cubicBezTo>
                  <a:pt x="209322" y="527416"/>
                  <a:pt x="242782" y="533316"/>
                  <a:pt x="275848" y="537643"/>
                </a:cubicBezTo>
                <a:cubicBezTo>
                  <a:pt x="308127" y="541969"/>
                  <a:pt x="340013" y="549049"/>
                  <a:pt x="371898" y="551016"/>
                </a:cubicBezTo>
                <a:cubicBezTo>
                  <a:pt x="424647" y="554162"/>
                  <a:pt x="475034" y="540396"/>
                  <a:pt x="522665" y="520336"/>
                </a:cubicBezTo>
                <a:cubicBezTo>
                  <a:pt x="568328" y="501064"/>
                  <a:pt x="612023" y="477464"/>
                  <a:pt x="656111" y="454651"/>
                </a:cubicBezTo>
                <a:cubicBezTo>
                  <a:pt x="732479" y="414926"/>
                  <a:pt x="796250" y="358287"/>
                  <a:pt x="859627" y="301649"/>
                </a:cubicBezTo>
                <a:cubicBezTo>
                  <a:pt x="887970" y="276476"/>
                  <a:pt x="912769" y="247370"/>
                  <a:pt x="941506" y="222197"/>
                </a:cubicBezTo>
                <a:cubicBezTo>
                  <a:pt x="979296" y="188765"/>
                  <a:pt x="1011575" y="149433"/>
                  <a:pt x="1056451" y="123867"/>
                </a:cubicBezTo>
                <a:cubicBezTo>
                  <a:pt x="1074559" y="113247"/>
                  <a:pt x="1089517" y="97514"/>
                  <a:pt x="1107231" y="86108"/>
                </a:cubicBezTo>
                <a:cubicBezTo>
                  <a:pt x="1133606" y="69588"/>
                  <a:pt x="1159980" y="52675"/>
                  <a:pt x="1188323" y="39695"/>
                </a:cubicBezTo>
                <a:cubicBezTo>
                  <a:pt x="1226900" y="22389"/>
                  <a:pt x="1267839" y="12556"/>
                  <a:pt x="1309959" y="5083"/>
                </a:cubicBezTo>
                <a:cubicBezTo>
                  <a:pt x="1362314" y="-4357"/>
                  <a:pt x="1413489" y="756"/>
                  <a:pt x="1463876" y="9016"/>
                </a:cubicBezTo>
                <a:cubicBezTo>
                  <a:pt x="1513475" y="16883"/>
                  <a:pt x="1563075" y="31042"/>
                  <a:pt x="1605195" y="61328"/>
                </a:cubicBezTo>
                <a:cubicBezTo>
                  <a:pt x="1612674" y="66441"/>
                  <a:pt x="1618973" y="73521"/>
                  <a:pt x="1625271" y="79814"/>
                </a:cubicBezTo>
                <a:cubicBezTo>
                  <a:pt x="1669359" y="125440"/>
                  <a:pt x="1706756" y="175392"/>
                  <a:pt x="1728013" y="236357"/>
                </a:cubicBezTo>
                <a:cubicBezTo>
                  <a:pt x="1732737" y="249730"/>
                  <a:pt x="1740216" y="261923"/>
                  <a:pt x="1747695" y="277656"/>
                </a:cubicBezTo>
                <a:cubicBezTo>
                  <a:pt x="1778006" y="273723"/>
                  <a:pt x="1806742" y="280803"/>
                  <a:pt x="1834691" y="294962"/>
                </a:cubicBezTo>
                <a:cubicBezTo>
                  <a:pt x="1861853" y="308728"/>
                  <a:pt x="1874843" y="331148"/>
                  <a:pt x="1883110" y="358287"/>
                </a:cubicBezTo>
                <a:cubicBezTo>
                  <a:pt x="1893738" y="390933"/>
                  <a:pt x="1872875" y="427119"/>
                  <a:pt x="1840596" y="433019"/>
                </a:cubicBezTo>
                <a:cubicBezTo>
                  <a:pt x="1817764" y="437345"/>
                  <a:pt x="1794933" y="440492"/>
                  <a:pt x="1768952" y="444425"/>
                </a:cubicBezTo>
                <a:cubicBezTo>
                  <a:pt x="1766197" y="462518"/>
                  <a:pt x="1763835" y="484544"/>
                  <a:pt x="1758717" y="505783"/>
                </a:cubicBezTo>
                <a:cubicBezTo>
                  <a:pt x="1744152" y="567928"/>
                  <a:pt x="1729194" y="630074"/>
                  <a:pt x="1712267" y="691825"/>
                </a:cubicBezTo>
                <a:cubicBezTo>
                  <a:pt x="1698883" y="740597"/>
                  <a:pt x="1681956" y="788583"/>
                  <a:pt x="1666604" y="836962"/>
                </a:cubicBezTo>
                <a:cubicBezTo>
                  <a:pt x="1645740" y="900680"/>
                  <a:pt x="1618973" y="962432"/>
                  <a:pt x="1582757" y="1018677"/>
                </a:cubicBezTo>
                <a:cubicBezTo>
                  <a:pt x="1550872" y="1068629"/>
                  <a:pt x="1515443" y="1118188"/>
                  <a:pt x="1468599" y="1155947"/>
                </a:cubicBezTo>
                <a:cubicBezTo>
                  <a:pt x="1404828" y="1207865"/>
                  <a:pt x="1339089" y="1257031"/>
                  <a:pt x="1273350" y="1305410"/>
                </a:cubicBezTo>
                <a:cubicBezTo>
                  <a:pt x="1254849" y="1319176"/>
                  <a:pt x="1232017" y="1327042"/>
                  <a:pt x="1211154" y="1337662"/>
                </a:cubicBezTo>
                <a:cubicBezTo>
                  <a:pt x="1206037" y="1340415"/>
                  <a:pt x="1200919" y="1343562"/>
                  <a:pt x="1196983" y="1345922"/>
                </a:cubicBezTo>
                <a:cubicBezTo>
                  <a:pt x="1230836" y="1407674"/>
                  <a:pt x="1264690" y="1467852"/>
                  <a:pt x="1296969" y="1528817"/>
                </a:cubicBezTo>
                <a:cubicBezTo>
                  <a:pt x="1303267" y="1541010"/>
                  <a:pt x="1310747" y="1547303"/>
                  <a:pt x="1323737" y="1550057"/>
                </a:cubicBezTo>
                <a:cubicBezTo>
                  <a:pt x="1382391" y="1562250"/>
                  <a:pt x="1441044" y="1574836"/>
                  <a:pt x="1499304" y="1587816"/>
                </a:cubicBezTo>
                <a:cubicBezTo>
                  <a:pt x="1509145" y="1589782"/>
                  <a:pt x="1520167" y="1592536"/>
                  <a:pt x="1527253" y="1598435"/>
                </a:cubicBezTo>
                <a:cubicBezTo>
                  <a:pt x="1532764" y="1603155"/>
                  <a:pt x="1533551" y="1613775"/>
                  <a:pt x="1536700" y="1621641"/>
                </a:cubicBezTo>
                <a:cubicBezTo>
                  <a:pt x="1529615" y="1624395"/>
                  <a:pt x="1521742" y="1630294"/>
                  <a:pt x="1515443" y="1629115"/>
                </a:cubicBezTo>
                <a:cubicBezTo>
                  <a:pt x="1458758" y="1618495"/>
                  <a:pt x="1400105" y="1617708"/>
                  <a:pt x="1345388" y="1595289"/>
                </a:cubicBezTo>
                <a:cubicBezTo>
                  <a:pt x="1338302" y="1592536"/>
                  <a:pt x="1330429" y="1591356"/>
                  <a:pt x="1317439" y="1588209"/>
                </a:cubicBezTo>
                <a:cubicBezTo>
                  <a:pt x="1324131" y="1596469"/>
                  <a:pt x="1326493" y="1600795"/>
                  <a:pt x="1330036" y="1603549"/>
                </a:cubicBezTo>
                <a:cubicBezTo>
                  <a:pt x="1365070" y="1631081"/>
                  <a:pt x="1400892" y="1658220"/>
                  <a:pt x="1435533" y="1686146"/>
                </a:cubicBezTo>
                <a:cubicBezTo>
                  <a:pt x="1444587" y="1693620"/>
                  <a:pt x="1452460" y="1703846"/>
                  <a:pt x="1456790" y="1714466"/>
                </a:cubicBezTo>
                <a:cubicBezTo>
                  <a:pt x="1462695" y="1729412"/>
                  <a:pt x="1452066" y="1739638"/>
                  <a:pt x="1437501" y="1733345"/>
                </a:cubicBezTo>
                <a:cubicBezTo>
                  <a:pt x="1421755" y="1726265"/>
                  <a:pt x="1406797" y="1717219"/>
                  <a:pt x="1393806" y="1706206"/>
                </a:cubicBezTo>
                <a:cubicBezTo>
                  <a:pt x="1368613" y="1684180"/>
                  <a:pt x="1344600" y="1660580"/>
                  <a:pt x="1320588" y="1637374"/>
                </a:cubicBezTo>
                <a:cubicBezTo>
                  <a:pt x="1317045" y="1634228"/>
                  <a:pt x="1313502" y="1631081"/>
                  <a:pt x="1305236" y="1624001"/>
                </a:cubicBezTo>
                <a:cubicBezTo>
                  <a:pt x="1299725" y="1659400"/>
                  <a:pt x="1295394" y="1690080"/>
                  <a:pt x="1290671" y="1720759"/>
                </a:cubicBezTo>
                <a:cubicBezTo>
                  <a:pt x="1289490" y="1729805"/>
                  <a:pt x="1289883" y="1739638"/>
                  <a:pt x="1286734" y="1747898"/>
                </a:cubicBezTo>
                <a:cubicBezTo>
                  <a:pt x="1283979" y="1755765"/>
                  <a:pt x="1277680" y="1766384"/>
                  <a:pt x="1271776" y="1767564"/>
                </a:cubicBezTo>
                <a:cubicBezTo>
                  <a:pt x="1265084" y="1768744"/>
                  <a:pt x="1253274" y="1762058"/>
                  <a:pt x="1250125" y="1755371"/>
                </a:cubicBezTo>
                <a:cubicBezTo>
                  <a:pt x="1245008" y="1745145"/>
                  <a:pt x="1241859" y="1732165"/>
                  <a:pt x="1243039" y="1720759"/>
                </a:cubicBezTo>
                <a:cubicBezTo>
                  <a:pt x="1246976" y="1676313"/>
                  <a:pt x="1252093" y="1631868"/>
                  <a:pt x="1258785" y="1587816"/>
                </a:cubicBezTo>
                <a:cubicBezTo>
                  <a:pt x="1261147" y="1572083"/>
                  <a:pt x="1259573" y="1559103"/>
                  <a:pt x="1251700" y="1544550"/>
                </a:cubicBezTo>
                <a:cubicBezTo>
                  <a:pt x="1221389" y="1487125"/>
                  <a:pt x="1193046" y="1428913"/>
                  <a:pt x="1163523" y="1370701"/>
                </a:cubicBezTo>
                <a:cubicBezTo>
                  <a:pt x="1161161" y="1366375"/>
                  <a:pt x="1157618" y="1362835"/>
                  <a:pt x="1155650" y="1359688"/>
                </a:cubicBezTo>
                <a:cubicBezTo>
                  <a:pt x="1115891" y="1369915"/>
                  <a:pt x="1078101" y="1380534"/>
                  <a:pt x="1039524" y="1389187"/>
                </a:cubicBezTo>
                <a:cubicBezTo>
                  <a:pt x="974966" y="1404134"/>
                  <a:pt x="909620" y="1411607"/>
                  <a:pt x="843094" y="1410820"/>
                </a:cubicBezTo>
                <a:cubicBezTo>
                  <a:pt x="809634" y="1410427"/>
                  <a:pt x="776174" y="1412787"/>
                  <a:pt x="743107" y="1403347"/>
                </a:cubicBezTo>
                <a:cubicBezTo>
                  <a:pt x="735235" y="1400987"/>
                  <a:pt x="725393" y="1404134"/>
                  <a:pt x="718308" y="1404527"/>
                </a:cubicBezTo>
                <a:cubicBezTo>
                  <a:pt x="707679" y="1478472"/>
                  <a:pt x="716733" y="1548483"/>
                  <a:pt x="731298" y="1618102"/>
                </a:cubicBezTo>
                <a:cubicBezTo>
                  <a:pt x="734054" y="1631081"/>
                  <a:pt x="739565" y="1636981"/>
                  <a:pt x="751374" y="1641308"/>
                </a:cubicBezTo>
                <a:cubicBezTo>
                  <a:pt x="793888" y="1657434"/>
                  <a:pt x="836402" y="1674740"/>
                  <a:pt x="878522" y="1691653"/>
                </a:cubicBezTo>
                <a:cubicBezTo>
                  <a:pt x="898204" y="1699519"/>
                  <a:pt x="918280" y="1706993"/>
                  <a:pt x="937963" y="1715646"/>
                </a:cubicBezTo>
                <a:cubicBezTo>
                  <a:pt x="944261" y="1718399"/>
                  <a:pt x="951741" y="1722332"/>
                  <a:pt x="954890" y="1727839"/>
                </a:cubicBezTo>
                <a:cubicBezTo>
                  <a:pt x="958432" y="1734132"/>
                  <a:pt x="961188" y="1744358"/>
                  <a:pt x="958432" y="1749471"/>
                </a:cubicBezTo>
                <a:cubicBezTo>
                  <a:pt x="955677" y="1754191"/>
                  <a:pt x="944261" y="1757338"/>
                  <a:pt x="937963" y="1755765"/>
                </a:cubicBezTo>
                <a:cubicBezTo>
                  <a:pt x="911589" y="1748685"/>
                  <a:pt x="885214" y="1740425"/>
                  <a:pt x="859233" y="1731772"/>
                </a:cubicBezTo>
                <a:cubicBezTo>
                  <a:pt x="828923" y="1721152"/>
                  <a:pt x="799005" y="1709746"/>
                  <a:pt x="769088" y="1698733"/>
                </a:cubicBezTo>
                <a:cubicBezTo>
                  <a:pt x="767907" y="1701093"/>
                  <a:pt x="766726" y="1702273"/>
                  <a:pt x="765545" y="1703453"/>
                </a:cubicBezTo>
                <a:close/>
                <a:moveTo>
                  <a:pt x="47533" y="773243"/>
                </a:moveTo>
                <a:cubicBezTo>
                  <a:pt x="48714" y="868427"/>
                  <a:pt x="68396" y="949452"/>
                  <a:pt x="113666" y="1022610"/>
                </a:cubicBezTo>
                <a:cubicBezTo>
                  <a:pt x="127837" y="1045423"/>
                  <a:pt x="144370" y="1068629"/>
                  <a:pt x="164446" y="1085935"/>
                </a:cubicBezTo>
                <a:cubicBezTo>
                  <a:pt x="197119" y="1114254"/>
                  <a:pt x="234122" y="1137461"/>
                  <a:pt x="268369" y="1163420"/>
                </a:cubicBezTo>
                <a:cubicBezTo>
                  <a:pt x="276242" y="1169320"/>
                  <a:pt x="282934" y="1177580"/>
                  <a:pt x="289232" y="1185446"/>
                </a:cubicBezTo>
                <a:cubicBezTo>
                  <a:pt x="314819" y="1220058"/>
                  <a:pt x="350248" y="1241691"/>
                  <a:pt x="387644" y="1259784"/>
                </a:cubicBezTo>
                <a:cubicBezTo>
                  <a:pt x="438031" y="1284170"/>
                  <a:pt x="491567" y="1299903"/>
                  <a:pt x="547071" y="1308949"/>
                </a:cubicBezTo>
                <a:cubicBezTo>
                  <a:pt x="629737" y="1322716"/>
                  <a:pt x="709254" y="1354575"/>
                  <a:pt x="794675" y="1353395"/>
                </a:cubicBezTo>
                <a:cubicBezTo>
                  <a:pt x="830891" y="1353002"/>
                  <a:pt x="867500" y="1351822"/>
                  <a:pt x="903716" y="1348282"/>
                </a:cubicBezTo>
                <a:cubicBezTo>
                  <a:pt x="975753" y="1341595"/>
                  <a:pt x="1045428" y="1321929"/>
                  <a:pt x="1113923" y="1299903"/>
                </a:cubicBezTo>
                <a:cubicBezTo>
                  <a:pt x="1146202" y="1289283"/>
                  <a:pt x="1178481" y="1275910"/>
                  <a:pt x="1208399" y="1259391"/>
                </a:cubicBezTo>
                <a:cubicBezTo>
                  <a:pt x="1292639" y="1212192"/>
                  <a:pt x="1370975" y="1156340"/>
                  <a:pt x="1441044" y="1089868"/>
                </a:cubicBezTo>
                <a:cubicBezTo>
                  <a:pt x="1464269" y="1067449"/>
                  <a:pt x="1489069" y="1045030"/>
                  <a:pt x="1506783" y="1018677"/>
                </a:cubicBezTo>
                <a:cubicBezTo>
                  <a:pt x="1552840" y="949845"/>
                  <a:pt x="1594960" y="878261"/>
                  <a:pt x="1623696" y="799596"/>
                </a:cubicBezTo>
                <a:cubicBezTo>
                  <a:pt x="1639049" y="757510"/>
                  <a:pt x="1657550" y="716605"/>
                  <a:pt x="1670147" y="674126"/>
                </a:cubicBezTo>
                <a:cubicBezTo>
                  <a:pt x="1685105" y="623780"/>
                  <a:pt x="1695734" y="571862"/>
                  <a:pt x="1708330" y="520336"/>
                </a:cubicBezTo>
                <a:cubicBezTo>
                  <a:pt x="1720927" y="468418"/>
                  <a:pt x="1726438" y="416499"/>
                  <a:pt x="1715810" y="363400"/>
                </a:cubicBezTo>
                <a:cubicBezTo>
                  <a:pt x="1703607" y="303222"/>
                  <a:pt x="1680775" y="247370"/>
                  <a:pt x="1652433" y="192698"/>
                </a:cubicBezTo>
                <a:cubicBezTo>
                  <a:pt x="1632356" y="153759"/>
                  <a:pt x="1602046" y="125833"/>
                  <a:pt x="1565436" y="106167"/>
                </a:cubicBezTo>
                <a:cubicBezTo>
                  <a:pt x="1517805" y="80208"/>
                  <a:pt x="1464269" y="69588"/>
                  <a:pt x="1410733" y="64475"/>
                </a:cubicBezTo>
                <a:cubicBezTo>
                  <a:pt x="1366251" y="60148"/>
                  <a:pt x="1321375" y="61721"/>
                  <a:pt x="1277680" y="73521"/>
                </a:cubicBezTo>
                <a:cubicBezTo>
                  <a:pt x="1243827" y="82961"/>
                  <a:pt x="1208792" y="92401"/>
                  <a:pt x="1177694" y="108527"/>
                </a:cubicBezTo>
                <a:cubicBezTo>
                  <a:pt x="1129275" y="134486"/>
                  <a:pt x="1085581" y="167132"/>
                  <a:pt x="1045822" y="205284"/>
                </a:cubicBezTo>
                <a:cubicBezTo>
                  <a:pt x="1006457" y="243043"/>
                  <a:pt x="962369" y="275689"/>
                  <a:pt x="924579" y="314628"/>
                </a:cubicBezTo>
                <a:cubicBezTo>
                  <a:pt x="889938" y="350027"/>
                  <a:pt x="857265" y="387000"/>
                  <a:pt x="817900" y="417286"/>
                </a:cubicBezTo>
                <a:cubicBezTo>
                  <a:pt x="761609" y="460945"/>
                  <a:pt x="704924" y="503030"/>
                  <a:pt x="638791" y="530956"/>
                </a:cubicBezTo>
                <a:cubicBezTo>
                  <a:pt x="631312" y="534103"/>
                  <a:pt x="623832" y="537643"/>
                  <a:pt x="617140" y="541576"/>
                </a:cubicBezTo>
                <a:cubicBezTo>
                  <a:pt x="564785" y="572255"/>
                  <a:pt x="507706" y="590741"/>
                  <a:pt x="447872" y="597821"/>
                </a:cubicBezTo>
                <a:cubicBezTo>
                  <a:pt x="404571" y="602934"/>
                  <a:pt x="361270" y="603721"/>
                  <a:pt x="317575" y="592708"/>
                </a:cubicBezTo>
                <a:cubicBezTo>
                  <a:pt x="274667" y="581695"/>
                  <a:pt x="230579" y="573435"/>
                  <a:pt x="185309" y="575008"/>
                </a:cubicBezTo>
                <a:cubicBezTo>
                  <a:pt x="144370" y="576188"/>
                  <a:pt x="113272" y="593494"/>
                  <a:pt x="89653" y="626140"/>
                </a:cubicBezTo>
                <a:cubicBezTo>
                  <a:pt x="56193" y="672946"/>
                  <a:pt x="49107" y="726831"/>
                  <a:pt x="47533" y="773243"/>
                </a:cubicBezTo>
                <a:close/>
                <a:moveTo>
                  <a:pt x="1767771" y="392113"/>
                </a:moveTo>
                <a:cubicBezTo>
                  <a:pt x="1790603" y="391326"/>
                  <a:pt x="1807529" y="386606"/>
                  <a:pt x="1820913" y="372840"/>
                </a:cubicBezTo>
                <a:cubicBezTo>
                  <a:pt x="1831936" y="361434"/>
                  <a:pt x="1831148" y="349241"/>
                  <a:pt x="1817371" y="343341"/>
                </a:cubicBezTo>
                <a:cubicBezTo>
                  <a:pt x="1800444" y="336261"/>
                  <a:pt x="1781942" y="332328"/>
                  <a:pt x="1759505" y="326035"/>
                </a:cubicBezTo>
                <a:cubicBezTo>
                  <a:pt x="1763047" y="350421"/>
                  <a:pt x="1765409" y="370087"/>
                  <a:pt x="1767771" y="392113"/>
                </a:cubicBezTo>
                <a:close/>
                <a:moveTo>
                  <a:pt x="615959" y="945519"/>
                </a:moveTo>
                <a:cubicBezTo>
                  <a:pt x="643908" y="934112"/>
                  <a:pt x="674219" y="927426"/>
                  <a:pt x="703349" y="918379"/>
                </a:cubicBezTo>
                <a:cubicBezTo>
                  <a:pt x="712403" y="915626"/>
                  <a:pt x="721851" y="910906"/>
                  <a:pt x="719882" y="899893"/>
                </a:cubicBezTo>
                <a:cubicBezTo>
                  <a:pt x="718308" y="891633"/>
                  <a:pt x="713978" y="881800"/>
                  <a:pt x="707286" y="877474"/>
                </a:cubicBezTo>
                <a:cubicBezTo>
                  <a:pt x="699413" y="872361"/>
                  <a:pt x="687997" y="870394"/>
                  <a:pt x="678549" y="871181"/>
                </a:cubicBezTo>
                <a:cubicBezTo>
                  <a:pt x="663591" y="872361"/>
                  <a:pt x="648632" y="876687"/>
                  <a:pt x="634067" y="880227"/>
                </a:cubicBezTo>
                <a:cubicBezTo>
                  <a:pt x="572658" y="894780"/>
                  <a:pt x="520303" y="872361"/>
                  <a:pt x="471491" y="838142"/>
                </a:cubicBezTo>
                <a:cubicBezTo>
                  <a:pt x="464799" y="833422"/>
                  <a:pt x="461650" y="823982"/>
                  <a:pt x="457320" y="817689"/>
                </a:cubicBezTo>
                <a:cubicBezTo>
                  <a:pt x="465586" y="801956"/>
                  <a:pt x="477002" y="796056"/>
                  <a:pt x="490780" y="794876"/>
                </a:cubicBezTo>
                <a:cubicBezTo>
                  <a:pt x="514005" y="792516"/>
                  <a:pt x="537230" y="789763"/>
                  <a:pt x="560455" y="788583"/>
                </a:cubicBezTo>
                <a:cubicBezTo>
                  <a:pt x="628163" y="785436"/>
                  <a:pt x="693902" y="774030"/>
                  <a:pt x="755311" y="744531"/>
                </a:cubicBezTo>
                <a:cubicBezTo>
                  <a:pt x="788771" y="728404"/>
                  <a:pt x="820262" y="708345"/>
                  <a:pt x="851360" y="688285"/>
                </a:cubicBezTo>
                <a:cubicBezTo>
                  <a:pt x="867894" y="677272"/>
                  <a:pt x="882852" y="663113"/>
                  <a:pt x="896630" y="648560"/>
                </a:cubicBezTo>
                <a:cubicBezTo>
                  <a:pt x="907652" y="636760"/>
                  <a:pt x="906471" y="618667"/>
                  <a:pt x="896630" y="610014"/>
                </a:cubicBezTo>
                <a:cubicBezTo>
                  <a:pt x="886789" y="600968"/>
                  <a:pt x="876948" y="602148"/>
                  <a:pt x="861595" y="613554"/>
                </a:cubicBezTo>
                <a:cubicBezTo>
                  <a:pt x="840732" y="629287"/>
                  <a:pt x="820262" y="646200"/>
                  <a:pt x="798218" y="659966"/>
                </a:cubicBezTo>
                <a:cubicBezTo>
                  <a:pt x="776961" y="672946"/>
                  <a:pt x="754917" y="683959"/>
                  <a:pt x="730904" y="692219"/>
                </a:cubicBezTo>
                <a:cubicBezTo>
                  <a:pt x="664772" y="714638"/>
                  <a:pt x="598639" y="735877"/>
                  <a:pt x="527389" y="737057"/>
                </a:cubicBezTo>
                <a:cubicBezTo>
                  <a:pt x="503376" y="737451"/>
                  <a:pt x="478970" y="741777"/>
                  <a:pt x="456139" y="749644"/>
                </a:cubicBezTo>
                <a:cubicBezTo>
                  <a:pt x="404965" y="767343"/>
                  <a:pt x="394336" y="815329"/>
                  <a:pt x="430945" y="855054"/>
                </a:cubicBezTo>
                <a:cubicBezTo>
                  <a:pt x="451809" y="877474"/>
                  <a:pt x="474640" y="897533"/>
                  <a:pt x="502983" y="910513"/>
                </a:cubicBezTo>
                <a:cubicBezTo>
                  <a:pt x="510068" y="913660"/>
                  <a:pt x="516367" y="918379"/>
                  <a:pt x="525814" y="924279"/>
                </a:cubicBezTo>
                <a:cubicBezTo>
                  <a:pt x="517154" y="932146"/>
                  <a:pt x="511249" y="938439"/>
                  <a:pt x="504164" y="943945"/>
                </a:cubicBezTo>
                <a:cubicBezTo>
                  <a:pt x="471097" y="969905"/>
                  <a:pt x="466767" y="1006091"/>
                  <a:pt x="492748" y="1038343"/>
                </a:cubicBezTo>
                <a:cubicBezTo>
                  <a:pt x="508494" y="1058009"/>
                  <a:pt x="528570" y="1072169"/>
                  <a:pt x="553763" y="1075709"/>
                </a:cubicBezTo>
                <a:cubicBezTo>
                  <a:pt x="577776" y="1078855"/>
                  <a:pt x="602182" y="1079642"/>
                  <a:pt x="626588" y="1079642"/>
                </a:cubicBezTo>
                <a:cubicBezTo>
                  <a:pt x="649419" y="1079249"/>
                  <a:pt x="672645" y="1076102"/>
                  <a:pt x="695870" y="1074135"/>
                </a:cubicBezTo>
                <a:cubicBezTo>
                  <a:pt x="690359" y="1123301"/>
                  <a:pt x="707679" y="1155553"/>
                  <a:pt x="748225" y="1166173"/>
                </a:cubicBezTo>
                <a:cubicBezTo>
                  <a:pt x="766333" y="1170893"/>
                  <a:pt x="786409" y="1170500"/>
                  <a:pt x="805304" y="1169320"/>
                </a:cubicBezTo>
                <a:cubicBezTo>
                  <a:pt x="826561" y="1168140"/>
                  <a:pt x="847424" y="1163813"/>
                  <a:pt x="868287" y="1159487"/>
                </a:cubicBezTo>
                <a:cubicBezTo>
                  <a:pt x="893087" y="1154767"/>
                  <a:pt x="918674" y="1151620"/>
                  <a:pt x="942293" y="1142967"/>
                </a:cubicBezTo>
                <a:cubicBezTo>
                  <a:pt x="1003308" y="1120548"/>
                  <a:pt x="1047397" y="1075316"/>
                  <a:pt x="1088730" y="1027330"/>
                </a:cubicBezTo>
                <a:cubicBezTo>
                  <a:pt x="1089911" y="1025757"/>
                  <a:pt x="1091879" y="1023790"/>
                  <a:pt x="1091879" y="1022217"/>
                </a:cubicBezTo>
                <a:cubicBezTo>
                  <a:pt x="1091485" y="1016710"/>
                  <a:pt x="1092273" y="1009237"/>
                  <a:pt x="1089123" y="1006091"/>
                </a:cubicBezTo>
                <a:cubicBezTo>
                  <a:pt x="1085974" y="1002944"/>
                  <a:pt x="1077314" y="1000977"/>
                  <a:pt x="1072984" y="1002944"/>
                </a:cubicBezTo>
                <a:cubicBezTo>
                  <a:pt x="1065898" y="1006091"/>
                  <a:pt x="1060387" y="1012777"/>
                  <a:pt x="1054482" y="1018284"/>
                </a:cubicBezTo>
                <a:cubicBezTo>
                  <a:pt x="1013937" y="1054469"/>
                  <a:pt x="971029" y="1087902"/>
                  <a:pt x="916706" y="1098128"/>
                </a:cubicBezTo>
                <a:cubicBezTo>
                  <a:pt x="865925" y="1107568"/>
                  <a:pt x="814358" y="1112288"/>
                  <a:pt x="763184" y="1118581"/>
                </a:cubicBezTo>
                <a:cubicBezTo>
                  <a:pt x="758066" y="1119368"/>
                  <a:pt x="752555" y="1115434"/>
                  <a:pt x="743107" y="1113074"/>
                </a:cubicBezTo>
                <a:cubicBezTo>
                  <a:pt x="750980" y="1101668"/>
                  <a:pt x="756098" y="1092228"/>
                  <a:pt x="763577" y="1084362"/>
                </a:cubicBezTo>
                <a:cubicBezTo>
                  <a:pt x="776568" y="1070202"/>
                  <a:pt x="790739" y="1057223"/>
                  <a:pt x="804516" y="1043850"/>
                </a:cubicBezTo>
                <a:cubicBezTo>
                  <a:pt x="819081" y="1029690"/>
                  <a:pt x="821443" y="1017497"/>
                  <a:pt x="812783" y="1003731"/>
                </a:cubicBezTo>
                <a:cubicBezTo>
                  <a:pt x="804123" y="990358"/>
                  <a:pt x="787196" y="986031"/>
                  <a:pt x="769876" y="992324"/>
                </a:cubicBezTo>
                <a:cubicBezTo>
                  <a:pt x="752949" y="998617"/>
                  <a:pt x="735628" y="1005304"/>
                  <a:pt x="718308" y="1009630"/>
                </a:cubicBezTo>
                <a:cubicBezTo>
                  <a:pt x="669102" y="1022217"/>
                  <a:pt x="619502" y="1032050"/>
                  <a:pt x="568328" y="1027723"/>
                </a:cubicBezTo>
                <a:cubicBezTo>
                  <a:pt x="551795" y="1026543"/>
                  <a:pt x="535655" y="1024970"/>
                  <a:pt x="524633" y="1004911"/>
                </a:cubicBezTo>
                <a:cubicBezTo>
                  <a:pt x="550220" y="976198"/>
                  <a:pt x="582499" y="959285"/>
                  <a:pt x="615959" y="945519"/>
                </a:cubicBezTo>
                <a:close/>
                <a:moveTo>
                  <a:pt x="1407978" y="390933"/>
                </a:moveTo>
                <a:cubicBezTo>
                  <a:pt x="1424511" y="369694"/>
                  <a:pt x="1426085" y="312268"/>
                  <a:pt x="1397743" y="290636"/>
                </a:cubicBezTo>
                <a:cubicBezTo>
                  <a:pt x="1376486" y="274116"/>
                  <a:pt x="1353261" y="263496"/>
                  <a:pt x="1325312" y="263890"/>
                </a:cubicBezTo>
                <a:cubicBezTo>
                  <a:pt x="1292245" y="264283"/>
                  <a:pt x="1268233" y="289062"/>
                  <a:pt x="1270988" y="321708"/>
                </a:cubicBezTo>
                <a:cubicBezTo>
                  <a:pt x="1276106" y="376380"/>
                  <a:pt x="1306023" y="403519"/>
                  <a:pt x="1357591" y="405093"/>
                </a:cubicBezTo>
                <a:cubicBezTo>
                  <a:pt x="1380029" y="406666"/>
                  <a:pt x="1397349" y="404306"/>
                  <a:pt x="1407978" y="3909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4"/>
          <p:cNvSpPr/>
          <p:nvPr/>
        </p:nvSpPr>
        <p:spPr>
          <a:xfrm rot="-291508">
            <a:off x="5711612" y="902440"/>
            <a:ext cx="1299099" cy="603458"/>
          </a:xfrm>
          <a:custGeom>
            <a:avLst/>
            <a:gdLst/>
            <a:ahLst/>
            <a:cxnLst/>
            <a:rect l="l" t="t" r="r" b="b"/>
            <a:pathLst>
              <a:path w="2588862" h="1202579" extrusionOk="0">
                <a:moveTo>
                  <a:pt x="912870" y="614926"/>
                </a:moveTo>
                <a:cubicBezTo>
                  <a:pt x="861098" y="612177"/>
                  <a:pt x="813449" y="609428"/>
                  <a:pt x="763509" y="607137"/>
                </a:cubicBezTo>
                <a:cubicBezTo>
                  <a:pt x="758927" y="619966"/>
                  <a:pt x="753887" y="634627"/>
                  <a:pt x="748847" y="649288"/>
                </a:cubicBezTo>
                <a:cubicBezTo>
                  <a:pt x="743349" y="664866"/>
                  <a:pt x="741975" y="682276"/>
                  <a:pt x="727772" y="693730"/>
                </a:cubicBezTo>
                <a:cubicBezTo>
                  <a:pt x="724565" y="696479"/>
                  <a:pt x="724106" y="702436"/>
                  <a:pt x="722274" y="707017"/>
                </a:cubicBezTo>
                <a:cubicBezTo>
                  <a:pt x="713569" y="729009"/>
                  <a:pt x="708071" y="752376"/>
                  <a:pt x="696158" y="772535"/>
                </a:cubicBezTo>
                <a:cubicBezTo>
                  <a:pt x="660880" y="831180"/>
                  <a:pt x="624226" y="889367"/>
                  <a:pt x="586657" y="946638"/>
                </a:cubicBezTo>
                <a:cubicBezTo>
                  <a:pt x="559167" y="988331"/>
                  <a:pt x="519765" y="1019028"/>
                  <a:pt x="483111" y="1052016"/>
                </a:cubicBezTo>
                <a:cubicBezTo>
                  <a:pt x="448749" y="1083171"/>
                  <a:pt x="411638" y="1111119"/>
                  <a:pt x="374068" y="1138151"/>
                </a:cubicBezTo>
                <a:cubicBezTo>
                  <a:pt x="325044" y="1173888"/>
                  <a:pt x="284268" y="1171139"/>
                  <a:pt x="242116" y="1126697"/>
                </a:cubicBezTo>
                <a:cubicBezTo>
                  <a:pt x="214168" y="1097374"/>
                  <a:pt x="191260" y="1063928"/>
                  <a:pt x="166519" y="1031856"/>
                </a:cubicBezTo>
                <a:cubicBezTo>
                  <a:pt x="136738" y="993371"/>
                  <a:pt x="114746" y="950761"/>
                  <a:pt x="98711" y="904028"/>
                </a:cubicBezTo>
                <a:cubicBezTo>
                  <a:pt x="89089" y="876080"/>
                  <a:pt x="74428" y="849965"/>
                  <a:pt x="66181" y="821559"/>
                </a:cubicBezTo>
                <a:cubicBezTo>
                  <a:pt x="55643" y="786738"/>
                  <a:pt x="49687" y="750543"/>
                  <a:pt x="41898" y="714806"/>
                </a:cubicBezTo>
                <a:cubicBezTo>
                  <a:pt x="40066" y="706101"/>
                  <a:pt x="37317" y="697854"/>
                  <a:pt x="35026" y="688691"/>
                </a:cubicBezTo>
                <a:cubicBezTo>
                  <a:pt x="29070" y="687774"/>
                  <a:pt x="24030" y="687774"/>
                  <a:pt x="19448" y="686400"/>
                </a:cubicBezTo>
                <a:cubicBezTo>
                  <a:pt x="-253" y="679985"/>
                  <a:pt x="-7126" y="660284"/>
                  <a:pt x="8910" y="648372"/>
                </a:cubicBezTo>
                <a:cubicBezTo>
                  <a:pt x="35026" y="629129"/>
                  <a:pt x="33651" y="604388"/>
                  <a:pt x="32277" y="576898"/>
                </a:cubicBezTo>
                <a:cubicBezTo>
                  <a:pt x="28153" y="499468"/>
                  <a:pt x="45105" y="427995"/>
                  <a:pt x="93213" y="365684"/>
                </a:cubicBezTo>
                <a:cubicBezTo>
                  <a:pt x="127117" y="321700"/>
                  <a:pt x="205921" y="306123"/>
                  <a:pt x="259985" y="339569"/>
                </a:cubicBezTo>
                <a:cubicBezTo>
                  <a:pt x="295722" y="361561"/>
                  <a:pt x="327793" y="386760"/>
                  <a:pt x="350243" y="427078"/>
                </a:cubicBezTo>
                <a:cubicBezTo>
                  <a:pt x="358032" y="417915"/>
                  <a:pt x="363530" y="411959"/>
                  <a:pt x="369028" y="405086"/>
                </a:cubicBezTo>
                <a:cubicBezTo>
                  <a:pt x="399725" y="366600"/>
                  <a:pt x="437295" y="340485"/>
                  <a:pt x="487235" y="333154"/>
                </a:cubicBezTo>
                <a:cubicBezTo>
                  <a:pt x="516557" y="328573"/>
                  <a:pt x="544964" y="321242"/>
                  <a:pt x="575203" y="324449"/>
                </a:cubicBezTo>
                <a:cubicBezTo>
                  <a:pt x="583450" y="325366"/>
                  <a:pt x="593071" y="322617"/>
                  <a:pt x="600860" y="319409"/>
                </a:cubicBezTo>
                <a:cubicBezTo>
                  <a:pt x="673250" y="288712"/>
                  <a:pt x="744724" y="256183"/>
                  <a:pt x="817114" y="226402"/>
                </a:cubicBezTo>
                <a:cubicBezTo>
                  <a:pt x="865221" y="206701"/>
                  <a:pt x="914703" y="189749"/>
                  <a:pt x="963269" y="170964"/>
                </a:cubicBezTo>
                <a:cubicBezTo>
                  <a:pt x="1007252" y="154012"/>
                  <a:pt x="1051236" y="136143"/>
                  <a:pt x="1095220" y="118733"/>
                </a:cubicBezTo>
                <a:cubicBezTo>
                  <a:pt x="1137372" y="101781"/>
                  <a:pt x="1179523" y="85745"/>
                  <a:pt x="1221216" y="67877"/>
                </a:cubicBezTo>
                <a:cubicBezTo>
                  <a:pt x="1251913" y="55048"/>
                  <a:pt x="1281235" y="39012"/>
                  <a:pt x="1312391" y="27100"/>
                </a:cubicBezTo>
                <a:cubicBezTo>
                  <a:pt x="1339881" y="16562"/>
                  <a:pt x="1368287" y="8773"/>
                  <a:pt x="1396693" y="984"/>
                </a:cubicBezTo>
                <a:cubicBezTo>
                  <a:pt x="1410896" y="-2681"/>
                  <a:pt x="1420518" y="4192"/>
                  <a:pt x="1428306" y="16562"/>
                </a:cubicBezTo>
                <a:cubicBezTo>
                  <a:pt x="1460378" y="66960"/>
                  <a:pt x="1464043" y="124689"/>
                  <a:pt x="1472290" y="181043"/>
                </a:cubicBezTo>
                <a:cubicBezTo>
                  <a:pt x="1473207" y="186541"/>
                  <a:pt x="1467709" y="192956"/>
                  <a:pt x="1465418" y="198912"/>
                </a:cubicBezTo>
                <a:cubicBezTo>
                  <a:pt x="1459004" y="195247"/>
                  <a:pt x="1448924" y="193414"/>
                  <a:pt x="1446633" y="188374"/>
                </a:cubicBezTo>
                <a:cubicBezTo>
                  <a:pt x="1435637" y="159968"/>
                  <a:pt x="1426474" y="130645"/>
                  <a:pt x="1417769" y="101781"/>
                </a:cubicBezTo>
                <a:cubicBezTo>
                  <a:pt x="1414103" y="89869"/>
                  <a:pt x="1413645" y="77040"/>
                  <a:pt x="1410896" y="60546"/>
                </a:cubicBezTo>
                <a:cubicBezTo>
                  <a:pt x="1392111" y="65128"/>
                  <a:pt x="1375159" y="68793"/>
                  <a:pt x="1358665" y="73375"/>
                </a:cubicBezTo>
                <a:cubicBezTo>
                  <a:pt x="1294980" y="91701"/>
                  <a:pt x="1238626" y="126980"/>
                  <a:pt x="1177690" y="151263"/>
                </a:cubicBezTo>
                <a:cubicBezTo>
                  <a:pt x="1118129" y="174629"/>
                  <a:pt x="1058109" y="197079"/>
                  <a:pt x="999006" y="220904"/>
                </a:cubicBezTo>
                <a:cubicBezTo>
                  <a:pt x="948149" y="241521"/>
                  <a:pt x="897751" y="263513"/>
                  <a:pt x="846895" y="285047"/>
                </a:cubicBezTo>
                <a:cubicBezTo>
                  <a:pt x="803369" y="303374"/>
                  <a:pt x="759843" y="321700"/>
                  <a:pt x="716318" y="340485"/>
                </a:cubicBezTo>
                <a:cubicBezTo>
                  <a:pt x="703947" y="345983"/>
                  <a:pt x="691577" y="351481"/>
                  <a:pt x="674166" y="359270"/>
                </a:cubicBezTo>
                <a:cubicBezTo>
                  <a:pt x="745640" y="401879"/>
                  <a:pt x="768548" y="467397"/>
                  <a:pt x="774046" y="543910"/>
                </a:cubicBezTo>
                <a:cubicBezTo>
                  <a:pt x="801536" y="543910"/>
                  <a:pt x="827652" y="542994"/>
                  <a:pt x="853767" y="544369"/>
                </a:cubicBezTo>
                <a:cubicBezTo>
                  <a:pt x="877134" y="545743"/>
                  <a:pt x="900500" y="549867"/>
                  <a:pt x="926615" y="552615"/>
                </a:cubicBezTo>
                <a:cubicBezTo>
                  <a:pt x="927532" y="547576"/>
                  <a:pt x="929364" y="540245"/>
                  <a:pt x="929823" y="532914"/>
                </a:cubicBezTo>
                <a:cubicBezTo>
                  <a:pt x="931197" y="503592"/>
                  <a:pt x="939444" y="476102"/>
                  <a:pt x="957313" y="453194"/>
                </a:cubicBezTo>
                <a:cubicBezTo>
                  <a:pt x="977014" y="427078"/>
                  <a:pt x="992133" y="397756"/>
                  <a:pt x="1020997" y="377596"/>
                </a:cubicBezTo>
                <a:cubicBezTo>
                  <a:pt x="1071396" y="341859"/>
                  <a:pt x="1124085" y="332238"/>
                  <a:pt x="1179523" y="356063"/>
                </a:cubicBezTo>
                <a:cubicBezTo>
                  <a:pt x="1210220" y="369349"/>
                  <a:pt x="1234044" y="395007"/>
                  <a:pt x="1253287" y="422955"/>
                </a:cubicBezTo>
                <a:cubicBezTo>
                  <a:pt x="1262909" y="436700"/>
                  <a:pt x="1271156" y="451361"/>
                  <a:pt x="1281235" y="467855"/>
                </a:cubicBezTo>
                <a:cubicBezTo>
                  <a:pt x="1285817" y="464190"/>
                  <a:pt x="1290857" y="461899"/>
                  <a:pt x="1294522" y="457775"/>
                </a:cubicBezTo>
                <a:cubicBezTo>
                  <a:pt x="1312391" y="436241"/>
                  <a:pt x="1331634" y="416540"/>
                  <a:pt x="1360498" y="410126"/>
                </a:cubicBezTo>
                <a:cubicBezTo>
                  <a:pt x="1363247" y="409668"/>
                  <a:pt x="1365996" y="407835"/>
                  <a:pt x="1368287" y="406003"/>
                </a:cubicBezTo>
                <a:cubicBezTo>
                  <a:pt x="1404940" y="367975"/>
                  <a:pt x="1454880" y="366142"/>
                  <a:pt x="1501155" y="365684"/>
                </a:cubicBezTo>
                <a:cubicBezTo>
                  <a:pt x="1538266" y="365226"/>
                  <a:pt x="1574003" y="379887"/>
                  <a:pt x="1599660" y="414250"/>
                </a:cubicBezTo>
                <a:cubicBezTo>
                  <a:pt x="1623027" y="445405"/>
                  <a:pt x="1638146" y="478851"/>
                  <a:pt x="1643644" y="516420"/>
                </a:cubicBezTo>
                <a:cubicBezTo>
                  <a:pt x="1647310" y="543452"/>
                  <a:pt x="1644561" y="570942"/>
                  <a:pt x="1644561" y="602097"/>
                </a:cubicBezTo>
                <a:cubicBezTo>
                  <a:pt x="1678923" y="583771"/>
                  <a:pt x="1710536" y="566360"/>
                  <a:pt x="1742608" y="550325"/>
                </a:cubicBezTo>
                <a:cubicBezTo>
                  <a:pt x="1780177" y="531082"/>
                  <a:pt x="1819122" y="513671"/>
                  <a:pt x="1856691" y="494887"/>
                </a:cubicBezTo>
                <a:cubicBezTo>
                  <a:pt x="1901133" y="472437"/>
                  <a:pt x="1945117" y="447696"/>
                  <a:pt x="1990017" y="425246"/>
                </a:cubicBezTo>
                <a:cubicBezTo>
                  <a:pt x="2095853" y="373015"/>
                  <a:pt x="2200315" y="316660"/>
                  <a:pt x="2312566" y="277716"/>
                </a:cubicBezTo>
                <a:cubicBezTo>
                  <a:pt x="2379916" y="254350"/>
                  <a:pt x="2446808" y="228234"/>
                  <a:pt x="2513700" y="203952"/>
                </a:cubicBezTo>
                <a:cubicBezTo>
                  <a:pt x="2545772" y="192039"/>
                  <a:pt x="2565015" y="199828"/>
                  <a:pt x="2574178" y="230525"/>
                </a:cubicBezTo>
                <a:cubicBezTo>
                  <a:pt x="2592963" y="294210"/>
                  <a:pt x="2591588" y="359270"/>
                  <a:pt x="2581967" y="424787"/>
                </a:cubicBezTo>
                <a:cubicBezTo>
                  <a:pt x="2581051" y="429827"/>
                  <a:pt x="2578760" y="433951"/>
                  <a:pt x="2577385" y="438991"/>
                </a:cubicBezTo>
                <a:cubicBezTo>
                  <a:pt x="2575094" y="448154"/>
                  <a:pt x="2571887" y="457317"/>
                  <a:pt x="2560433" y="455484"/>
                </a:cubicBezTo>
                <a:cubicBezTo>
                  <a:pt x="2547604" y="453652"/>
                  <a:pt x="2547146" y="442198"/>
                  <a:pt x="2547146" y="432576"/>
                </a:cubicBezTo>
                <a:cubicBezTo>
                  <a:pt x="2547604" y="411042"/>
                  <a:pt x="2550811" y="389509"/>
                  <a:pt x="2548979" y="367975"/>
                </a:cubicBezTo>
                <a:cubicBezTo>
                  <a:pt x="2546688" y="334529"/>
                  <a:pt x="2541190" y="301541"/>
                  <a:pt x="2537067" y="265804"/>
                </a:cubicBezTo>
                <a:cubicBezTo>
                  <a:pt x="2527445" y="267637"/>
                  <a:pt x="2519656" y="268095"/>
                  <a:pt x="2512784" y="270844"/>
                </a:cubicBezTo>
                <a:cubicBezTo>
                  <a:pt x="2460095" y="290087"/>
                  <a:pt x="2406489" y="304748"/>
                  <a:pt x="2355175" y="328114"/>
                </a:cubicBezTo>
                <a:cubicBezTo>
                  <a:pt x="2290115" y="357895"/>
                  <a:pt x="2221849" y="382178"/>
                  <a:pt x="2156789" y="412417"/>
                </a:cubicBezTo>
                <a:cubicBezTo>
                  <a:pt x="2083483" y="446321"/>
                  <a:pt x="2012009" y="483891"/>
                  <a:pt x="1940077" y="521002"/>
                </a:cubicBezTo>
                <a:cubicBezTo>
                  <a:pt x="1884181" y="549408"/>
                  <a:pt x="1828743" y="579189"/>
                  <a:pt x="1773305" y="608512"/>
                </a:cubicBezTo>
                <a:cubicBezTo>
                  <a:pt x="1728863" y="631878"/>
                  <a:pt x="1685337" y="656619"/>
                  <a:pt x="1639979" y="678611"/>
                </a:cubicBezTo>
                <a:cubicBezTo>
                  <a:pt x="1622569" y="686858"/>
                  <a:pt x="1615696" y="700145"/>
                  <a:pt x="1608365" y="715264"/>
                </a:cubicBezTo>
                <a:cubicBezTo>
                  <a:pt x="1588206" y="756041"/>
                  <a:pt x="1569421" y="797276"/>
                  <a:pt x="1546513" y="836220"/>
                </a:cubicBezTo>
                <a:cubicBezTo>
                  <a:pt x="1526812" y="870124"/>
                  <a:pt x="1503446" y="902196"/>
                  <a:pt x="1479621" y="933351"/>
                </a:cubicBezTo>
                <a:cubicBezTo>
                  <a:pt x="1444342" y="979167"/>
                  <a:pt x="1417310" y="1030482"/>
                  <a:pt x="1382490" y="1075840"/>
                </a:cubicBezTo>
                <a:cubicBezTo>
                  <a:pt x="1349044" y="1119366"/>
                  <a:pt x="1313307" y="1161975"/>
                  <a:pt x="1263367" y="1188091"/>
                </a:cubicBezTo>
                <a:cubicBezTo>
                  <a:pt x="1235877" y="1202294"/>
                  <a:pt x="1205638" y="1210083"/>
                  <a:pt x="1176315" y="1192214"/>
                </a:cubicBezTo>
                <a:cubicBezTo>
                  <a:pt x="1159822" y="1182135"/>
                  <a:pt x="1143786" y="1169764"/>
                  <a:pt x="1129125" y="1156936"/>
                </a:cubicBezTo>
                <a:cubicBezTo>
                  <a:pt x="1068647" y="1105163"/>
                  <a:pt x="1023288" y="1042394"/>
                  <a:pt x="994882" y="968171"/>
                </a:cubicBezTo>
                <a:cubicBezTo>
                  <a:pt x="978388" y="925104"/>
                  <a:pt x="956854" y="882953"/>
                  <a:pt x="944026" y="838969"/>
                </a:cubicBezTo>
                <a:cubicBezTo>
                  <a:pt x="928448" y="785363"/>
                  <a:pt x="913329" y="730842"/>
                  <a:pt x="918368" y="673113"/>
                </a:cubicBezTo>
                <a:cubicBezTo>
                  <a:pt x="918368" y="653412"/>
                  <a:pt x="914245" y="633711"/>
                  <a:pt x="912870" y="6149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4"/>
          <p:cNvSpPr/>
          <p:nvPr/>
        </p:nvSpPr>
        <p:spPr>
          <a:xfrm rot="1154972">
            <a:off x="965499" y="3489898"/>
            <a:ext cx="1420069" cy="1100711"/>
          </a:xfrm>
          <a:custGeom>
            <a:avLst/>
            <a:gdLst/>
            <a:ahLst/>
            <a:cxnLst/>
            <a:rect l="l" t="t" r="r" b="b"/>
            <a:pathLst>
              <a:path w="2837408" h="2202910" extrusionOk="0">
                <a:moveTo>
                  <a:pt x="2347867" y="385850"/>
                </a:moveTo>
                <a:cubicBezTo>
                  <a:pt x="2339937" y="491127"/>
                  <a:pt x="2330640" y="596951"/>
                  <a:pt x="2324624" y="703049"/>
                </a:cubicBezTo>
                <a:cubicBezTo>
                  <a:pt x="2321616" y="758286"/>
                  <a:pt x="2321342" y="814342"/>
                  <a:pt x="2324897" y="869579"/>
                </a:cubicBezTo>
                <a:cubicBezTo>
                  <a:pt x="2330093" y="950793"/>
                  <a:pt x="2319975" y="1030640"/>
                  <a:pt x="2307943" y="1110486"/>
                </a:cubicBezTo>
                <a:cubicBezTo>
                  <a:pt x="2302474" y="1146308"/>
                  <a:pt x="2310131" y="1170371"/>
                  <a:pt x="2333921" y="1199357"/>
                </a:cubicBezTo>
                <a:cubicBezTo>
                  <a:pt x="2413494" y="1295884"/>
                  <a:pt x="2488419" y="1396239"/>
                  <a:pt x="2563344" y="1496321"/>
                </a:cubicBezTo>
                <a:cubicBezTo>
                  <a:pt x="2616393" y="1567418"/>
                  <a:pt x="2667254" y="1640428"/>
                  <a:pt x="2717842" y="1713439"/>
                </a:cubicBezTo>
                <a:cubicBezTo>
                  <a:pt x="2753937" y="1765394"/>
                  <a:pt x="2788938" y="1818169"/>
                  <a:pt x="2823393" y="1871492"/>
                </a:cubicBezTo>
                <a:cubicBezTo>
                  <a:pt x="2844721" y="1904305"/>
                  <a:pt x="2841987" y="1913876"/>
                  <a:pt x="2813275" y="1940674"/>
                </a:cubicBezTo>
                <a:cubicBezTo>
                  <a:pt x="2792493" y="1960089"/>
                  <a:pt x="2767336" y="1967472"/>
                  <a:pt x="2739718" y="1970206"/>
                </a:cubicBezTo>
                <a:cubicBezTo>
                  <a:pt x="2619947" y="1982785"/>
                  <a:pt x="2500177" y="1995090"/>
                  <a:pt x="2380407" y="2009309"/>
                </a:cubicBezTo>
                <a:cubicBezTo>
                  <a:pt x="2348961" y="2012864"/>
                  <a:pt x="2318061" y="2020521"/>
                  <a:pt x="2287435" y="2028724"/>
                </a:cubicBezTo>
                <a:cubicBezTo>
                  <a:pt x="2211690" y="2048959"/>
                  <a:pt x="2134577" y="2054428"/>
                  <a:pt x="2056918" y="2056069"/>
                </a:cubicBezTo>
                <a:cubicBezTo>
                  <a:pt x="1973243" y="2057710"/>
                  <a:pt x="1891482" y="2074937"/>
                  <a:pt x="1809174" y="2088883"/>
                </a:cubicBezTo>
                <a:cubicBezTo>
                  <a:pt x="1704991" y="2106657"/>
                  <a:pt x="1602448" y="2136463"/>
                  <a:pt x="1494983" y="2133455"/>
                </a:cubicBezTo>
                <a:cubicBezTo>
                  <a:pt x="1470099" y="2132634"/>
                  <a:pt x="1444942" y="2136736"/>
                  <a:pt x="1420058" y="2138650"/>
                </a:cubicBezTo>
                <a:cubicBezTo>
                  <a:pt x="1330367" y="2145213"/>
                  <a:pt x="1240676" y="2153143"/>
                  <a:pt x="1150712" y="2157792"/>
                </a:cubicBezTo>
                <a:cubicBezTo>
                  <a:pt x="1016175" y="2164628"/>
                  <a:pt x="881366" y="2169003"/>
                  <a:pt x="746829" y="2174472"/>
                </a:cubicBezTo>
                <a:cubicBezTo>
                  <a:pt x="715109" y="2175839"/>
                  <a:pt x="683663" y="2175566"/>
                  <a:pt x="651943" y="2177753"/>
                </a:cubicBezTo>
                <a:cubicBezTo>
                  <a:pt x="544478" y="2185136"/>
                  <a:pt x="437286" y="2195254"/>
                  <a:pt x="329821" y="2200176"/>
                </a:cubicBezTo>
                <a:cubicBezTo>
                  <a:pt x="247787" y="2204004"/>
                  <a:pt x="165479" y="2203457"/>
                  <a:pt x="83445" y="2200723"/>
                </a:cubicBezTo>
                <a:cubicBezTo>
                  <a:pt x="14262" y="2198262"/>
                  <a:pt x="-18551" y="2142752"/>
                  <a:pt x="10708" y="2080953"/>
                </a:cubicBezTo>
                <a:cubicBezTo>
                  <a:pt x="23286" y="2054428"/>
                  <a:pt x="42974" y="2030912"/>
                  <a:pt x="59381" y="2006028"/>
                </a:cubicBezTo>
                <a:cubicBezTo>
                  <a:pt x="77429" y="1978410"/>
                  <a:pt x="95203" y="1950518"/>
                  <a:pt x="113524" y="1922900"/>
                </a:cubicBezTo>
                <a:cubicBezTo>
                  <a:pt x="134579" y="1891180"/>
                  <a:pt x="155908" y="1859733"/>
                  <a:pt x="177511" y="1828287"/>
                </a:cubicBezTo>
                <a:cubicBezTo>
                  <a:pt x="187355" y="1814068"/>
                  <a:pt x="198840" y="1800669"/>
                  <a:pt x="207317" y="1785629"/>
                </a:cubicBezTo>
                <a:cubicBezTo>
                  <a:pt x="231927" y="1741877"/>
                  <a:pt x="254350" y="1696759"/>
                  <a:pt x="280327" y="1653554"/>
                </a:cubicBezTo>
                <a:cubicBezTo>
                  <a:pt x="294820" y="1629217"/>
                  <a:pt x="315329" y="1608708"/>
                  <a:pt x="331735" y="1585465"/>
                </a:cubicBezTo>
                <a:cubicBezTo>
                  <a:pt x="348142" y="1562496"/>
                  <a:pt x="361541" y="1537338"/>
                  <a:pt x="378495" y="1514916"/>
                </a:cubicBezTo>
                <a:cubicBezTo>
                  <a:pt x="432364" y="1442725"/>
                  <a:pt x="486507" y="1370535"/>
                  <a:pt x="542837" y="1300259"/>
                </a:cubicBezTo>
                <a:cubicBezTo>
                  <a:pt x="556236" y="1283579"/>
                  <a:pt x="553775" y="1271274"/>
                  <a:pt x="551314" y="1253226"/>
                </a:cubicBezTo>
                <a:cubicBezTo>
                  <a:pt x="539556" y="1168457"/>
                  <a:pt x="526157" y="1083962"/>
                  <a:pt x="521235" y="998646"/>
                </a:cubicBezTo>
                <a:cubicBezTo>
                  <a:pt x="514945" y="894463"/>
                  <a:pt x="513031" y="789732"/>
                  <a:pt x="514945" y="685548"/>
                </a:cubicBezTo>
                <a:cubicBezTo>
                  <a:pt x="517133" y="549645"/>
                  <a:pt x="524790" y="413741"/>
                  <a:pt x="530259" y="277564"/>
                </a:cubicBezTo>
                <a:cubicBezTo>
                  <a:pt x="530805" y="266626"/>
                  <a:pt x="532446" y="255415"/>
                  <a:pt x="534907" y="244477"/>
                </a:cubicBezTo>
                <a:cubicBezTo>
                  <a:pt x="544751" y="197444"/>
                  <a:pt x="566354" y="164630"/>
                  <a:pt x="619950" y="156974"/>
                </a:cubicBezTo>
                <a:cubicBezTo>
                  <a:pt x="698156" y="145489"/>
                  <a:pt x="774994" y="127441"/>
                  <a:pt x="852927" y="114589"/>
                </a:cubicBezTo>
                <a:cubicBezTo>
                  <a:pt x="938243" y="100644"/>
                  <a:pt x="1024105" y="89159"/>
                  <a:pt x="1109968" y="76854"/>
                </a:cubicBezTo>
                <a:cubicBezTo>
                  <a:pt x="1164658" y="69197"/>
                  <a:pt x="1219347" y="61267"/>
                  <a:pt x="1274037" y="54704"/>
                </a:cubicBezTo>
                <a:cubicBezTo>
                  <a:pt x="1349235" y="45680"/>
                  <a:pt x="1424707" y="37477"/>
                  <a:pt x="1500178" y="30094"/>
                </a:cubicBezTo>
                <a:cubicBezTo>
                  <a:pt x="1586314" y="21344"/>
                  <a:pt x="1672724" y="10953"/>
                  <a:pt x="1759407" y="6851"/>
                </a:cubicBezTo>
                <a:cubicBezTo>
                  <a:pt x="1869606" y="1655"/>
                  <a:pt x="1980353" y="562"/>
                  <a:pt x="2090552" y="15"/>
                </a:cubicBezTo>
                <a:cubicBezTo>
                  <a:pt x="2131296" y="-259"/>
                  <a:pt x="2172587" y="3296"/>
                  <a:pt x="2213057" y="9585"/>
                </a:cubicBezTo>
                <a:cubicBezTo>
                  <a:pt x="2274036" y="19156"/>
                  <a:pt x="2313959" y="58259"/>
                  <a:pt x="2328999" y="115683"/>
                </a:cubicBezTo>
                <a:cubicBezTo>
                  <a:pt x="2341031" y="162716"/>
                  <a:pt x="2344038" y="212484"/>
                  <a:pt x="2347320" y="261157"/>
                </a:cubicBezTo>
                <a:cubicBezTo>
                  <a:pt x="2350328" y="302175"/>
                  <a:pt x="2347867" y="343465"/>
                  <a:pt x="2347867" y="385850"/>
                </a:cubicBezTo>
                <a:close/>
                <a:moveTo>
                  <a:pt x="1541469" y="1316393"/>
                </a:moveTo>
                <a:cubicBezTo>
                  <a:pt x="1540922" y="1318580"/>
                  <a:pt x="1540375" y="1321041"/>
                  <a:pt x="1539828" y="1323502"/>
                </a:cubicBezTo>
                <a:cubicBezTo>
                  <a:pt x="1623230" y="1321315"/>
                  <a:pt x="1706631" y="1320768"/>
                  <a:pt x="1790033" y="1316119"/>
                </a:cubicBezTo>
                <a:cubicBezTo>
                  <a:pt x="1879997" y="1311197"/>
                  <a:pt x="1969688" y="1302720"/>
                  <a:pt x="2059379" y="1295884"/>
                </a:cubicBezTo>
                <a:cubicBezTo>
                  <a:pt x="2079888" y="1294243"/>
                  <a:pt x="2100396" y="1291509"/>
                  <a:pt x="2120905" y="1290689"/>
                </a:cubicBezTo>
                <a:cubicBezTo>
                  <a:pt x="2152352" y="1289321"/>
                  <a:pt x="2181064" y="1299439"/>
                  <a:pt x="2203213" y="1321041"/>
                </a:cubicBezTo>
                <a:cubicBezTo>
                  <a:pt x="2229190" y="1346472"/>
                  <a:pt x="2253527" y="1374090"/>
                  <a:pt x="2275950" y="1402529"/>
                </a:cubicBezTo>
                <a:cubicBezTo>
                  <a:pt x="2333921" y="1475813"/>
                  <a:pt x="2391618" y="1549644"/>
                  <a:pt x="2447675" y="1624568"/>
                </a:cubicBezTo>
                <a:cubicBezTo>
                  <a:pt x="2460527" y="1641796"/>
                  <a:pt x="2470918" y="1662851"/>
                  <a:pt x="2475567" y="1683633"/>
                </a:cubicBezTo>
                <a:cubicBezTo>
                  <a:pt x="2482130" y="1713439"/>
                  <a:pt x="2471739" y="1727385"/>
                  <a:pt x="2441386" y="1734768"/>
                </a:cubicBezTo>
                <a:cubicBezTo>
                  <a:pt x="2409119" y="1742698"/>
                  <a:pt x="2376579" y="1750628"/>
                  <a:pt x="2343492" y="1754183"/>
                </a:cubicBezTo>
                <a:cubicBezTo>
                  <a:pt x="2268020" y="1762386"/>
                  <a:pt x="2192275" y="1768128"/>
                  <a:pt x="2116803" y="1774691"/>
                </a:cubicBezTo>
                <a:cubicBezTo>
                  <a:pt x="2075786" y="1778246"/>
                  <a:pt x="2034769" y="1782348"/>
                  <a:pt x="1993752" y="1785356"/>
                </a:cubicBezTo>
                <a:cubicBezTo>
                  <a:pt x="1853473" y="1795747"/>
                  <a:pt x="1712921" y="1806138"/>
                  <a:pt x="1572369" y="1815982"/>
                </a:cubicBezTo>
                <a:cubicBezTo>
                  <a:pt x="1540922" y="1818169"/>
                  <a:pt x="1508655" y="1815982"/>
                  <a:pt x="1477482" y="1820083"/>
                </a:cubicBezTo>
                <a:cubicBezTo>
                  <a:pt x="1376853" y="1833209"/>
                  <a:pt x="1276498" y="1848249"/>
                  <a:pt x="1176143" y="1862468"/>
                </a:cubicBezTo>
                <a:cubicBezTo>
                  <a:pt x="1127469" y="1869304"/>
                  <a:pt x="1079342" y="1879148"/>
                  <a:pt x="1030395" y="1881883"/>
                </a:cubicBezTo>
                <a:cubicBezTo>
                  <a:pt x="886561" y="1889813"/>
                  <a:pt x="742728" y="1895282"/>
                  <a:pt x="598894" y="1901297"/>
                </a:cubicBezTo>
                <a:cubicBezTo>
                  <a:pt x="548306" y="1903485"/>
                  <a:pt x="497445" y="1904852"/>
                  <a:pt x="446857" y="1905126"/>
                </a:cubicBezTo>
                <a:cubicBezTo>
                  <a:pt x="406113" y="1905399"/>
                  <a:pt x="386698" y="1878328"/>
                  <a:pt x="398457" y="1838951"/>
                </a:cubicBezTo>
                <a:cubicBezTo>
                  <a:pt x="401465" y="1828287"/>
                  <a:pt x="405840" y="1817896"/>
                  <a:pt x="411309" y="1808325"/>
                </a:cubicBezTo>
                <a:cubicBezTo>
                  <a:pt x="449865" y="1739143"/>
                  <a:pt x="488968" y="1670508"/>
                  <a:pt x="527798" y="1601599"/>
                </a:cubicBezTo>
                <a:cubicBezTo>
                  <a:pt x="567994" y="1529955"/>
                  <a:pt x="624325" y="1468430"/>
                  <a:pt x="657685" y="1392411"/>
                </a:cubicBezTo>
                <a:cubicBezTo>
                  <a:pt x="660420" y="1386395"/>
                  <a:pt x="668897" y="1381200"/>
                  <a:pt x="676006" y="1379012"/>
                </a:cubicBezTo>
                <a:cubicBezTo>
                  <a:pt x="698702" y="1372176"/>
                  <a:pt x="721672" y="1363699"/>
                  <a:pt x="744915" y="1362332"/>
                </a:cubicBezTo>
                <a:cubicBezTo>
                  <a:pt x="825309" y="1356863"/>
                  <a:pt x="905703" y="1354675"/>
                  <a:pt x="986096" y="1350300"/>
                </a:cubicBezTo>
                <a:cubicBezTo>
                  <a:pt x="1035864" y="1347566"/>
                  <a:pt x="1085358" y="1343191"/>
                  <a:pt x="1134852" y="1339636"/>
                </a:cubicBezTo>
                <a:cubicBezTo>
                  <a:pt x="1134852" y="1336081"/>
                  <a:pt x="1135125" y="1332526"/>
                  <a:pt x="1135125" y="1329245"/>
                </a:cubicBezTo>
                <a:cubicBezTo>
                  <a:pt x="1123640" y="1328151"/>
                  <a:pt x="1112156" y="1325963"/>
                  <a:pt x="1100671" y="1325963"/>
                </a:cubicBezTo>
                <a:cubicBezTo>
                  <a:pt x="1013714" y="1324323"/>
                  <a:pt x="928399" y="1344011"/>
                  <a:pt x="840349" y="1337722"/>
                </a:cubicBezTo>
                <a:cubicBezTo>
                  <a:pt x="762142" y="1332253"/>
                  <a:pt x="682843" y="1337448"/>
                  <a:pt x="605730" y="1323776"/>
                </a:cubicBezTo>
                <a:cubicBezTo>
                  <a:pt x="601902" y="1326784"/>
                  <a:pt x="598621" y="1328151"/>
                  <a:pt x="596980" y="1330612"/>
                </a:cubicBezTo>
                <a:cubicBezTo>
                  <a:pt x="538189" y="1431788"/>
                  <a:pt x="476663" y="1531049"/>
                  <a:pt x="394082" y="1615544"/>
                </a:cubicBezTo>
                <a:cubicBezTo>
                  <a:pt x="388886" y="1621013"/>
                  <a:pt x="386425" y="1629217"/>
                  <a:pt x="382323" y="1636053"/>
                </a:cubicBezTo>
                <a:cubicBezTo>
                  <a:pt x="367010" y="1661757"/>
                  <a:pt x="351971" y="1688008"/>
                  <a:pt x="336111" y="1713165"/>
                </a:cubicBezTo>
                <a:cubicBezTo>
                  <a:pt x="304938" y="1762386"/>
                  <a:pt x="268842" y="1809146"/>
                  <a:pt x="242045" y="1860554"/>
                </a:cubicBezTo>
                <a:cubicBezTo>
                  <a:pt x="197199" y="1946416"/>
                  <a:pt x="145791" y="2027630"/>
                  <a:pt x="83445" y="2101735"/>
                </a:cubicBezTo>
                <a:cubicBezTo>
                  <a:pt x="76335" y="2109938"/>
                  <a:pt x="73601" y="2121970"/>
                  <a:pt x="67311" y="2135916"/>
                </a:cubicBezTo>
                <a:cubicBezTo>
                  <a:pt x="80710" y="2137283"/>
                  <a:pt x="86726" y="2138650"/>
                  <a:pt x="92742" y="2138650"/>
                </a:cubicBezTo>
                <a:cubicBezTo>
                  <a:pt x="160557" y="2136189"/>
                  <a:pt x="228372" y="2134275"/>
                  <a:pt x="296187" y="2130720"/>
                </a:cubicBezTo>
                <a:cubicBezTo>
                  <a:pt x="368924" y="2126619"/>
                  <a:pt x="441388" y="2121423"/>
                  <a:pt x="513852" y="2115681"/>
                </a:cubicBezTo>
                <a:cubicBezTo>
                  <a:pt x="589323" y="2109938"/>
                  <a:pt x="664795" y="2102282"/>
                  <a:pt x="740540" y="2097360"/>
                </a:cubicBezTo>
                <a:cubicBezTo>
                  <a:pt x="830504" y="2091617"/>
                  <a:pt x="920742" y="2087516"/>
                  <a:pt x="1010980" y="2083687"/>
                </a:cubicBezTo>
                <a:cubicBezTo>
                  <a:pt x="1088639" y="2080406"/>
                  <a:pt x="1166025" y="2078492"/>
                  <a:pt x="1243684" y="2075484"/>
                </a:cubicBezTo>
                <a:cubicBezTo>
                  <a:pt x="1295639" y="2073570"/>
                  <a:pt x="1347594" y="2072476"/>
                  <a:pt x="1399276" y="2067827"/>
                </a:cubicBezTo>
                <a:cubicBezTo>
                  <a:pt x="1455606" y="2062905"/>
                  <a:pt x="1511390" y="2053881"/>
                  <a:pt x="1567446" y="2047866"/>
                </a:cubicBezTo>
                <a:cubicBezTo>
                  <a:pt x="1617761" y="2042397"/>
                  <a:pt x="1668349" y="2039936"/>
                  <a:pt x="1718390" y="2032552"/>
                </a:cubicBezTo>
                <a:cubicBezTo>
                  <a:pt x="1805346" y="2019427"/>
                  <a:pt x="1891756" y="2001379"/>
                  <a:pt x="1978712" y="1989621"/>
                </a:cubicBezTo>
                <a:cubicBezTo>
                  <a:pt x="2044613" y="1980597"/>
                  <a:pt x="2111334" y="1979504"/>
                  <a:pt x="2177509" y="1972121"/>
                </a:cubicBezTo>
                <a:cubicBezTo>
                  <a:pt x="2240128" y="1965284"/>
                  <a:pt x="2302474" y="1954620"/>
                  <a:pt x="2364821" y="1946143"/>
                </a:cubicBezTo>
                <a:cubicBezTo>
                  <a:pt x="2450957" y="1934658"/>
                  <a:pt x="2537093" y="1923447"/>
                  <a:pt x="2623229" y="1912235"/>
                </a:cubicBezTo>
                <a:cubicBezTo>
                  <a:pt x="2666980" y="1906493"/>
                  <a:pt x="2710732" y="1900477"/>
                  <a:pt x="2761046" y="1893641"/>
                </a:cubicBezTo>
                <a:cubicBezTo>
                  <a:pt x="2718936" y="1805044"/>
                  <a:pt x="2659324" y="1732580"/>
                  <a:pt x="2611471" y="1653280"/>
                </a:cubicBezTo>
                <a:cubicBezTo>
                  <a:pt x="2562523" y="1572066"/>
                  <a:pt x="2508928" y="1493040"/>
                  <a:pt x="2452324" y="1417021"/>
                </a:cubicBezTo>
                <a:cubicBezTo>
                  <a:pt x="2396540" y="1342370"/>
                  <a:pt x="2334468" y="1272641"/>
                  <a:pt x="2280052" y="1207013"/>
                </a:cubicBezTo>
                <a:cubicBezTo>
                  <a:pt x="2245050" y="1219319"/>
                  <a:pt x="2219346" y="1233538"/>
                  <a:pt x="2192275" y="1237093"/>
                </a:cubicBezTo>
                <a:cubicBezTo>
                  <a:pt x="2073052" y="1252679"/>
                  <a:pt x="1956016" y="1281391"/>
                  <a:pt x="1835152" y="1287134"/>
                </a:cubicBezTo>
                <a:cubicBezTo>
                  <a:pt x="1736711" y="1291782"/>
                  <a:pt x="1639090" y="1306275"/>
                  <a:pt x="1541469" y="1316393"/>
                </a:cubicBezTo>
                <a:close/>
                <a:moveTo>
                  <a:pt x="2228917" y="1171465"/>
                </a:moveTo>
                <a:cubicBezTo>
                  <a:pt x="2231925" y="1141113"/>
                  <a:pt x="2232198" y="1120877"/>
                  <a:pt x="2236300" y="1101189"/>
                </a:cubicBezTo>
                <a:cubicBezTo>
                  <a:pt x="2256535" y="1003295"/>
                  <a:pt x="2266653" y="904580"/>
                  <a:pt x="2265832" y="804225"/>
                </a:cubicBezTo>
                <a:cubicBezTo>
                  <a:pt x="2265285" y="744066"/>
                  <a:pt x="2268567" y="683634"/>
                  <a:pt x="2274583" y="624023"/>
                </a:cubicBezTo>
                <a:cubicBezTo>
                  <a:pt x="2290716" y="467337"/>
                  <a:pt x="2295365" y="310651"/>
                  <a:pt x="2269387" y="154513"/>
                </a:cubicBezTo>
                <a:cubicBezTo>
                  <a:pt x="2261731" y="108300"/>
                  <a:pt x="2224542" y="68103"/>
                  <a:pt x="2177782" y="67556"/>
                </a:cubicBezTo>
                <a:cubicBezTo>
                  <a:pt x="2059106" y="65642"/>
                  <a:pt x="1940976" y="58259"/>
                  <a:pt x="1822026" y="71658"/>
                </a:cubicBezTo>
                <a:cubicBezTo>
                  <a:pt x="1708819" y="84510"/>
                  <a:pt x="1594518" y="74119"/>
                  <a:pt x="1481037" y="85330"/>
                </a:cubicBezTo>
                <a:cubicBezTo>
                  <a:pt x="1285795" y="104198"/>
                  <a:pt x="1090827" y="138106"/>
                  <a:pt x="896132" y="160255"/>
                </a:cubicBezTo>
                <a:cubicBezTo>
                  <a:pt x="816012" y="169279"/>
                  <a:pt x="735891" y="181858"/>
                  <a:pt x="656318" y="194436"/>
                </a:cubicBezTo>
                <a:cubicBezTo>
                  <a:pt x="608738" y="201819"/>
                  <a:pt x="572370" y="221507"/>
                  <a:pt x="566080" y="269634"/>
                </a:cubicBezTo>
                <a:cubicBezTo>
                  <a:pt x="558971" y="322957"/>
                  <a:pt x="553228" y="377099"/>
                  <a:pt x="554322" y="430695"/>
                </a:cubicBezTo>
                <a:cubicBezTo>
                  <a:pt x="557877" y="589295"/>
                  <a:pt x="564986" y="747621"/>
                  <a:pt x="571549" y="905947"/>
                </a:cubicBezTo>
                <a:cubicBezTo>
                  <a:pt x="575924" y="1010404"/>
                  <a:pt x="581120" y="1114862"/>
                  <a:pt x="587409" y="1219045"/>
                </a:cubicBezTo>
                <a:cubicBezTo>
                  <a:pt x="590144" y="1266078"/>
                  <a:pt x="623778" y="1275649"/>
                  <a:pt x="669170" y="1276196"/>
                </a:cubicBezTo>
                <a:cubicBezTo>
                  <a:pt x="729329" y="1277016"/>
                  <a:pt x="789761" y="1277290"/>
                  <a:pt x="849919" y="1274008"/>
                </a:cubicBezTo>
                <a:cubicBezTo>
                  <a:pt x="925664" y="1269906"/>
                  <a:pt x="1001409" y="1256781"/>
                  <a:pt x="1077154" y="1257054"/>
                </a:cubicBezTo>
                <a:cubicBezTo>
                  <a:pt x="1294545" y="1257328"/>
                  <a:pt x="1511663" y="1251312"/>
                  <a:pt x="1728234" y="1229983"/>
                </a:cubicBezTo>
                <a:cubicBezTo>
                  <a:pt x="1824214" y="1220412"/>
                  <a:pt x="1920468" y="1212209"/>
                  <a:pt x="2016721" y="1202638"/>
                </a:cubicBezTo>
                <a:cubicBezTo>
                  <a:pt x="2051449" y="1199083"/>
                  <a:pt x="2085904" y="1193341"/>
                  <a:pt x="2120358" y="1188419"/>
                </a:cubicBezTo>
                <a:cubicBezTo>
                  <a:pt x="2157000" y="1182950"/>
                  <a:pt x="2194189" y="1176934"/>
                  <a:pt x="2228917" y="1171465"/>
                </a:cubicBezTo>
                <a:close/>
                <a:moveTo>
                  <a:pt x="1344860" y="1773051"/>
                </a:moveTo>
                <a:cubicBezTo>
                  <a:pt x="1440020" y="1753362"/>
                  <a:pt x="1535180" y="1758831"/>
                  <a:pt x="1629519" y="1736955"/>
                </a:cubicBezTo>
                <a:cubicBezTo>
                  <a:pt x="1622136" y="1701134"/>
                  <a:pt x="1616394" y="1672422"/>
                  <a:pt x="1609557" y="1638788"/>
                </a:cubicBezTo>
                <a:cubicBezTo>
                  <a:pt x="1518773" y="1651366"/>
                  <a:pt x="1429629" y="1650272"/>
                  <a:pt x="1345133" y="1675430"/>
                </a:cubicBezTo>
                <a:cubicBezTo>
                  <a:pt x="1344860" y="1709337"/>
                  <a:pt x="1344860" y="1738870"/>
                  <a:pt x="1344860" y="1773051"/>
                </a:cubicBezTo>
                <a:close/>
                <a:moveTo>
                  <a:pt x="835700" y="1718908"/>
                </a:moveTo>
                <a:cubicBezTo>
                  <a:pt x="825309" y="1756370"/>
                  <a:pt x="815191" y="1792465"/>
                  <a:pt x="803160" y="1835397"/>
                </a:cubicBezTo>
                <a:cubicBezTo>
                  <a:pt x="882733" y="1827467"/>
                  <a:pt x="957384" y="1834303"/>
                  <a:pt x="1028207" y="1815708"/>
                </a:cubicBezTo>
                <a:cubicBezTo>
                  <a:pt x="1028207" y="1775511"/>
                  <a:pt x="1028207" y="1741604"/>
                  <a:pt x="1028207" y="1706056"/>
                </a:cubicBezTo>
                <a:cubicBezTo>
                  <a:pt x="964220" y="1710431"/>
                  <a:pt x="902695" y="1714533"/>
                  <a:pt x="835700" y="1718908"/>
                </a:cubicBezTo>
                <a:close/>
                <a:moveTo>
                  <a:pt x="1300288" y="1783442"/>
                </a:moveTo>
                <a:cubicBezTo>
                  <a:pt x="1297007" y="1741604"/>
                  <a:pt x="1294545" y="1709337"/>
                  <a:pt x="1291538" y="1674062"/>
                </a:cubicBezTo>
                <a:cubicBezTo>
                  <a:pt x="1251067" y="1678711"/>
                  <a:pt x="1214699" y="1681992"/>
                  <a:pt x="1178877" y="1687188"/>
                </a:cubicBezTo>
                <a:cubicBezTo>
                  <a:pt x="1149892" y="1691563"/>
                  <a:pt x="1121179" y="1698673"/>
                  <a:pt x="1092194" y="1704689"/>
                </a:cubicBezTo>
                <a:cubicBezTo>
                  <a:pt x="1089186" y="1735862"/>
                  <a:pt x="1086178" y="1767308"/>
                  <a:pt x="1083444" y="1798481"/>
                </a:cubicBezTo>
                <a:cubicBezTo>
                  <a:pt x="1083170" y="1800942"/>
                  <a:pt x="1086178" y="1803677"/>
                  <a:pt x="1090280" y="1811060"/>
                </a:cubicBezTo>
                <a:cubicBezTo>
                  <a:pt x="1158095" y="1802036"/>
                  <a:pt x="1227551" y="1793012"/>
                  <a:pt x="1300288" y="1783442"/>
                </a:cubicBezTo>
                <a:close/>
                <a:moveTo>
                  <a:pt x="2154539" y="1690743"/>
                </a:moveTo>
                <a:cubicBezTo>
                  <a:pt x="2138406" y="1660116"/>
                  <a:pt x="2127468" y="1636053"/>
                  <a:pt x="2113522" y="1613630"/>
                </a:cubicBezTo>
                <a:cubicBezTo>
                  <a:pt x="2108600" y="1605700"/>
                  <a:pt x="2096295" y="1597223"/>
                  <a:pt x="2087544" y="1597497"/>
                </a:cubicBezTo>
                <a:cubicBezTo>
                  <a:pt x="2021917" y="1600778"/>
                  <a:pt x="1956563" y="1606247"/>
                  <a:pt x="1885466" y="1611716"/>
                </a:cubicBezTo>
                <a:cubicBezTo>
                  <a:pt x="1897225" y="1649452"/>
                  <a:pt x="1906522" y="1680352"/>
                  <a:pt x="1916913" y="1713712"/>
                </a:cubicBezTo>
                <a:cubicBezTo>
                  <a:pt x="1997580" y="1706056"/>
                  <a:pt x="2072231" y="1698946"/>
                  <a:pt x="2154539" y="1690743"/>
                </a:cubicBezTo>
                <a:close/>
                <a:moveTo>
                  <a:pt x="1832417" y="1616912"/>
                </a:moveTo>
                <a:cubicBezTo>
                  <a:pt x="1769524" y="1619646"/>
                  <a:pt x="1712374" y="1625115"/>
                  <a:pt x="1654129" y="1637694"/>
                </a:cubicBezTo>
                <a:cubicBezTo>
                  <a:pt x="1659598" y="1674609"/>
                  <a:pt x="1664247" y="1706876"/>
                  <a:pt x="1668896" y="1740237"/>
                </a:cubicBezTo>
                <a:cubicBezTo>
                  <a:pt x="1735617" y="1731486"/>
                  <a:pt x="1800698" y="1737776"/>
                  <a:pt x="1866598" y="1716173"/>
                </a:cubicBezTo>
                <a:cubicBezTo>
                  <a:pt x="1855114" y="1682813"/>
                  <a:pt x="1844449" y="1651913"/>
                  <a:pt x="1832417" y="1616912"/>
                </a:cubicBezTo>
                <a:close/>
                <a:moveTo>
                  <a:pt x="2321616" y="1564136"/>
                </a:moveTo>
                <a:cubicBezTo>
                  <a:pt x="2266106" y="1573434"/>
                  <a:pt x="2213330" y="1582457"/>
                  <a:pt x="2156453" y="1592028"/>
                </a:cubicBezTo>
                <a:cubicBezTo>
                  <a:pt x="2163836" y="1606247"/>
                  <a:pt x="2169852" y="1614177"/>
                  <a:pt x="2171766" y="1622928"/>
                </a:cubicBezTo>
                <a:cubicBezTo>
                  <a:pt x="2184618" y="1681446"/>
                  <a:pt x="2216065" y="1708243"/>
                  <a:pt x="2277591" y="1687461"/>
                </a:cubicBezTo>
                <a:cubicBezTo>
                  <a:pt x="2283333" y="1685547"/>
                  <a:pt x="2290169" y="1687735"/>
                  <a:pt x="2296459" y="1686641"/>
                </a:cubicBezTo>
                <a:cubicBezTo>
                  <a:pt x="2328452" y="1681446"/>
                  <a:pt x="2360445" y="1675703"/>
                  <a:pt x="2397361" y="1669414"/>
                </a:cubicBezTo>
                <a:cubicBezTo>
                  <a:pt x="2369196" y="1630037"/>
                  <a:pt x="2345406" y="1596950"/>
                  <a:pt x="2321616" y="1564136"/>
                </a:cubicBezTo>
                <a:close/>
                <a:moveTo>
                  <a:pt x="1350055" y="1516556"/>
                </a:moveTo>
                <a:cubicBezTo>
                  <a:pt x="1350055" y="1540893"/>
                  <a:pt x="1350055" y="1559488"/>
                  <a:pt x="1350055" y="1583825"/>
                </a:cubicBezTo>
                <a:cubicBezTo>
                  <a:pt x="1433184" y="1591208"/>
                  <a:pt x="1510843" y="1566324"/>
                  <a:pt x="1594518" y="1561402"/>
                </a:cubicBezTo>
                <a:cubicBezTo>
                  <a:pt x="1591510" y="1534604"/>
                  <a:pt x="1589322" y="1514916"/>
                  <a:pt x="1586314" y="1489212"/>
                </a:cubicBezTo>
                <a:cubicBezTo>
                  <a:pt x="1506741" y="1498235"/>
                  <a:pt x="1430722" y="1506986"/>
                  <a:pt x="1350055" y="1516556"/>
                </a:cubicBezTo>
                <a:close/>
                <a:moveTo>
                  <a:pt x="587136" y="1833209"/>
                </a:moveTo>
                <a:cubicBezTo>
                  <a:pt x="637450" y="1834303"/>
                  <a:pt x="685304" y="1835944"/>
                  <a:pt x="733430" y="1835670"/>
                </a:cubicBezTo>
                <a:cubicBezTo>
                  <a:pt x="740540" y="1835670"/>
                  <a:pt x="751751" y="1827467"/>
                  <a:pt x="754212" y="1820630"/>
                </a:cubicBezTo>
                <a:cubicBezTo>
                  <a:pt x="764330" y="1791371"/>
                  <a:pt x="771713" y="1761292"/>
                  <a:pt x="781284" y="1727658"/>
                </a:cubicBezTo>
                <a:cubicBezTo>
                  <a:pt x="729329" y="1729299"/>
                  <a:pt x="682843" y="1730666"/>
                  <a:pt x="636083" y="1733127"/>
                </a:cubicBezTo>
                <a:cubicBezTo>
                  <a:pt x="629520" y="1733401"/>
                  <a:pt x="620223" y="1739416"/>
                  <a:pt x="617762" y="1744885"/>
                </a:cubicBezTo>
                <a:cubicBezTo>
                  <a:pt x="606277" y="1771410"/>
                  <a:pt x="587409" y="1796020"/>
                  <a:pt x="587136" y="1833209"/>
                </a:cubicBezTo>
                <a:close/>
                <a:moveTo>
                  <a:pt x="858943" y="1639881"/>
                </a:moveTo>
                <a:cubicBezTo>
                  <a:pt x="924024" y="1633045"/>
                  <a:pt x="978713" y="1628123"/>
                  <a:pt x="1032856" y="1621287"/>
                </a:cubicBezTo>
                <a:cubicBezTo>
                  <a:pt x="1039965" y="1620467"/>
                  <a:pt x="1049536" y="1610622"/>
                  <a:pt x="1051450" y="1603239"/>
                </a:cubicBezTo>
                <a:cubicBezTo>
                  <a:pt x="1057466" y="1579723"/>
                  <a:pt x="1060474" y="1555660"/>
                  <a:pt x="1065123" y="1528861"/>
                </a:cubicBezTo>
                <a:cubicBezTo>
                  <a:pt x="1002777" y="1536518"/>
                  <a:pt x="945352" y="1525033"/>
                  <a:pt x="891210" y="1549097"/>
                </a:cubicBezTo>
                <a:cubicBezTo>
                  <a:pt x="881366" y="1576715"/>
                  <a:pt x="871795" y="1602966"/>
                  <a:pt x="858943" y="1639881"/>
                </a:cubicBezTo>
                <a:close/>
                <a:moveTo>
                  <a:pt x="1354977" y="1460773"/>
                </a:moveTo>
                <a:cubicBezTo>
                  <a:pt x="1433457" y="1460226"/>
                  <a:pt x="1506741" y="1461046"/>
                  <a:pt x="1577564" y="1440264"/>
                </a:cubicBezTo>
                <a:cubicBezTo>
                  <a:pt x="1580025" y="1386122"/>
                  <a:pt x="1575650" y="1381473"/>
                  <a:pt x="1527250" y="1381747"/>
                </a:cubicBezTo>
                <a:cubicBezTo>
                  <a:pt x="1500452" y="1381747"/>
                  <a:pt x="1473380" y="1381473"/>
                  <a:pt x="1446583" y="1381473"/>
                </a:cubicBezTo>
                <a:cubicBezTo>
                  <a:pt x="1418417" y="1381473"/>
                  <a:pt x="1390526" y="1381473"/>
                  <a:pt x="1359900" y="1381473"/>
                </a:cubicBezTo>
                <a:cubicBezTo>
                  <a:pt x="1357985" y="1409912"/>
                  <a:pt x="1356618" y="1431788"/>
                  <a:pt x="1354977" y="1460773"/>
                </a:cubicBezTo>
                <a:close/>
                <a:moveTo>
                  <a:pt x="1303843" y="1525307"/>
                </a:moveTo>
                <a:cubicBezTo>
                  <a:pt x="1236848" y="1525307"/>
                  <a:pt x="1177510" y="1525307"/>
                  <a:pt x="1115437" y="1525307"/>
                </a:cubicBezTo>
                <a:cubicBezTo>
                  <a:pt x="1110788" y="1557027"/>
                  <a:pt x="1106960" y="1584098"/>
                  <a:pt x="1102312" y="1616365"/>
                </a:cubicBezTo>
                <a:cubicBezTo>
                  <a:pt x="1169033" y="1608708"/>
                  <a:pt x="1229465" y="1601872"/>
                  <a:pt x="1293999" y="1594489"/>
                </a:cubicBezTo>
                <a:cubicBezTo>
                  <a:pt x="1297280" y="1571793"/>
                  <a:pt x="1300561" y="1549097"/>
                  <a:pt x="1303843" y="1525307"/>
                </a:cubicBezTo>
                <a:close/>
                <a:moveTo>
                  <a:pt x="2054184" y="1514642"/>
                </a:moveTo>
                <a:cubicBezTo>
                  <a:pt x="2038050" y="1449015"/>
                  <a:pt x="2035589" y="1447101"/>
                  <a:pt x="1978439" y="1450655"/>
                </a:cubicBezTo>
                <a:cubicBezTo>
                  <a:pt x="1946992" y="1452570"/>
                  <a:pt x="1915272" y="1454210"/>
                  <a:pt x="1883826" y="1456671"/>
                </a:cubicBezTo>
                <a:cubicBezTo>
                  <a:pt x="1868786" y="1458039"/>
                  <a:pt x="1853746" y="1461320"/>
                  <a:pt x="1834058" y="1464601"/>
                </a:cubicBezTo>
                <a:cubicBezTo>
                  <a:pt x="1840621" y="1488391"/>
                  <a:pt x="1846090" y="1506986"/>
                  <a:pt x="1851559" y="1526947"/>
                </a:cubicBezTo>
                <a:cubicBezTo>
                  <a:pt x="1922382" y="1522846"/>
                  <a:pt x="1987736" y="1518744"/>
                  <a:pt x="2054184" y="1514642"/>
                </a:cubicBezTo>
                <a:close/>
                <a:moveTo>
                  <a:pt x="1322164" y="1386669"/>
                </a:moveTo>
                <a:cubicBezTo>
                  <a:pt x="1255442" y="1385848"/>
                  <a:pt x="1194737" y="1386122"/>
                  <a:pt x="1134305" y="1408818"/>
                </a:cubicBezTo>
                <a:cubicBezTo>
                  <a:pt x="1132664" y="1426865"/>
                  <a:pt x="1131297" y="1443546"/>
                  <a:pt x="1129383" y="1462414"/>
                </a:cubicBezTo>
                <a:cubicBezTo>
                  <a:pt x="1192002" y="1462414"/>
                  <a:pt x="1249700" y="1462414"/>
                  <a:pt x="1309038" y="1462414"/>
                </a:cubicBezTo>
                <a:cubicBezTo>
                  <a:pt x="1313687" y="1437256"/>
                  <a:pt x="1317242" y="1415654"/>
                  <a:pt x="1322164" y="1386669"/>
                </a:cubicBezTo>
                <a:close/>
                <a:moveTo>
                  <a:pt x="841442" y="1548276"/>
                </a:moveTo>
                <a:cubicBezTo>
                  <a:pt x="796870" y="1553472"/>
                  <a:pt x="759955" y="1557574"/>
                  <a:pt x="723039" y="1562496"/>
                </a:cubicBezTo>
                <a:cubicBezTo>
                  <a:pt x="718938" y="1563042"/>
                  <a:pt x="713742" y="1566324"/>
                  <a:pt x="711828" y="1569879"/>
                </a:cubicBezTo>
                <a:cubicBezTo>
                  <a:pt x="698156" y="1594763"/>
                  <a:pt x="677647" y="1617185"/>
                  <a:pt x="677374" y="1651913"/>
                </a:cubicBezTo>
                <a:cubicBezTo>
                  <a:pt x="724133" y="1648358"/>
                  <a:pt x="767338" y="1645077"/>
                  <a:pt x="810816" y="1641796"/>
                </a:cubicBezTo>
                <a:cubicBezTo>
                  <a:pt x="820934" y="1610622"/>
                  <a:pt x="829957" y="1583004"/>
                  <a:pt x="841442" y="1548276"/>
                </a:cubicBezTo>
                <a:close/>
                <a:moveTo>
                  <a:pt x="2217432" y="1429600"/>
                </a:moveTo>
                <a:cubicBezTo>
                  <a:pt x="2168485" y="1435342"/>
                  <a:pt x="2123913" y="1440264"/>
                  <a:pt x="2076880" y="1445733"/>
                </a:cubicBezTo>
                <a:cubicBezTo>
                  <a:pt x="2087818" y="1475813"/>
                  <a:pt x="2089732" y="1508353"/>
                  <a:pt x="2124186" y="1508900"/>
                </a:cubicBezTo>
                <a:cubicBezTo>
                  <a:pt x="2170673" y="1509720"/>
                  <a:pt x="2216885" y="1505072"/>
                  <a:pt x="2272669" y="1502064"/>
                </a:cubicBezTo>
                <a:cubicBezTo>
                  <a:pt x="2250793" y="1473078"/>
                  <a:pt x="2234112" y="1451202"/>
                  <a:pt x="2217432" y="1429600"/>
                </a:cubicBezTo>
                <a:close/>
                <a:moveTo>
                  <a:pt x="1637449" y="1554019"/>
                </a:moveTo>
                <a:cubicBezTo>
                  <a:pt x="1694600" y="1545542"/>
                  <a:pt x="1744914" y="1537885"/>
                  <a:pt x="1800151" y="1529408"/>
                </a:cubicBezTo>
                <a:cubicBezTo>
                  <a:pt x="1794955" y="1507806"/>
                  <a:pt x="1790306" y="1488938"/>
                  <a:pt x="1785111" y="1468430"/>
                </a:cubicBezTo>
                <a:cubicBezTo>
                  <a:pt x="1731515" y="1473078"/>
                  <a:pt x="1682294" y="1477180"/>
                  <a:pt x="1629246" y="1481829"/>
                </a:cubicBezTo>
                <a:cubicBezTo>
                  <a:pt x="1631980" y="1506439"/>
                  <a:pt x="1634168" y="1526127"/>
                  <a:pt x="1637449" y="1554019"/>
                </a:cubicBezTo>
                <a:close/>
                <a:moveTo>
                  <a:pt x="1096843" y="1407177"/>
                </a:moveTo>
                <a:cubicBezTo>
                  <a:pt x="1043247" y="1410459"/>
                  <a:pt x="990745" y="1413740"/>
                  <a:pt x="936055" y="1417021"/>
                </a:cubicBezTo>
                <a:cubicBezTo>
                  <a:pt x="929766" y="1436983"/>
                  <a:pt x="924570" y="1453937"/>
                  <a:pt x="918555" y="1473352"/>
                </a:cubicBezTo>
                <a:cubicBezTo>
                  <a:pt x="963127" y="1470891"/>
                  <a:pt x="1001409" y="1467336"/>
                  <a:pt x="1039965" y="1467062"/>
                </a:cubicBezTo>
                <a:cubicBezTo>
                  <a:pt x="1085358" y="1466789"/>
                  <a:pt x="1089460" y="1464328"/>
                  <a:pt x="1096843" y="1407177"/>
                </a:cubicBezTo>
                <a:close/>
                <a:moveTo>
                  <a:pt x="1771986" y="1376278"/>
                </a:moveTo>
                <a:cubicBezTo>
                  <a:pt x="1718937" y="1388309"/>
                  <a:pt x="1666435" y="1372176"/>
                  <a:pt x="1612839" y="1389950"/>
                </a:cubicBezTo>
                <a:cubicBezTo>
                  <a:pt x="1616394" y="1407998"/>
                  <a:pt x="1619401" y="1422490"/>
                  <a:pt x="1622956" y="1440538"/>
                </a:cubicBezTo>
                <a:cubicBezTo>
                  <a:pt x="1671357" y="1433702"/>
                  <a:pt x="1716475" y="1428506"/>
                  <a:pt x="1761048" y="1420850"/>
                </a:cubicBezTo>
                <a:cubicBezTo>
                  <a:pt x="1783744" y="1417021"/>
                  <a:pt x="1778548" y="1399521"/>
                  <a:pt x="1771986" y="1376278"/>
                </a:cubicBezTo>
                <a:close/>
                <a:moveTo>
                  <a:pt x="868240" y="1478821"/>
                </a:moveTo>
                <a:cubicBezTo>
                  <a:pt x="876991" y="1458312"/>
                  <a:pt x="893397" y="1442179"/>
                  <a:pt x="890663" y="1419209"/>
                </a:cubicBezTo>
                <a:cubicBezTo>
                  <a:pt x="854294" y="1419209"/>
                  <a:pt x="820113" y="1419209"/>
                  <a:pt x="785659" y="1419209"/>
                </a:cubicBezTo>
                <a:cubicBezTo>
                  <a:pt x="774721" y="1441905"/>
                  <a:pt x="765424" y="1461320"/>
                  <a:pt x="752298" y="1488938"/>
                </a:cubicBezTo>
                <a:cubicBezTo>
                  <a:pt x="795230" y="1485110"/>
                  <a:pt x="829137" y="1482102"/>
                  <a:pt x="868240" y="1478821"/>
                </a:cubicBezTo>
                <a:close/>
                <a:moveTo>
                  <a:pt x="453146" y="1845241"/>
                </a:moveTo>
                <a:cubicBezTo>
                  <a:pt x="485960" y="1842233"/>
                  <a:pt x="511664" y="1840045"/>
                  <a:pt x="531899" y="1838404"/>
                </a:cubicBezTo>
                <a:cubicBezTo>
                  <a:pt x="542564" y="1801489"/>
                  <a:pt x="551588" y="1770589"/>
                  <a:pt x="561158" y="1737776"/>
                </a:cubicBezTo>
                <a:cubicBezTo>
                  <a:pt x="544204" y="1735862"/>
                  <a:pt x="530532" y="1734221"/>
                  <a:pt x="514399" y="1732307"/>
                </a:cubicBezTo>
                <a:cubicBezTo>
                  <a:pt x="494710" y="1768949"/>
                  <a:pt x="475296" y="1804223"/>
                  <a:pt x="453146" y="1845241"/>
                </a:cubicBezTo>
                <a:close/>
                <a:moveTo>
                  <a:pt x="1820933" y="1374364"/>
                </a:moveTo>
                <a:cubicBezTo>
                  <a:pt x="1825581" y="1410459"/>
                  <a:pt x="1825855" y="1412373"/>
                  <a:pt x="1848004" y="1410459"/>
                </a:cubicBezTo>
                <a:cubicBezTo>
                  <a:pt x="1892029" y="1406357"/>
                  <a:pt x="1935781" y="1399794"/>
                  <a:pt x="1979532" y="1393778"/>
                </a:cubicBezTo>
                <a:cubicBezTo>
                  <a:pt x="1982814" y="1393231"/>
                  <a:pt x="1985548" y="1387762"/>
                  <a:pt x="1993752" y="1379012"/>
                </a:cubicBezTo>
                <a:cubicBezTo>
                  <a:pt x="1932773" y="1354402"/>
                  <a:pt x="1876989" y="1384208"/>
                  <a:pt x="1820933" y="1374364"/>
                </a:cubicBezTo>
                <a:close/>
                <a:moveTo>
                  <a:pt x="657412" y="1571246"/>
                </a:moveTo>
                <a:cubicBezTo>
                  <a:pt x="637450" y="1558667"/>
                  <a:pt x="622684" y="1557847"/>
                  <a:pt x="612293" y="1574801"/>
                </a:cubicBezTo>
                <a:cubicBezTo>
                  <a:pt x="594792" y="1603513"/>
                  <a:pt x="578659" y="1632772"/>
                  <a:pt x="560885" y="1663945"/>
                </a:cubicBezTo>
                <a:cubicBezTo>
                  <a:pt x="595339" y="1672695"/>
                  <a:pt x="612840" y="1662851"/>
                  <a:pt x="623778" y="1636873"/>
                </a:cubicBezTo>
                <a:cubicBezTo>
                  <a:pt x="632802" y="1615271"/>
                  <a:pt x="644833" y="1595036"/>
                  <a:pt x="657412" y="1571246"/>
                </a:cubicBezTo>
                <a:close/>
                <a:moveTo>
                  <a:pt x="2159188" y="1380653"/>
                </a:moveTo>
                <a:cubicBezTo>
                  <a:pt x="2143328" y="1354402"/>
                  <a:pt x="2143328" y="1354402"/>
                  <a:pt x="2025472" y="1364246"/>
                </a:cubicBezTo>
                <a:cubicBezTo>
                  <a:pt x="2027659" y="1383114"/>
                  <a:pt x="2038050" y="1392685"/>
                  <a:pt x="2056645" y="1391044"/>
                </a:cubicBezTo>
                <a:cubicBezTo>
                  <a:pt x="2090279" y="1388309"/>
                  <a:pt x="2123913" y="1384208"/>
                  <a:pt x="2159188" y="1380653"/>
                </a:cubicBezTo>
                <a:close/>
                <a:moveTo>
                  <a:pt x="735344" y="1422490"/>
                </a:moveTo>
                <a:cubicBezTo>
                  <a:pt x="719758" y="1423311"/>
                  <a:pt x="706359" y="1420303"/>
                  <a:pt x="703078" y="1424678"/>
                </a:cubicBezTo>
                <a:cubicBezTo>
                  <a:pt x="686124" y="1447374"/>
                  <a:pt x="670811" y="1471164"/>
                  <a:pt x="663701" y="1503978"/>
                </a:cubicBezTo>
                <a:cubicBezTo>
                  <a:pt x="715656" y="1497415"/>
                  <a:pt x="712375" y="1453937"/>
                  <a:pt x="735344" y="1422490"/>
                </a:cubicBezTo>
                <a:close/>
                <a:moveTo>
                  <a:pt x="1972423" y="1158066"/>
                </a:moveTo>
                <a:cubicBezTo>
                  <a:pt x="1887380" y="1166270"/>
                  <a:pt x="1802612" y="1170098"/>
                  <a:pt x="1717296" y="1175840"/>
                </a:cubicBezTo>
                <a:cubicBezTo>
                  <a:pt x="1646199" y="1180762"/>
                  <a:pt x="1574829" y="1180489"/>
                  <a:pt x="1503733" y="1183224"/>
                </a:cubicBezTo>
                <a:cubicBezTo>
                  <a:pt x="1420058" y="1186505"/>
                  <a:pt x="1336383" y="1191700"/>
                  <a:pt x="1252434" y="1194708"/>
                </a:cubicBezTo>
                <a:cubicBezTo>
                  <a:pt x="1156181" y="1197990"/>
                  <a:pt x="1059654" y="1200177"/>
                  <a:pt x="963400" y="1202365"/>
                </a:cubicBezTo>
                <a:cubicBezTo>
                  <a:pt x="904882" y="1203732"/>
                  <a:pt x="846364" y="1201544"/>
                  <a:pt x="788120" y="1205646"/>
                </a:cubicBezTo>
                <a:cubicBezTo>
                  <a:pt x="736438" y="1209201"/>
                  <a:pt x="715930" y="1192521"/>
                  <a:pt x="673545" y="1167910"/>
                </a:cubicBezTo>
                <a:cubicBezTo>
                  <a:pt x="663975" y="1162441"/>
                  <a:pt x="656865" y="1144941"/>
                  <a:pt x="656318" y="1132909"/>
                </a:cubicBezTo>
                <a:cubicBezTo>
                  <a:pt x="655224" y="1092165"/>
                  <a:pt x="658779" y="1072477"/>
                  <a:pt x="658232" y="1031460"/>
                </a:cubicBezTo>
                <a:cubicBezTo>
                  <a:pt x="657138" y="919073"/>
                  <a:pt x="654404" y="806412"/>
                  <a:pt x="653584" y="694025"/>
                </a:cubicBezTo>
                <a:cubicBezTo>
                  <a:pt x="653310" y="667227"/>
                  <a:pt x="656592" y="640156"/>
                  <a:pt x="660146" y="613358"/>
                </a:cubicBezTo>
                <a:cubicBezTo>
                  <a:pt x="672998" y="519292"/>
                  <a:pt x="687765" y="425500"/>
                  <a:pt x="699796" y="331433"/>
                </a:cubicBezTo>
                <a:cubicBezTo>
                  <a:pt x="704992" y="290416"/>
                  <a:pt x="708547" y="275103"/>
                  <a:pt x="741634" y="266626"/>
                </a:cubicBezTo>
                <a:cubicBezTo>
                  <a:pt x="828864" y="244477"/>
                  <a:pt x="915547" y="220687"/>
                  <a:pt x="1006605" y="217406"/>
                </a:cubicBezTo>
                <a:cubicBezTo>
                  <a:pt x="1080436" y="214671"/>
                  <a:pt x="1153993" y="203460"/>
                  <a:pt x="1227824" y="197991"/>
                </a:cubicBezTo>
                <a:cubicBezTo>
                  <a:pt x="1293999" y="193069"/>
                  <a:pt x="1360446" y="192249"/>
                  <a:pt x="1426621" y="187873"/>
                </a:cubicBezTo>
                <a:cubicBezTo>
                  <a:pt x="1472013" y="184865"/>
                  <a:pt x="1517405" y="178303"/>
                  <a:pt x="1562798" y="175295"/>
                </a:cubicBezTo>
                <a:cubicBezTo>
                  <a:pt x="1642918" y="170373"/>
                  <a:pt x="1723312" y="165998"/>
                  <a:pt x="1803705" y="162990"/>
                </a:cubicBezTo>
                <a:cubicBezTo>
                  <a:pt x="1855934" y="161075"/>
                  <a:pt x="1908436" y="158614"/>
                  <a:pt x="1960391" y="162169"/>
                </a:cubicBezTo>
                <a:cubicBezTo>
                  <a:pt x="2018635" y="165998"/>
                  <a:pt x="2076880" y="173928"/>
                  <a:pt x="2134577" y="184045"/>
                </a:cubicBezTo>
                <a:cubicBezTo>
                  <a:pt x="2180243" y="191975"/>
                  <a:pt x="2184345" y="223422"/>
                  <a:pt x="2188173" y="268814"/>
                </a:cubicBezTo>
                <a:cubicBezTo>
                  <a:pt x="2192548" y="320769"/>
                  <a:pt x="2192822" y="373544"/>
                  <a:pt x="2189267" y="425500"/>
                </a:cubicBezTo>
                <a:cubicBezTo>
                  <a:pt x="2182978" y="517105"/>
                  <a:pt x="2170399" y="608436"/>
                  <a:pt x="2164383" y="700041"/>
                </a:cubicBezTo>
                <a:cubicBezTo>
                  <a:pt x="2159735" y="767856"/>
                  <a:pt x="2165204" y="836492"/>
                  <a:pt x="2158914" y="904307"/>
                </a:cubicBezTo>
                <a:cubicBezTo>
                  <a:pt x="2154539" y="950793"/>
                  <a:pt x="2148250" y="993177"/>
                  <a:pt x="2141414" y="1044585"/>
                </a:cubicBezTo>
                <a:cubicBezTo>
                  <a:pt x="2138406" y="1050601"/>
                  <a:pt x="2143875" y="1060172"/>
                  <a:pt x="2143328" y="1067829"/>
                </a:cubicBezTo>
                <a:cubicBezTo>
                  <a:pt x="2141414" y="1090798"/>
                  <a:pt x="2146609" y="1100642"/>
                  <a:pt x="2133757" y="1113768"/>
                </a:cubicBezTo>
                <a:cubicBezTo>
                  <a:pt x="2111608" y="1134276"/>
                  <a:pt x="2120085" y="1133183"/>
                  <a:pt x="2065395" y="1143300"/>
                </a:cubicBezTo>
                <a:cubicBezTo>
                  <a:pt x="2032308" y="1154785"/>
                  <a:pt x="2041605" y="1152597"/>
                  <a:pt x="2006877" y="1157793"/>
                </a:cubicBezTo>
                <a:cubicBezTo>
                  <a:pt x="2006330" y="1155332"/>
                  <a:pt x="1972696" y="1160801"/>
                  <a:pt x="1972423" y="1158066"/>
                </a:cubicBezTo>
                <a:close/>
                <a:moveTo>
                  <a:pt x="2148250" y="237914"/>
                </a:moveTo>
                <a:cubicBezTo>
                  <a:pt x="2071684" y="228891"/>
                  <a:pt x="2004690" y="216585"/>
                  <a:pt x="1937148" y="214124"/>
                </a:cubicBezTo>
                <a:cubicBezTo>
                  <a:pt x="1825034" y="210296"/>
                  <a:pt x="1712374" y="211937"/>
                  <a:pt x="1600260" y="213304"/>
                </a:cubicBezTo>
                <a:cubicBezTo>
                  <a:pt x="1548305" y="213851"/>
                  <a:pt x="1496350" y="218226"/>
                  <a:pt x="1444395" y="223148"/>
                </a:cubicBezTo>
                <a:cubicBezTo>
                  <a:pt x="1326265" y="234359"/>
                  <a:pt x="1208683" y="248852"/>
                  <a:pt x="1090553" y="258149"/>
                </a:cubicBezTo>
                <a:cubicBezTo>
                  <a:pt x="984729" y="266626"/>
                  <a:pt x="879452" y="277291"/>
                  <a:pt x="776362" y="305182"/>
                </a:cubicBezTo>
                <a:cubicBezTo>
                  <a:pt x="730149" y="317761"/>
                  <a:pt x="726868" y="356044"/>
                  <a:pt x="722492" y="405811"/>
                </a:cubicBezTo>
                <a:cubicBezTo>
                  <a:pt x="718664" y="449836"/>
                  <a:pt x="716203" y="494135"/>
                  <a:pt x="714016" y="538160"/>
                </a:cubicBezTo>
                <a:cubicBezTo>
                  <a:pt x="709640" y="626757"/>
                  <a:pt x="705812" y="715354"/>
                  <a:pt x="702531" y="803951"/>
                </a:cubicBezTo>
                <a:cubicBezTo>
                  <a:pt x="698976" y="897197"/>
                  <a:pt x="695695" y="990443"/>
                  <a:pt x="692960" y="1083688"/>
                </a:cubicBezTo>
                <a:cubicBezTo>
                  <a:pt x="692140" y="1111854"/>
                  <a:pt x="689952" y="1140839"/>
                  <a:pt x="710734" y="1164356"/>
                </a:cubicBezTo>
                <a:cubicBezTo>
                  <a:pt x="770619" y="1162168"/>
                  <a:pt x="828864" y="1159160"/>
                  <a:pt x="887108" y="1158340"/>
                </a:cubicBezTo>
                <a:cubicBezTo>
                  <a:pt x="973791" y="1156973"/>
                  <a:pt x="1061294" y="1164903"/>
                  <a:pt x="1147157" y="1155332"/>
                </a:cubicBezTo>
                <a:cubicBezTo>
                  <a:pt x="1270209" y="1141386"/>
                  <a:pt x="1392713" y="1136190"/>
                  <a:pt x="1516038" y="1139472"/>
                </a:cubicBezTo>
                <a:cubicBezTo>
                  <a:pt x="1536547" y="1140019"/>
                  <a:pt x="1557055" y="1138105"/>
                  <a:pt x="1577564" y="1137558"/>
                </a:cubicBezTo>
                <a:cubicBezTo>
                  <a:pt x="1623230" y="1136464"/>
                  <a:pt x="1669169" y="1137284"/>
                  <a:pt x="1714561" y="1134003"/>
                </a:cubicBezTo>
                <a:cubicBezTo>
                  <a:pt x="1764876" y="1130448"/>
                  <a:pt x="1814917" y="1123612"/>
                  <a:pt x="1865231" y="1117869"/>
                </a:cubicBezTo>
                <a:cubicBezTo>
                  <a:pt x="1940429" y="1109393"/>
                  <a:pt x="2015354" y="1100916"/>
                  <a:pt x="2095201" y="1091892"/>
                </a:cubicBezTo>
                <a:cubicBezTo>
                  <a:pt x="2097389" y="1049234"/>
                  <a:pt x="2093834" y="1007397"/>
                  <a:pt x="2103131" y="968567"/>
                </a:cubicBezTo>
                <a:cubicBezTo>
                  <a:pt x="2118991" y="902393"/>
                  <a:pt x="2109967" y="835945"/>
                  <a:pt x="2115983" y="770044"/>
                </a:cubicBezTo>
                <a:cubicBezTo>
                  <a:pt x="2126101" y="659844"/>
                  <a:pt x="2131570" y="549098"/>
                  <a:pt x="2138679" y="438625"/>
                </a:cubicBezTo>
                <a:cubicBezTo>
                  <a:pt x="2141961" y="386943"/>
                  <a:pt x="2144695" y="298620"/>
                  <a:pt x="2148250" y="2379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3748900" y="3693525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525700" y="3693525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3748900" y="2249125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525700" y="2249125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14350" y="514350"/>
            <a:ext cx="693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Obsah prezentace</a:t>
            </a:r>
            <a:endParaRPr sz="4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514350" y="2922836"/>
            <a:ext cx="2609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Úvod</a:t>
            </a:r>
            <a:endParaRPr sz="15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14350" y="4367227"/>
            <a:ext cx="2609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Naplnění databáze</a:t>
            </a:r>
          </a:p>
        </p:txBody>
      </p:sp>
      <p:sp>
        <p:nvSpPr>
          <p:cNvPr id="106" name="Google Shape;106;p13"/>
          <p:cNvSpPr txBox="1"/>
          <p:nvPr/>
        </p:nvSpPr>
        <p:spPr>
          <a:xfrm>
            <a:off x="733596" y="2347687"/>
            <a:ext cx="8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702621" y="3792078"/>
            <a:ext cx="15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sz="2000">
              <a:solidFill>
                <a:schemeClr val="l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3737623" y="2922836"/>
            <a:ext cx="2609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Použité </a:t>
            </a:r>
            <a:r>
              <a:rPr lang="cs-CZ" sz="15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datasety</a:t>
            </a:r>
            <a:endParaRPr sz="15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3737623" y="4367227"/>
            <a:ext cx="2609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5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Výsledky a vizualizace</a:t>
            </a:r>
            <a:endParaRPr sz="15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928033" y="2347687"/>
            <a:ext cx="14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sz="2000">
              <a:solidFill>
                <a:schemeClr val="l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3919150" y="3792078"/>
            <a:ext cx="16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 sz="2000">
              <a:solidFill>
                <a:schemeClr val="l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2" name="Google Shape;112;p13"/>
          <p:cNvSpPr/>
          <p:nvPr/>
        </p:nvSpPr>
        <p:spPr>
          <a:xfrm rot="-482944">
            <a:off x="7153861" y="2793457"/>
            <a:ext cx="1177230" cy="1718883"/>
          </a:xfrm>
          <a:custGeom>
            <a:avLst/>
            <a:gdLst/>
            <a:ahLst/>
            <a:cxnLst/>
            <a:rect l="l" t="t" r="r" b="b"/>
            <a:pathLst>
              <a:path w="2354814" h="3438282" extrusionOk="0">
                <a:moveTo>
                  <a:pt x="2263841" y="2936430"/>
                </a:moveTo>
                <a:cubicBezTo>
                  <a:pt x="2261613" y="3056748"/>
                  <a:pt x="2261613" y="3056748"/>
                  <a:pt x="2201453" y="3090170"/>
                </a:cubicBezTo>
                <a:cubicBezTo>
                  <a:pt x="2200339" y="3094069"/>
                  <a:pt x="2198111" y="3098525"/>
                  <a:pt x="2198111" y="3102424"/>
                </a:cubicBezTo>
                <a:cubicBezTo>
                  <a:pt x="2208695" y="3182636"/>
                  <a:pt x="2204239" y="3192106"/>
                  <a:pt x="2133496" y="3203804"/>
                </a:cubicBezTo>
                <a:cubicBezTo>
                  <a:pt x="2004822" y="3224971"/>
                  <a:pt x="1876148" y="3244467"/>
                  <a:pt x="1746918" y="3261178"/>
                </a:cubicBezTo>
                <a:cubicBezTo>
                  <a:pt x="1627713" y="3276217"/>
                  <a:pt x="1507952" y="3284573"/>
                  <a:pt x="1388748" y="3300170"/>
                </a:cubicBezTo>
                <a:cubicBezTo>
                  <a:pt x="1260074" y="3317437"/>
                  <a:pt x="1131400" y="3341390"/>
                  <a:pt x="1002727" y="3359772"/>
                </a:cubicBezTo>
                <a:cubicBezTo>
                  <a:pt x="875724" y="3378154"/>
                  <a:pt x="748722" y="3393750"/>
                  <a:pt x="621719" y="3409904"/>
                </a:cubicBezTo>
                <a:cubicBezTo>
                  <a:pt x="553204" y="3418817"/>
                  <a:pt x="485247" y="3429400"/>
                  <a:pt x="416732" y="3436642"/>
                </a:cubicBezTo>
                <a:cubicBezTo>
                  <a:pt x="327050" y="3445554"/>
                  <a:pt x="301984" y="3419931"/>
                  <a:pt x="292515" y="3315766"/>
                </a:cubicBezTo>
                <a:cubicBezTo>
                  <a:pt x="283045" y="3212716"/>
                  <a:pt x="274690" y="3109109"/>
                  <a:pt x="265777" y="3000488"/>
                </a:cubicBezTo>
                <a:cubicBezTo>
                  <a:pt x="256865" y="2993804"/>
                  <a:pt x="242939" y="2985448"/>
                  <a:pt x="231241" y="2974308"/>
                </a:cubicBezTo>
                <a:cubicBezTo>
                  <a:pt x="161056" y="2907464"/>
                  <a:pt x="155486" y="2799958"/>
                  <a:pt x="224557" y="2732000"/>
                </a:cubicBezTo>
                <a:cubicBezTo>
                  <a:pt x="260207" y="2696907"/>
                  <a:pt x="266334" y="2660143"/>
                  <a:pt x="261878" y="2613353"/>
                </a:cubicBezTo>
                <a:cubicBezTo>
                  <a:pt x="255751" y="2548181"/>
                  <a:pt x="251295" y="2483008"/>
                  <a:pt x="245724" y="2413937"/>
                </a:cubicBezTo>
                <a:cubicBezTo>
                  <a:pt x="226228" y="2410037"/>
                  <a:pt x="208960" y="2407252"/>
                  <a:pt x="192249" y="2402239"/>
                </a:cubicBezTo>
                <a:cubicBezTo>
                  <a:pt x="142674" y="2387199"/>
                  <a:pt x="98669" y="2361576"/>
                  <a:pt x="83072" y="2299746"/>
                </a:cubicBezTo>
                <a:cubicBezTo>
                  <a:pt x="68589" y="2241815"/>
                  <a:pt x="88642" y="2192239"/>
                  <a:pt x="123735" y="2152133"/>
                </a:cubicBezTo>
                <a:cubicBezTo>
                  <a:pt x="148244" y="2123724"/>
                  <a:pt x="177210" y="2100886"/>
                  <a:pt x="206175" y="2074149"/>
                </a:cubicBezTo>
                <a:cubicBezTo>
                  <a:pt x="198934" y="1985024"/>
                  <a:pt x="190578" y="1891443"/>
                  <a:pt x="183894" y="1798419"/>
                </a:cubicBezTo>
                <a:cubicBezTo>
                  <a:pt x="181666" y="1770568"/>
                  <a:pt x="168854" y="1754971"/>
                  <a:pt x="149358" y="1739931"/>
                </a:cubicBezTo>
                <a:cubicBezTo>
                  <a:pt x="64133" y="1671974"/>
                  <a:pt x="59119" y="1582292"/>
                  <a:pt x="138775" y="1505422"/>
                </a:cubicBezTo>
                <a:cubicBezTo>
                  <a:pt x="160499" y="1484812"/>
                  <a:pt x="167740" y="1465873"/>
                  <a:pt x="164398" y="1436908"/>
                </a:cubicBezTo>
                <a:cubicBezTo>
                  <a:pt x="158828" y="1385661"/>
                  <a:pt x="154371" y="1333857"/>
                  <a:pt x="149358" y="1282611"/>
                </a:cubicBezTo>
                <a:cubicBezTo>
                  <a:pt x="146016" y="1248632"/>
                  <a:pt x="132090" y="1226908"/>
                  <a:pt x="102011" y="1213539"/>
                </a:cubicBezTo>
                <a:cubicBezTo>
                  <a:pt x="52992" y="1191815"/>
                  <a:pt x="25698" y="1143910"/>
                  <a:pt x="7873" y="1088765"/>
                </a:cubicBezTo>
                <a:cubicBezTo>
                  <a:pt x="-5496" y="1047544"/>
                  <a:pt x="-3268" y="1008552"/>
                  <a:pt x="25698" y="975688"/>
                </a:cubicBezTo>
                <a:cubicBezTo>
                  <a:pt x="41295" y="958420"/>
                  <a:pt x="52435" y="934467"/>
                  <a:pt x="70260" y="922213"/>
                </a:cubicBezTo>
                <a:cubicBezTo>
                  <a:pt x="116493" y="891019"/>
                  <a:pt x="138775" y="849799"/>
                  <a:pt x="123178" y="786298"/>
                </a:cubicBezTo>
                <a:cubicBezTo>
                  <a:pt x="49093" y="732823"/>
                  <a:pt x="-10509" y="603035"/>
                  <a:pt x="79730" y="488844"/>
                </a:cubicBezTo>
                <a:cubicBezTo>
                  <a:pt x="103125" y="459322"/>
                  <a:pt x="107024" y="423672"/>
                  <a:pt x="105910" y="387465"/>
                </a:cubicBezTo>
                <a:cubicBezTo>
                  <a:pt x="104796" y="349030"/>
                  <a:pt x="118722" y="328420"/>
                  <a:pt x="145459" y="305025"/>
                </a:cubicBezTo>
                <a:cubicBezTo>
                  <a:pt x="206175" y="252664"/>
                  <a:pt x="262435" y="193062"/>
                  <a:pt x="318695" y="133460"/>
                </a:cubicBezTo>
                <a:cubicBezTo>
                  <a:pt x="343761" y="106722"/>
                  <a:pt x="355459" y="102823"/>
                  <a:pt x="384981" y="123990"/>
                </a:cubicBezTo>
                <a:cubicBezTo>
                  <a:pt x="397236" y="132346"/>
                  <a:pt x="412276" y="143486"/>
                  <a:pt x="425088" y="142372"/>
                </a:cubicBezTo>
                <a:cubicBezTo>
                  <a:pt x="560446" y="130675"/>
                  <a:pt x="696361" y="117863"/>
                  <a:pt x="831719" y="103937"/>
                </a:cubicBezTo>
                <a:cubicBezTo>
                  <a:pt x="963178" y="90569"/>
                  <a:pt x="1094637" y="73858"/>
                  <a:pt x="1226095" y="61603"/>
                </a:cubicBezTo>
                <a:cubicBezTo>
                  <a:pt x="1333602" y="51577"/>
                  <a:pt x="1441666" y="42107"/>
                  <a:pt x="1549729" y="38208"/>
                </a:cubicBezTo>
                <a:cubicBezTo>
                  <a:pt x="1719066" y="32081"/>
                  <a:pt x="1887846" y="28181"/>
                  <a:pt x="2056069" y="5900"/>
                </a:cubicBezTo>
                <a:cubicBezTo>
                  <a:pt x="2092833" y="887"/>
                  <a:pt x="2130711" y="-784"/>
                  <a:pt x="2168032" y="330"/>
                </a:cubicBezTo>
                <a:cubicBezTo>
                  <a:pt x="2223178" y="1444"/>
                  <a:pt x="2247130" y="22054"/>
                  <a:pt x="2258270" y="86112"/>
                </a:cubicBezTo>
                <a:cubicBezTo>
                  <a:pt x="2269968" y="152399"/>
                  <a:pt x="2277209" y="219799"/>
                  <a:pt x="2281666" y="287200"/>
                </a:cubicBezTo>
                <a:cubicBezTo>
                  <a:pt x="2287793" y="375210"/>
                  <a:pt x="2288350" y="463221"/>
                  <a:pt x="2293363" y="551232"/>
                </a:cubicBezTo>
                <a:cubicBezTo>
                  <a:pt x="2295591" y="587438"/>
                  <a:pt x="2304504" y="622531"/>
                  <a:pt x="2306175" y="658738"/>
                </a:cubicBezTo>
                <a:cubicBezTo>
                  <a:pt x="2318429" y="886563"/>
                  <a:pt x="2330684" y="1114945"/>
                  <a:pt x="2340154" y="1342770"/>
                </a:cubicBezTo>
                <a:cubicBezTo>
                  <a:pt x="2346838" y="1507650"/>
                  <a:pt x="2349623" y="1672531"/>
                  <a:pt x="2352408" y="1837412"/>
                </a:cubicBezTo>
                <a:cubicBezTo>
                  <a:pt x="2354079" y="1963857"/>
                  <a:pt x="2356865" y="2090860"/>
                  <a:pt x="2352408" y="2217305"/>
                </a:cubicBezTo>
                <a:cubicBezTo>
                  <a:pt x="2345724" y="2420621"/>
                  <a:pt x="2334583" y="2623936"/>
                  <a:pt x="2325114" y="2826695"/>
                </a:cubicBezTo>
                <a:cubicBezTo>
                  <a:pt x="2324557" y="2833379"/>
                  <a:pt x="2324557" y="2840064"/>
                  <a:pt x="2324557" y="2846748"/>
                </a:cubicBezTo>
                <a:cubicBezTo>
                  <a:pt x="2325114" y="2904122"/>
                  <a:pt x="2325114" y="2904122"/>
                  <a:pt x="2281666" y="2926403"/>
                </a:cubicBezTo>
                <a:cubicBezTo>
                  <a:pt x="2276652" y="2928074"/>
                  <a:pt x="2271639" y="2931416"/>
                  <a:pt x="2263841" y="2936430"/>
                </a:cubicBezTo>
                <a:close/>
                <a:moveTo>
                  <a:pt x="473549" y="1551656"/>
                </a:moveTo>
                <a:cubicBezTo>
                  <a:pt x="470207" y="1559454"/>
                  <a:pt x="466308" y="1563353"/>
                  <a:pt x="466865" y="1567252"/>
                </a:cubicBezTo>
                <a:cubicBezTo>
                  <a:pt x="477448" y="1724892"/>
                  <a:pt x="487475" y="1883088"/>
                  <a:pt x="499730" y="2040727"/>
                </a:cubicBezTo>
                <a:cubicBezTo>
                  <a:pt x="500844" y="2055767"/>
                  <a:pt x="512541" y="2073592"/>
                  <a:pt x="523682" y="2082504"/>
                </a:cubicBezTo>
                <a:cubicBezTo>
                  <a:pt x="540950" y="2096430"/>
                  <a:pt x="563788" y="2102000"/>
                  <a:pt x="581613" y="2115369"/>
                </a:cubicBezTo>
                <a:cubicBezTo>
                  <a:pt x="601109" y="2129852"/>
                  <a:pt x="621719" y="2146006"/>
                  <a:pt x="634531" y="2167173"/>
                </a:cubicBezTo>
                <a:cubicBezTo>
                  <a:pt x="642329" y="2179984"/>
                  <a:pt x="636759" y="2204494"/>
                  <a:pt x="636759" y="2223433"/>
                </a:cubicBezTo>
                <a:cubicBezTo>
                  <a:pt x="622276" y="2223433"/>
                  <a:pt x="605565" y="2227889"/>
                  <a:pt x="593310" y="2221762"/>
                </a:cubicBezTo>
                <a:cubicBezTo>
                  <a:pt x="566573" y="2208950"/>
                  <a:pt x="543735" y="2184998"/>
                  <a:pt x="504743" y="2191682"/>
                </a:cubicBezTo>
                <a:cubicBezTo>
                  <a:pt x="512541" y="2358234"/>
                  <a:pt x="520897" y="2524228"/>
                  <a:pt x="528695" y="2690223"/>
                </a:cubicBezTo>
                <a:cubicBezTo>
                  <a:pt x="550419" y="2697464"/>
                  <a:pt x="566016" y="2700249"/>
                  <a:pt x="579942" y="2707491"/>
                </a:cubicBezTo>
                <a:cubicBezTo>
                  <a:pt x="613920" y="2725316"/>
                  <a:pt x="647899" y="2743698"/>
                  <a:pt x="679650" y="2765422"/>
                </a:cubicBezTo>
                <a:cubicBezTo>
                  <a:pt x="700260" y="2779348"/>
                  <a:pt x="707501" y="2804414"/>
                  <a:pt x="696361" y="2830594"/>
                </a:cubicBezTo>
                <a:cubicBezTo>
                  <a:pt x="685777" y="2855103"/>
                  <a:pt x="667395" y="2847305"/>
                  <a:pt x="650127" y="2841735"/>
                </a:cubicBezTo>
                <a:cubicBezTo>
                  <a:pt x="614478" y="2830594"/>
                  <a:pt x="578828" y="2820011"/>
                  <a:pt x="539836" y="2808313"/>
                </a:cubicBezTo>
                <a:cubicBezTo>
                  <a:pt x="535936" y="2914149"/>
                  <a:pt x="539279" y="3013857"/>
                  <a:pt x="553761" y="3111894"/>
                </a:cubicBezTo>
                <a:cubicBezTo>
                  <a:pt x="654027" y="3119135"/>
                  <a:pt x="2219278" y="2856774"/>
                  <a:pt x="2273867" y="2822239"/>
                </a:cubicBezTo>
                <a:cubicBezTo>
                  <a:pt x="2273867" y="2812212"/>
                  <a:pt x="2274424" y="2800515"/>
                  <a:pt x="2273867" y="2789374"/>
                </a:cubicBezTo>
                <a:cubicBezTo>
                  <a:pt x="2268297" y="2640090"/>
                  <a:pt x="2258827" y="2490806"/>
                  <a:pt x="2257156" y="2341523"/>
                </a:cubicBezTo>
                <a:cubicBezTo>
                  <a:pt x="2255485" y="2176642"/>
                  <a:pt x="2261613" y="2011204"/>
                  <a:pt x="2261613" y="1845767"/>
                </a:cubicBezTo>
                <a:cubicBezTo>
                  <a:pt x="2261613" y="1664733"/>
                  <a:pt x="2260498" y="1483698"/>
                  <a:pt x="2254928" y="1303221"/>
                </a:cubicBezTo>
                <a:cubicBezTo>
                  <a:pt x="2249358" y="1119958"/>
                  <a:pt x="2239331" y="937253"/>
                  <a:pt x="2228191" y="753990"/>
                </a:cubicBezTo>
                <a:cubicBezTo>
                  <a:pt x="2217607" y="584653"/>
                  <a:pt x="2203682" y="415874"/>
                  <a:pt x="2189756" y="247094"/>
                </a:cubicBezTo>
                <a:cubicBezTo>
                  <a:pt x="2185857" y="200303"/>
                  <a:pt x="2176944" y="154070"/>
                  <a:pt x="2170817" y="108951"/>
                </a:cubicBezTo>
                <a:cubicBezTo>
                  <a:pt x="2161347" y="106722"/>
                  <a:pt x="2155220" y="104494"/>
                  <a:pt x="2149650" y="104494"/>
                </a:cubicBezTo>
                <a:cubicBezTo>
                  <a:pt x="1992567" y="114521"/>
                  <a:pt x="1835485" y="124547"/>
                  <a:pt x="1678403" y="135131"/>
                </a:cubicBezTo>
                <a:cubicBezTo>
                  <a:pt x="1559199" y="143486"/>
                  <a:pt x="1440552" y="149614"/>
                  <a:pt x="1321904" y="161868"/>
                </a:cubicBezTo>
                <a:cubicBezTo>
                  <a:pt x="1208271" y="174123"/>
                  <a:pt x="1095751" y="194733"/>
                  <a:pt x="982117" y="208659"/>
                </a:cubicBezTo>
                <a:cubicBezTo>
                  <a:pt x="878509" y="221470"/>
                  <a:pt x="773788" y="229826"/>
                  <a:pt x="669623" y="239295"/>
                </a:cubicBezTo>
                <a:cubicBezTo>
                  <a:pt x="583841" y="247094"/>
                  <a:pt x="497501" y="254335"/>
                  <a:pt x="406149" y="262134"/>
                </a:cubicBezTo>
                <a:cubicBezTo>
                  <a:pt x="403920" y="296112"/>
                  <a:pt x="401135" y="333990"/>
                  <a:pt x="398907" y="368526"/>
                </a:cubicBezTo>
                <a:cubicBezTo>
                  <a:pt x="538164" y="472133"/>
                  <a:pt x="538164" y="472133"/>
                  <a:pt x="508642" y="537306"/>
                </a:cubicBezTo>
                <a:cubicBezTo>
                  <a:pt x="473549" y="523380"/>
                  <a:pt x="438456" y="509454"/>
                  <a:pt x="397793" y="493858"/>
                </a:cubicBezTo>
                <a:cubicBezTo>
                  <a:pt x="402806" y="606377"/>
                  <a:pt x="409491" y="707200"/>
                  <a:pt x="411162" y="808022"/>
                </a:cubicBezTo>
                <a:cubicBezTo>
                  <a:pt x="411719" y="851470"/>
                  <a:pt x="423974" y="877651"/>
                  <a:pt x="458509" y="898261"/>
                </a:cubicBezTo>
                <a:cubicBezTo>
                  <a:pt x="489146" y="916643"/>
                  <a:pt x="515883" y="945051"/>
                  <a:pt x="541507" y="971788"/>
                </a:cubicBezTo>
                <a:cubicBezTo>
                  <a:pt x="557103" y="987942"/>
                  <a:pt x="561560" y="1013566"/>
                  <a:pt x="546520" y="1033062"/>
                </a:cubicBezTo>
                <a:cubicBezTo>
                  <a:pt x="530366" y="1053672"/>
                  <a:pt x="515326" y="1034733"/>
                  <a:pt x="500287" y="1024149"/>
                </a:cubicBezTo>
                <a:cubicBezTo>
                  <a:pt x="478005" y="1008552"/>
                  <a:pt x="459066" y="980144"/>
                  <a:pt x="424531" y="993513"/>
                </a:cubicBezTo>
                <a:cubicBezTo>
                  <a:pt x="424531" y="1016908"/>
                  <a:pt x="422859" y="1039189"/>
                  <a:pt x="424531" y="1061470"/>
                </a:cubicBezTo>
                <a:cubicBezTo>
                  <a:pt x="431215" y="1153380"/>
                  <a:pt x="442355" y="1245290"/>
                  <a:pt x="445698" y="1337199"/>
                </a:cubicBezTo>
                <a:cubicBezTo>
                  <a:pt x="447926" y="1404600"/>
                  <a:pt x="451268" y="1464759"/>
                  <a:pt x="523125" y="1480356"/>
                </a:cubicBezTo>
                <a:cubicBezTo>
                  <a:pt x="532037" y="1482027"/>
                  <a:pt x="539836" y="1492054"/>
                  <a:pt x="547077" y="1499295"/>
                </a:cubicBezTo>
                <a:cubicBezTo>
                  <a:pt x="567687" y="1519348"/>
                  <a:pt x="573257" y="1542743"/>
                  <a:pt x="554875" y="1574494"/>
                </a:cubicBezTo>
                <a:cubicBezTo>
                  <a:pt x="528138" y="1566695"/>
                  <a:pt x="500287" y="1558897"/>
                  <a:pt x="473549" y="1551656"/>
                </a:cubicBezTo>
                <a:close/>
                <a:moveTo>
                  <a:pt x="268005" y="1556112"/>
                </a:moveTo>
                <a:cubicBezTo>
                  <a:pt x="277475" y="1730462"/>
                  <a:pt x="286944" y="1893671"/>
                  <a:pt x="295857" y="2055767"/>
                </a:cubicBezTo>
                <a:cubicBezTo>
                  <a:pt x="319252" y="2054096"/>
                  <a:pt x="337077" y="2054653"/>
                  <a:pt x="354902" y="2051868"/>
                </a:cubicBezTo>
                <a:cubicBezTo>
                  <a:pt x="371613" y="2049083"/>
                  <a:pt x="388324" y="2043512"/>
                  <a:pt x="409491" y="2037942"/>
                </a:cubicBezTo>
                <a:cubicBezTo>
                  <a:pt x="397793" y="1872504"/>
                  <a:pt x="386096" y="1712080"/>
                  <a:pt x="373841" y="1544971"/>
                </a:cubicBezTo>
                <a:cubicBezTo>
                  <a:pt x="334849" y="1548870"/>
                  <a:pt x="304212" y="1552213"/>
                  <a:pt x="268005" y="1556112"/>
                </a:cubicBezTo>
                <a:close/>
                <a:moveTo>
                  <a:pt x="359358" y="1426881"/>
                </a:moveTo>
                <a:cubicBezTo>
                  <a:pt x="345989" y="1269799"/>
                  <a:pt x="332621" y="1117730"/>
                  <a:pt x="319809" y="969003"/>
                </a:cubicBezTo>
                <a:cubicBezTo>
                  <a:pt x="284716" y="969003"/>
                  <a:pt x="258536" y="969003"/>
                  <a:pt x="229013" y="969003"/>
                </a:cubicBezTo>
                <a:cubicBezTo>
                  <a:pt x="244610" y="1128871"/>
                  <a:pt x="236255" y="1284282"/>
                  <a:pt x="261321" y="1439693"/>
                </a:cubicBezTo>
                <a:cubicBezTo>
                  <a:pt x="296971" y="1434679"/>
                  <a:pt x="325936" y="1431337"/>
                  <a:pt x="359358" y="1426881"/>
                </a:cubicBezTo>
                <a:close/>
                <a:moveTo>
                  <a:pt x="317581" y="2174971"/>
                </a:moveTo>
                <a:cubicBezTo>
                  <a:pt x="335406" y="2341523"/>
                  <a:pt x="352117" y="2499162"/>
                  <a:pt x="368828" y="2661814"/>
                </a:cubicBezTo>
                <a:cubicBezTo>
                  <a:pt x="392223" y="2659586"/>
                  <a:pt x="412833" y="2657915"/>
                  <a:pt x="436228" y="2655687"/>
                </a:cubicBezTo>
                <a:cubicBezTo>
                  <a:pt x="425645" y="2492478"/>
                  <a:pt x="415618" y="2335952"/>
                  <a:pt x="405592" y="2175528"/>
                </a:cubicBezTo>
                <a:cubicBezTo>
                  <a:pt x="378297" y="2174971"/>
                  <a:pt x="352117" y="2174971"/>
                  <a:pt x="317581" y="2174971"/>
                </a:cubicBezTo>
                <a:close/>
                <a:moveTo>
                  <a:pt x="371613" y="2780462"/>
                </a:moveTo>
                <a:cubicBezTo>
                  <a:pt x="358801" y="2848976"/>
                  <a:pt x="369942" y="3184308"/>
                  <a:pt x="385539" y="3231655"/>
                </a:cubicBezTo>
                <a:cubicBezTo>
                  <a:pt x="411719" y="3204361"/>
                  <a:pt x="439013" y="3178180"/>
                  <a:pt x="462966" y="3149215"/>
                </a:cubicBezTo>
                <a:cubicBezTo>
                  <a:pt x="470764" y="3139745"/>
                  <a:pt x="476334" y="3120806"/>
                  <a:pt x="474663" y="3107437"/>
                </a:cubicBezTo>
                <a:cubicBezTo>
                  <a:pt x="465194" y="3002716"/>
                  <a:pt x="453496" y="2897995"/>
                  <a:pt x="441798" y="2786032"/>
                </a:cubicBezTo>
                <a:cubicBezTo>
                  <a:pt x="418960" y="2784361"/>
                  <a:pt x="395008" y="2782133"/>
                  <a:pt x="371613" y="2780462"/>
                </a:cubicBezTo>
                <a:close/>
                <a:moveTo>
                  <a:pt x="312568" y="848128"/>
                </a:moveTo>
                <a:cubicBezTo>
                  <a:pt x="306997" y="727253"/>
                  <a:pt x="301984" y="615847"/>
                  <a:pt x="296414" y="497757"/>
                </a:cubicBezTo>
                <a:cubicBezTo>
                  <a:pt x="278589" y="502770"/>
                  <a:pt x="262435" y="508340"/>
                  <a:pt x="245724" y="511125"/>
                </a:cubicBezTo>
                <a:cubicBezTo>
                  <a:pt x="215088" y="516139"/>
                  <a:pt x="207289" y="539534"/>
                  <a:pt x="208960" y="569614"/>
                </a:cubicBezTo>
                <a:cubicBezTo>
                  <a:pt x="213417" y="648155"/>
                  <a:pt x="218987" y="726696"/>
                  <a:pt x="224557" y="805237"/>
                </a:cubicBezTo>
                <a:cubicBezTo>
                  <a:pt x="226228" y="830860"/>
                  <a:pt x="236812" y="848128"/>
                  <a:pt x="261321" y="848128"/>
                </a:cubicBezTo>
                <a:cubicBezTo>
                  <a:pt x="276918" y="848128"/>
                  <a:pt x="291958" y="848128"/>
                  <a:pt x="312568" y="848128"/>
                </a:cubicBezTo>
                <a:close/>
                <a:moveTo>
                  <a:pt x="1883947" y="3024440"/>
                </a:moveTo>
                <a:cubicBezTo>
                  <a:pt x="1990896" y="3032796"/>
                  <a:pt x="2096732" y="3017199"/>
                  <a:pt x="2200896" y="2983220"/>
                </a:cubicBezTo>
                <a:cubicBezTo>
                  <a:pt x="2209809" y="2980435"/>
                  <a:pt x="2216493" y="2968180"/>
                  <a:pt x="2234875" y="2949798"/>
                </a:cubicBezTo>
                <a:cubicBezTo>
                  <a:pt x="2106202" y="2959268"/>
                  <a:pt x="1998138" y="3006615"/>
                  <a:pt x="1883947" y="3024440"/>
                </a:cubicBezTo>
                <a:close/>
                <a:moveTo>
                  <a:pt x="408934" y="3328021"/>
                </a:moveTo>
                <a:cubicBezTo>
                  <a:pt x="442913" y="3325236"/>
                  <a:pt x="465194" y="3323008"/>
                  <a:pt x="487475" y="3321337"/>
                </a:cubicBezTo>
                <a:cubicBezTo>
                  <a:pt x="484690" y="3251151"/>
                  <a:pt x="484690" y="3251151"/>
                  <a:pt x="540950" y="3246138"/>
                </a:cubicBezTo>
                <a:cubicBezTo>
                  <a:pt x="554318" y="3245024"/>
                  <a:pt x="568244" y="3245581"/>
                  <a:pt x="582170" y="3243353"/>
                </a:cubicBezTo>
                <a:cubicBezTo>
                  <a:pt x="615592" y="3237225"/>
                  <a:pt x="649013" y="3230541"/>
                  <a:pt x="682992" y="3223857"/>
                </a:cubicBezTo>
                <a:cubicBezTo>
                  <a:pt x="682435" y="3218843"/>
                  <a:pt x="681878" y="3213830"/>
                  <a:pt x="680764" y="3208817"/>
                </a:cubicBezTo>
                <a:cubicBezTo>
                  <a:pt x="640658" y="3213273"/>
                  <a:pt x="600552" y="3222186"/>
                  <a:pt x="561003" y="3221071"/>
                </a:cubicBezTo>
                <a:cubicBezTo>
                  <a:pt x="493045" y="3218843"/>
                  <a:pt x="456838" y="3268976"/>
                  <a:pt x="408934" y="3328021"/>
                </a:cubicBezTo>
                <a:close/>
                <a:moveTo>
                  <a:pt x="1540260" y="3181523"/>
                </a:moveTo>
                <a:cubicBezTo>
                  <a:pt x="1650552" y="3166483"/>
                  <a:pt x="1760843" y="3150886"/>
                  <a:pt x="1870578" y="3135846"/>
                </a:cubicBezTo>
                <a:cubicBezTo>
                  <a:pt x="1756387" y="3114122"/>
                  <a:pt x="1647209" y="3144758"/>
                  <a:pt x="1540260" y="3181523"/>
                </a:cubicBezTo>
                <a:close/>
                <a:moveTo>
                  <a:pt x="128748" y="991284"/>
                </a:moveTo>
                <a:cubicBezTo>
                  <a:pt x="76944" y="1021364"/>
                  <a:pt x="63019" y="1035290"/>
                  <a:pt x="69146" y="1062027"/>
                </a:cubicBezTo>
                <a:cubicBezTo>
                  <a:pt x="78058" y="1101019"/>
                  <a:pt x="99226" y="1131099"/>
                  <a:pt x="138218" y="1153380"/>
                </a:cubicBezTo>
                <a:cubicBezTo>
                  <a:pt x="134875" y="1096563"/>
                  <a:pt x="132090" y="1046987"/>
                  <a:pt x="128748" y="991284"/>
                </a:cubicBezTo>
                <a:close/>
                <a:moveTo>
                  <a:pt x="219544" y="2220647"/>
                </a:moveTo>
                <a:cubicBezTo>
                  <a:pt x="180552" y="2228446"/>
                  <a:pt x="169968" y="2260754"/>
                  <a:pt x="157714" y="2299189"/>
                </a:cubicBezTo>
                <a:cubicBezTo>
                  <a:pt x="182223" y="2318685"/>
                  <a:pt x="205618" y="2337066"/>
                  <a:pt x="240154" y="2364361"/>
                </a:cubicBezTo>
                <a:cubicBezTo>
                  <a:pt x="231799" y="2306430"/>
                  <a:pt x="225671" y="2265210"/>
                  <a:pt x="219544" y="2220647"/>
                </a:cubicBezTo>
                <a:close/>
                <a:moveTo>
                  <a:pt x="1253947" y="3116350"/>
                </a:moveTo>
                <a:cubicBezTo>
                  <a:pt x="1254504" y="3121363"/>
                  <a:pt x="1255618" y="3125820"/>
                  <a:pt x="1256175" y="3130833"/>
                </a:cubicBezTo>
                <a:cubicBezTo>
                  <a:pt x="1348642" y="3142531"/>
                  <a:pt x="1433867" y="3100753"/>
                  <a:pt x="1523549" y="3088499"/>
                </a:cubicBezTo>
                <a:cubicBezTo>
                  <a:pt x="1522992" y="3082928"/>
                  <a:pt x="1522435" y="3077358"/>
                  <a:pt x="1521321" y="3072345"/>
                </a:cubicBezTo>
                <a:cubicBezTo>
                  <a:pt x="1432196" y="3086828"/>
                  <a:pt x="1343072" y="3101867"/>
                  <a:pt x="1253947" y="3116350"/>
                </a:cubicBezTo>
                <a:close/>
                <a:moveTo>
                  <a:pt x="293629" y="380781"/>
                </a:moveTo>
                <a:cubicBezTo>
                  <a:pt x="293629" y="349030"/>
                  <a:pt x="293629" y="323407"/>
                  <a:pt x="293629" y="289985"/>
                </a:cubicBezTo>
                <a:cubicBezTo>
                  <a:pt x="256865" y="317836"/>
                  <a:pt x="210631" y="322850"/>
                  <a:pt x="210631" y="393592"/>
                </a:cubicBezTo>
                <a:cubicBezTo>
                  <a:pt x="239597" y="389136"/>
                  <a:pt x="265220" y="385237"/>
                  <a:pt x="293629" y="380781"/>
                </a:cubicBezTo>
                <a:close/>
                <a:moveTo>
                  <a:pt x="1562541" y="418102"/>
                </a:moveTo>
                <a:cubicBezTo>
                  <a:pt x="1622143" y="426457"/>
                  <a:pt x="1705141" y="424786"/>
                  <a:pt x="1780896" y="450409"/>
                </a:cubicBezTo>
                <a:cubicBezTo>
                  <a:pt x="1942435" y="506112"/>
                  <a:pt x="1975857" y="680462"/>
                  <a:pt x="1861666" y="822505"/>
                </a:cubicBezTo>
                <a:cubicBezTo>
                  <a:pt x="1810976" y="885449"/>
                  <a:pt x="1750260" y="922770"/>
                  <a:pt x="1679517" y="939481"/>
                </a:cubicBezTo>
                <a:cubicBezTo>
                  <a:pt x="1605989" y="957306"/>
                  <a:pt x="1532462" y="971788"/>
                  <a:pt x="1458377" y="986271"/>
                </a:cubicBezTo>
                <a:cubicBezTo>
                  <a:pt x="1408244" y="996298"/>
                  <a:pt x="1357554" y="1002425"/>
                  <a:pt x="1307979" y="1015237"/>
                </a:cubicBezTo>
                <a:cubicBezTo>
                  <a:pt x="1209385" y="1040303"/>
                  <a:pt x="1115804" y="1009109"/>
                  <a:pt x="1022780" y="982372"/>
                </a:cubicBezTo>
                <a:cubicBezTo>
                  <a:pt x="953708" y="962319"/>
                  <a:pt x="901347" y="912186"/>
                  <a:pt x="872382" y="831974"/>
                </a:cubicBezTo>
                <a:cubicBezTo>
                  <a:pt x="840074" y="743407"/>
                  <a:pt x="863470" y="670993"/>
                  <a:pt x="908032" y="598022"/>
                </a:cubicBezTo>
                <a:cubicBezTo>
                  <a:pt x="969862" y="496643"/>
                  <a:pt x="1064557" y="473247"/>
                  <a:pt x="1159252" y="453751"/>
                </a:cubicBezTo>
                <a:cubicBezTo>
                  <a:pt x="1222753" y="440383"/>
                  <a:pt x="1288483" y="439826"/>
                  <a:pt x="1353098" y="434255"/>
                </a:cubicBezTo>
                <a:cubicBezTo>
                  <a:pt x="1416599" y="429799"/>
                  <a:pt x="1479544" y="424786"/>
                  <a:pt x="1562541" y="418102"/>
                </a:cubicBezTo>
                <a:close/>
                <a:moveTo>
                  <a:pt x="1235008" y="899932"/>
                </a:moveTo>
                <a:cubicBezTo>
                  <a:pt x="1235565" y="896590"/>
                  <a:pt x="1236122" y="893247"/>
                  <a:pt x="1236679" y="890462"/>
                </a:cubicBezTo>
                <a:cubicBezTo>
                  <a:pt x="1252276" y="889348"/>
                  <a:pt x="1268430" y="889905"/>
                  <a:pt x="1284027" y="886563"/>
                </a:cubicBezTo>
                <a:cubicBezTo>
                  <a:pt x="1379835" y="864282"/>
                  <a:pt x="1476202" y="843672"/>
                  <a:pt x="1571454" y="818048"/>
                </a:cubicBezTo>
                <a:cubicBezTo>
                  <a:pt x="1623257" y="804123"/>
                  <a:pt x="1673390" y="783513"/>
                  <a:pt x="1723522" y="764574"/>
                </a:cubicBezTo>
                <a:cubicBezTo>
                  <a:pt x="1773098" y="745635"/>
                  <a:pt x="1808191" y="708314"/>
                  <a:pt x="1826573" y="651497"/>
                </a:cubicBezTo>
                <a:cubicBezTo>
                  <a:pt x="1843284" y="600250"/>
                  <a:pt x="1832143" y="562929"/>
                  <a:pt x="1787024" y="551232"/>
                </a:cubicBezTo>
                <a:cubicBezTo>
                  <a:pt x="1737448" y="538420"/>
                  <a:pt x="1685645" y="527279"/>
                  <a:pt x="1635512" y="530621"/>
                </a:cubicBezTo>
                <a:cubicBezTo>
                  <a:pt x="1501825" y="539534"/>
                  <a:pt x="1368695" y="557359"/>
                  <a:pt x="1235008" y="570171"/>
                </a:cubicBezTo>
                <a:cubicBezTo>
                  <a:pt x="1150340" y="578526"/>
                  <a:pt x="1073470" y="608049"/>
                  <a:pt x="1006626" y="669879"/>
                </a:cubicBezTo>
                <a:cubicBezTo>
                  <a:pt x="973204" y="700515"/>
                  <a:pt x="953708" y="740064"/>
                  <a:pt x="958164" y="786855"/>
                </a:cubicBezTo>
                <a:cubicBezTo>
                  <a:pt x="962064" y="828075"/>
                  <a:pt x="998828" y="842001"/>
                  <a:pt x="1028350" y="850913"/>
                </a:cubicBezTo>
                <a:cubicBezTo>
                  <a:pt x="1096865" y="870966"/>
                  <a:pt x="1166493" y="884335"/>
                  <a:pt x="1235008" y="8999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5;p18">
            <a:extLst>
              <a:ext uri="{FF2B5EF4-FFF2-40B4-BE49-F238E27FC236}">
                <a16:creationId xmlns:a16="http://schemas.microsoft.com/office/drawing/2014/main" id="{DACD5702-0A14-7F18-BC74-6BF0B8733411}"/>
              </a:ext>
            </a:extLst>
          </p:cNvPr>
          <p:cNvSpPr/>
          <p:nvPr/>
        </p:nvSpPr>
        <p:spPr>
          <a:xfrm rot="1470904">
            <a:off x="7667066" y="1150327"/>
            <a:ext cx="571092" cy="816967"/>
          </a:xfrm>
          <a:custGeom>
            <a:avLst/>
            <a:gdLst/>
            <a:ahLst/>
            <a:cxnLst/>
            <a:rect l="l" t="t" r="r" b="b"/>
            <a:pathLst>
              <a:path w="1141999" h="1633669" extrusionOk="0">
                <a:moveTo>
                  <a:pt x="638349" y="2118"/>
                </a:moveTo>
                <a:cubicBezTo>
                  <a:pt x="665899" y="2118"/>
                  <a:pt x="693449" y="1271"/>
                  <a:pt x="720999" y="2118"/>
                </a:cubicBezTo>
                <a:cubicBezTo>
                  <a:pt x="791357" y="5082"/>
                  <a:pt x="845609" y="35577"/>
                  <a:pt x="895199" y="73271"/>
                </a:cubicBezTo>
                <a:cubicBezTo>
                  <a:pt x="1082114" y="213883"/>
                  <a:pt x="1156287" y="389648"/>
                  <a:pt x="1139757" y="594637"/>
                </a:cubicBezTo>
                <a:cubicBezTo>
                  <a:pt x="1132552" y="682307"/>
                  <a:pt x="1110936" y="767860"/>
                  <a:pt x="1082538" y="852143"/>
                </a:cubicBezTo>
                <a:cubicBezTo>
                  <a:pt x="1063889" y="907202"/>
                  <a:pt x="1037610" y="960143"/>
                  <a:pt x="1013028" y="1013508"/>
                </a:cubicBezTo>
                <a:cubicBezTo>
                  <a:pt x="983782" y="1076614"/>
                  <a:pt x="956232" y="1140991"/>
                  <a:pt x="920630" y="1201556"/>
                </a:cubicBezTo>
                <a:cubicBezTo>
                  <a:pt x="856205" y="1311673"/>
                  <a:pt x="781609" y="1417556"/>
                  <a:pt x="684972" y="1511156"/>
                </a:cubicBezTo>
                <a:cubicBezTo>
                  <a:pt x="643436" y="1550968"/>
                  <a:pt x="594693" y="1586121"/>
                  <a:pt x="547647" y="1621698"/>
                </a:cubicBezTo>
                <a:cubicBezTo>
                  <a:pt x="521368" y="1642027"/>
                  <a:pt x="464149" y="1636521"/>
                  <a:pt x="440838" y="1604756"/>
                </a:cubicBezTo>
                <a:cubicBezTo>
                  <a:pt x="391672" y="1537415"/>
                  <a:pt x="314109" y="1487862"/>
                  <a:pt x="274691" y="1414168"/>
                </a:cubicBezTo>
                <a:cubicBezTo>
                  <a:pt x="245446" y="1359532"/>
                  <a:pt x="198399" y="1311250"/>
                  <a:pt x="168730" y="1256615"/>
                </a:cubicBezTo>
                <a:cubicBezTo>
                  <a:pt x="111935" y="1152426"/>
                  <a:pt x="58531" y="1046967"/>
                  <a:pt x="36491" y="932614"/>
                </a:cubicBezTo>
                <a:cubicBezTo>
                  <a:pt x="22928" y="861461"/>
                  <a:pt x="888" y="791155"/>
                  <a:pt x="40" y="718731"/>
                </a:cubicBezTo>
                <a:cubicBezTo>
                  <a:pt x="-384" y="657319"/>
                  <a:pt x="2583" y="595484"/>
                  <a:pt x="7246" y="534072"/>
                </a:cubicBezTo>
                <a:cubicBezTo>
                  <a:pt x="10636" y="492142"/>
                  <a:pt x="14451" y="449789"/>
                  <a:pt x="27166" y="409130"/>
                </a:cubicBezTo>
                <a:cubicBezTo>
                  <a:pt x="43696" y="357036"/>
                  <a:pt x="68703" y="306636"/>
                  <a:pt x="90743" y="255812"/>
                </a:cubicBezTo>
                <a:cubicBezTo>
                  <a:pt x="93286" y="250306"/>
                  <a:pt x="96253" y="244377"/>
                  <a:pt x="100915" y="239718"/>
                </a:cubicBezTo>
                <a:cubicBezTo>
                  <a:pt x="208995" y="134259"/>
                  <a:pt x="333605" y="49130"/>
                  <a:pt x="503143" y="18635"/>
                </a:cubicBezTo>
                <a:cubicBezTo>
                  <a:pt x="547647" y="10588"/>
                  <a:pt x="593422" y="6353"/>
                  <a:pt x="638349" y="0"/>
                </a:cubicBezTo>
                <a:cubicBezTo>
                  <a:pt x="637926" y="847"/>
                  <a:pt x="638349" y="1694"/>
                  <a:pt x="638349" y="2118"/>
                </a:cubicBezTo>
                <a:close/>
                <a:moveTo>
                  <a:pt x="491699" y="1583156"/>
                </a:moveTo>
                <a:cubicBezTo>
                  <a:pt x="544256" y="1534874"/>
                  <a:pt x="594270" y="1494638"/>
                  <a:pt x="636230" y="1448897"/>
                </a:cubicBezTo>
                <a:cubicBezTo>
                  <a:pt x="692178" y="1387909"/>
                  <a:pt x="746430" y="1324803"/>
                  <a:pt x="793476" y="1258732"/>
                </a:cubicBezTo>
                <a:cubicBezTo>
                  <a:pt x="840523" y="1192661"/>
                  <a:pt x="881636" y="1123202"/>
                  <a:pt x="917663" y="1052896"/>
                </a:cubicBezTo>
                <a:cubicBezTo>
                  <a:pt x="954961" y="979626"/>
                  <a:pt x="983782" y="903390"/>
                  <a:pt x="1015571" y="828002"/>
                </a:cubicBezTo>
                <a:cubicBezTo>
                  <a:pt x="1072366" y="693319"/>
                  <a:pt x="1096525" y="555248"/>
                  <a:pt x="1065584" y="414213"/>
                </a:cubicBezTo>
                <a:cubicBezTo>
                  <a:pt x="1049902" y="343060"/>
                  <a:pt x="1024895" y="272754"/>
                  <a:pt x="963014" y="216848"/>
                </a:cubicBezTo>
                <a:cubicBezTo>
                  <a:pt x="923596" y="180847"/>
                  <a:pt x="882907" y="145694"/>
                  <a:pt x="842642" y="110541"/>
                </a:cubicBezTo>
                <a:cubicBezTo>
                  <a:pt x="816364" y="87671"/>
                  <a:pt x="782456" y="77506"/>
                  <a:pt x="745582" y="71153"/>
                </a:cubicBezTo>
                <a:cubicBezTo>
                  <a:pt x="670562" y="58447"/>
                  <a:pt x="598084" y="72847"/>
                  <a:pt x="528998" y="91483"/>
                </a:cubicBezTo>
                <a:cubicBezTo>
                  <a:pt x="468388" y="107153"/>
                  <a:pt x="411169" y="132989"/>
                  <a:pt x="356069" y="159247"/>
                </a:cubicBezTo>
                <a:cubicBezTo>
                  <a:pt x="251380" y="208800"/>
                  <a:pt x="172121" y="276989"/>
                  <a:pt x="136942" y="374824"/>
                </a:cubicBezTo>
                <a:cubicBezTo>
                  <a:pt x="108544" y="454448"/>
                  <a:pt x="86504" y="535342"/>
                  <a:pt x="82690" y="618354"/>
                </a:cubicBezTo>
                <a:cubicBezTo>
                  <a:pt x="79723" y="679766"/>
                  <a:pt x="77180" y="742872"/>
                  <a:pt x="88200" y="803437"/>
                </a:cubicBezTo>
                <a:cubicBezTo>
                  <a:pt x="109816" y="924567"/>
                  <a:pt x="162372" y="1039767"/>
                  <a:pt x="214505" y="1153697"/>
                </a:cubicBezTo>
                <a:cubicBezTo>
                  <a:pt x="261976" y="1257885"/>
                  <a:pt x="321314" y="1357838"/>
                  <a:pt x="395911" y="1451862"/>
                </a:cubicBezTo>
                <a:cubicBezTo>
                  <a:pt x="427699" y="1491674"/>
                  <a:pt x="456096" y="1533603"/>
                  <a:pt x="491699" y="1583156"/>
                </a:cubicBezTo>
                <a:close/>
                <a:moveTo>
                  <a:pt x="934193" y="599719"/>
                </a:moveTo>
                <a:cubicBezTo>
                  <a:pt x="932497" y="636566"/>
                  <a:pt x="921053" y="670025"/>
                  <a:pt x="904947" y="704754"/>
                </a:cubicBezTo>
                <a:cubicBezTo>
                  <a:pt x="876126" y="766166"/>
                  <a:pt x="830775" y="814872"/>
                  <a:pt x="763807" y="849602"/>
                </a:cubicBezTo>
                <a:cubicBezTo>
                  <a:pt x="679462" y="893649"/>
                  <a:pt x="592574" y="920331"/>
                  <a:pt x="488309" y="895767"/>
                </a:cubicBezTo>
                <a:cubicBezTo>
                  <a:pt x="333182" y="859343"/>
                  <a:pt x="243751" y="772096"/>
                  <a:pt x="212810" y="650119"/>
                </a:cubicBezTo>
                <a:cubicBezTo>
                  <a:pt x="183141" y="532378"/>
                  <a:pt x="212810" y="419295"/>
                  <a:pt x="317923" y="326965"/>
                </a:cubicBezTo>
                <a:cubicBezTo>
                  <a:pt x="362003" y="288001"/>
                  <a:pt x="420070" y="270636"/>
                  <a:pt x="480256" y="268095"/>
                </a:cubicBezTo>
                <a:cubicBezTo>
                  <a:pt x="570110" y="264706"/>
                  <a:pt x="659118" y="272330"/>
                  <a:pt x="741767" y="309177"/>
                </a:cubicBezTo>
                <a:cubicBezTo>
                  <a:pt x="838828" y="352801"/>
                  <a:pt x="894775" y="419719"/>
                  <a:pt x="919358" y="505695"/>
                </a:cubicBezTo>
                <a:cubicBezTo>
                  <a:pt x="928259" y="536189"/>
                  <a:pt x="929530" y="568378"/>
                  <a:pt x="934193" y="599719"/>
                </a:cubicBezTo>
                <a:close/>
                <a:moveTo>
                  <a:pt x="538322" y="351107"/>
                </a:moveTo>
                <a:cubicBezTo>
                  <a:pt x="501024" y="347718"/>
                  <a:pt x="457792" y="352801"/>
                  <a:pt x="420070" y="374824"/>
                </a:cubicBezTo>
                <a:cubicBezTo>
                  <a:pt x="370480" y="403624"/>
                  <a:pt x="336996" y="442589"/>
                  <a:pt x="319195" y="490025"/>
                </a:cubicBezTo>
                <a:cubicBezTo>
                  <a:pt x="298003" y="547201"/>
                  <a:pt x="295036" y="603531"/>
                  <a:pt x="306903" y="663672"/>
                </a:cubicBezTo>
                <a:cubicBezTo>
                  <a:pt x="322586" y="741602"/>
                  <a:pt x="395487" y="773366"/>
                  <a:pt x="459063" y="814872"/>
                </a:cubicBezTo>
                <a:cubicBezTo>
                  <a:pt x="540018" y="816566"/>
                  <a:pt x="620124" y="848755"/>
                  <a:pt x="701502" y="798355"/>
                </a:cubicBezTo>
                <a:cubicBezTo>
                  <a:pt x="781185" y="748802"/>
                  <a:pt x="835861" y="692472"/>
                  <a:pt x="841795" y="611154"/>
                </a:cubicBezTo>
                <a:cubicBezTo>
                  <a:pt x="844761" y="572613"/>
                  <a:pt x="837980" y="532801"/>
                  <a:pt x="826960" y="495107"/>
                </a:cubicBezTo>
                <a:cubicBezTo>
                  <a:pt x="815940" y="456989"/>
                  <a:pt x="790509" y="423954"/>
                  <a:pt x="749397" y="399813"/>
                </a:cubicBezTo>
                <a:cubicBezTo>
                  <a:pt x="687939" y="362118"/>
                  <a:pt x="618429" y="354495"/>
                  <a:pt x="538322" y="351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4;p18">
            <a:extLst>
              <a:ext uri="{FF2B5EF4-FFF2-40B4-BE49-F238E27FC236}">
                <a16:creationId xmlns:a16="http://schemas.microsoft.com/office/drawing/2014/main" id="{DA573D83-9619-2B1B-0FE5-84EA34E8B9D9}"/>
              </a:ext>
            </a:extLst>
          </p:cNvPr>
          <p:cNvSpPr/>
          <p:nvPr/>
        </p:nvSpPr>
        <p:spPr>
          <a:xfrm rot="8945115">
            <a:off x="8284034" y="1821550"/>
            <a:ext cx="339279" cy="454807"/>
          </a:xfrm>
          <a:custGeom>
            <a:avLst/>
            <a:gdLst/>
            <a:ahLst/>
            <a:cxnLst/>
            <a:rect l="l" t="t" r="r" b="b"/>
            <a:pathLst>
              <a:path w="676926" h="909750" extrusionOk="0">
                <a:moveTo>
                  <a:pt x="447471" y="814962"/>
                </a:moveTo>
                <a:cubicBezTo>
                  <a:pt x="441840" y="819182"/>
                  <a:pt x="436491" y="821995"/>
                  <a:pt x="432549" y="826215"/>
                </a:cubicBezTo>
                <a:cubicBezTo>
                  <a:pt x="415657" y="844219"/>
                  <a:pt x="406366" y="846188"/>
                  <a:pt x="389192" y="831278"/>
                </a:cubicBezTo>
                <a:cubicBezTo>
                  <a:pt x="372581" y="816650"/>
                  <a:pt x="358222" y="800052"/>
                  <a:pt x="351747" y="777829"/>
                </a:cubicBezTo>
                <a:cubicBezTo>
                  <a:pt x="337952" y="730850"/>
                  <a:pt x="325001" y="683589"/>
                  <a:pt x="310079" y="637173"/>
                </a:cubicBezTo>
                <a:cubicBezTo>
                  <a:pt x="303604" y="616355"/>
                  <a:pt x="293468" y="596664"/>
                  <a:pt x="284459" y="575003"/>
                </a:cubicBezTo>
                <a:cubicBezTo>
                  <a:pt x="261654" y="590756"/>
                  <a:pt x="250392" y="615512"/>
                  <a:pt x="235752" y="636891"/>
                </a:cubicBezTo>
                <a:cubicBezTo>
                  <a:pt x="205346" y="681339"/>
                  <a:pt x="175784" y="726349"/>
                  <a:pt x="147349" y="771921"/>
                </a:cubicBezTo>
                <a:cubicBezTo>
                  <a:pt x="129612" y="800615"/>
                  <a:pt x="114690" y="830997"/>
                  <a:pt x="98079" y="860535"/>
                </a:cubicBezTo>
                <a:cubicBezTo>
                  <a:pt x="91604" y="871787"/>
                  <a:pt x="84565" y="882758"/>
                  <a:pt x="76401" y="892886"/>
                </a:cubicBezTo>
                <a:cubicBezTo>
                  <a:pt x="59790" y="913421"/>
                  <a:pt x="59508" y="913140"/>
                  <a:pt x="37266" y="903013"/>
                </a:cubicBezTo>
                <a:cubicBezTo>
                  <a:pt x="21500" y="895980"/>
                  <a:pt x="14462" y="882758"/>
                  <a:pt x="19248" y="864192"/>
                </a:cubicBezTo>
                <a:cubicBezTo>
                  <a:pt x="23189" y="849001"/>
                  <a:pt x="28820" y="833529"/>
                  <a:pt x="36703" y="820026"/>
                </a:cubicBezTo>
                <a:cubicBezTo>
                  <a:pt x="49936" y="797802"/>
                  <a:pt x="66265" y="777547"/>
                  <a:pt x="79779" y="755605"/>
                </a:cubicBezTo>
                <a:cubicBezTo>
                  <a:pt x="101458" y="720441"/>
                  <a:pt x="120602" y="683870"/>
                  <a:pt x="142844" y="648988"/>
                </a:cubicBezTo>
                <a:cubicBezTo>
                  <a:pt x="157484" y="625920"/>
                  <a:pt x="171843" y="602852"/>
                  <a:pt x="191269" y="582879"/>
                </a:cubicBezTo>
                <a:cubicBezTo>
                  <a:pt x="201123" y="573033"/>
                  <a:pt x="205346" y="557561"/>
                  <a:pt x="214074" y="540964"/>
                </a:cubicBezTo>
                <a:cubicBezTo>
                  <a:pt x="204501" y="540964"/>
                  <a:pt x="196900" y="538995"/>
                  <a:pt x="190987" y="541245"/>
                </a:cubicBezTo>
                <a:cubicBezTo>
                  <a:pt x="150446" y="557561"/>
                  <a:pt x="107933" y="562906"/>
                  <a:pt x="65139" y="564313"/>
                </a:cubicBezTo>
                <a:cubicBezTo>
                  <a:pt x="48246" y="564875"/>
                  <a:pt x="30228" y="557561"/>
                  <a:pt x="13899" y="550528"/>
                </a:cubicBezTo>
                <a:cubicBezTo>
                  <a:pt x="1229" y="545183"/>
                  <a:pt x="-6372" y="534212"/>
                  <a:pt x="7142" y="515927"/>
                </a:cubicBezTo>
                <a:cubicBezTo>
                  <a:pt x="86536" y="509457"/>
                  <a:pt x="167057" y="483576"/>
                  <a:pt x="247859" y="461634"/>
                </a:cubicBezTo>
                <a:cubicBezTo>
                  <a:pt x="227025" y="383991"/>
                  <a:pt x="205346" y="309162"/>
                  <a:pt x="187609" y="233771"/>
                </a:cubicBezTo>
                <a:cubicBezTo>
                  <a:pt x="169872" y="157816"/>
                  <a:pt x="155795" y="81581"/>
                  <a:pt x="138902" y="0"/>
                </a:cubicBezTo>
                <a:cubicBezTo>
                  <a:pt x="159736" y="3938"/>
                  <a:pt x="175784" y="6751"/>
                  <a:pt x="190424" y="9565"/>
                </a:cubicBezTo>
                <a:cubicBezTo>
                  <a:pt x="205628" y="61326"/>
                  <a:pt x="220831" y="111118"/>
                  <a:pt x="234626" y="161192"/>
                </a:cubicBezTo>
                <a:cubicBezTo>
                  <a:pt x="242791" y="191011"/>
                  <a:pt x="248703" y="221393"/>
                  <a:pt x="256023" y="251775"/>
                </a:cubicBezTo>
                <a:cubicBezTo>
                  <a:pt x="259402" y="265278"/>
                  <a:pt x="263062" y="279062"/>
                  <a:pt x="267003" y="292565"/>
                </a:cubicBezTo>
                <a:cubicBezTo>
                  <a:pt x="277139" y="326885"/>
                  <a:pt x="286993" y="361486"/>
                  <a:pt x="297691" y="395807"/>
                </a:cubicBezTo>
                <a:cubicBezTo>
                  <a:pt x="303604" y="414654"/>
                  <a:pt x="311205" y="416342"/>
                  <a:pt x="324156" y="402277"/>
                </a:cubicBezTo>
                <a:cubicBezTo>
                  <a:pt x="328098" y="398057"/>
                  <a:pt x="330632" y="392149"/>
                  <a:pt x="334010" y="387367"/>
                </a:cubicBezTo>
                <a:cubicBezTo>
                  <a:pt x="341612" y="377240"/>
                  <a:pt x="349213" y="366831"/>
                  <a:pt x="356815" y="356985"/>
                </a:cubicBezTo>
                <a:cubicBezTo>
                  <a:pt x="360475" y="352484"/>
                  <a:pt x="366669" y="348546"/>
                  <a:pt x="367795" y="343482"/>
                </a:cubicBezTo>
                <a:cubicBezTo>
                  <a:pt x="370892" y="329417"/>
                  <a:pt x="380183" y="321821"/>
                  <a:pt x="390881" y="313382"/>
                </a:cubicBezTo>
                <a:cubicBezTo>
                  <a:pt x="399609" y="306631"/>
                  <a:pt x="404677" y="294815"/>
                  <a:pt x="411997" y="285813"/>
                </a:cubicBezTo>
                <a:cubicBezTo>
                  <a:pt x="430578" y="263308"/>
                  <a:pt x="450568" y="241647"/>
                  <a:pt x="468586" y="218861"/>
                </a:cubicBezTo>
                <a:cubicBezTo>
                  <a:pt x="480129" y="203951"/>
                  <a:pt x="486042" y="183416"/>
                  <a:pt x="499837" y="171882"/>
                </a:cubicBezTo>
                <a:cubicBezTo>
                  <a:pt x="528273" y="148533"/>
                  <a:pt x="537845" y="109712"/>
                  <a:pt x="571067" y="91145"/>
                </a:cubicBezTo>
                <a:cubicBezTo>
                  <a:pt x="572475" y="90301"/>
                  <a:pt x="573038" y="88332"/>
                  <a:pt x="574164" y="86926"/>
                </a:cubicBezTo>
                <a:cubicBezTo>
                  <a:pt x="584863" y="69765"/>
                  <a:pt x="595561" y="52324"/>
                  <a:pt x="606260" y="35164"/>
                </a:cubicBezTo>
                <a:cubicBezTo>
                  <a:pt x="630472" y="39665"/>
                  <a:pt x="651025" y="43322"/>
                  <a:pt x="676926" y="48104"/>
                </a:cubicBezTo>
                <a:cubicBezTo>
                  <a:pt x="585989" y="173570"/>
                  <a:pt x="493080" y="292002"/>
                  <a:pt x="397920" y="413811"/>
                </a:cubicBezTo>
                <a:cubicBezTo>
                  <a:pt x="431986" y="418874"/>
                  <a:pt x="459295" y="411841"/>
                  <a:pt x="486042" y="405934"/>
                </a:cubicBezTo>
                <a:cubicBezTo>
                  <a:pt x="516730" y="399182"/>
                  <a:pt x="547136" y="392993"/>
                  <a:pt x="578106" y="387086"/>
                </a:cubicBezTo>
                <a:cubicBezTo>
                  <a:pt x="580076" y="386805"/>
                  <a:pt x="582892" y="385117"/>
                  <a:pt x="583736" y="385679"/>
                </a:cubicBezTo>
                <a:cubicBezTo>
                  <a:pt x="606541" y="403121"/>
                  <a:pt x="634132" y="392431"/>
                  <a:pt x="658908" y="398057"/>
                </a:cubicBezTo>
                <a:cubicBezTo>
                  <a:pt x="659471" y="401995"/>
                  <a:pt x="661160" y="407059"/>
                  <a:pt x="660034" y="407622"/>
                </a:cubicBezTo>
                <a:cubicBezTo>
                  <a:pt x="643141" y="417468"/>
                  <a:pt x="636103" y="438847"/>
                  <a:pt x="613861" y="443348"/>
                </a:cubicBezTo>
                <a:cubicBezTo>
                  <a:pt x="559524" y="454601"/>
                  <a:pt x="505468" y="468104"/>
                  <a:pt x="451412" y="480763"/>
                </a:cubicBezTo>
                <a:cubicBezTo>
                  <a:pt x="445500" y="482169"/>
                  <a:pt x="439588" y="484420"/>
                  <a:pt x="433675" y="484139"/>
                </a:cubicBezTo>
                <a:cubicBezTo>
                  <a:pt x="401017" y="481888"/>
                  <a:pt x="373426" y="495391"/>
                  <a:pt x="343582" y="511426"/>
                </a:cubicBezTo>
                <a:cubicBezTo>
                  <a:pt x="370329" y="614386"/>
                  <a:pt x="417064" y="711439"/>
                  <a:pt x="447471" y="8149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1;p11">
            <a:extLst>
              <a:ext uri="{FF2B5EF4-FFF2-40B4-BE49-F238E27FC236}">
                <a16:creationId xmlns:a16="http://schemas.microsoft.com/office/drawing/2014/main" id="{C4638FFA-A77A-2DE2-D8AE-41FD37D66DA6}"/>
              </a:ext>
            </a:extLst>
          </p:cNvPr>
          <p:cNvSpPr/>
          <p:nvPr/>
        </p:nvSpPr>
        <p:spPr>
          <a:xfrm rot="-465910">
            <a:off x="6163239" y="146665"/>
            <a:ext cx="1056494" cy="1028723"/>
          </a:xfrm>
          <a:custGeom>
            <a:avLst/>
            <a:gdLst/>
            <a:ahLst/>
            <a:cxnLst/>
            <a:rect l="l" t="t" r="r" b="b"/>
            <a:pathLst>
              <a:path w="2114759" h="2057755" extrusionOk="0">
                <a:moveTo>
                  <a:pt x="205" y="1025488"/>
                </a:moveTo>
                <a:cubicBezTo>
                  <a:pt x="-23376" y="-300760"/>
                  <a:pt x="1995424" y="-353874"/>
                  <a:pt x="2114530" y="943620"/>
                </a:cubicBezTo>
                <a:cubicBezTo>
                  <a:pt x="2139710" y="2404849"/>
                  <a:pt x="90134" y="2425216"/>
                  <a:pt x="205" y="1025488"/>
                </a:cubicBezTo>
                <a:close/>
                <a:moveTo>
                  <a:pt x="1434269" y="1960770"/>
                </a:moveTo>
                <a:cubicBezTo>
                  <a:pt x="2352342" y="1584181"/>
                  <a:pt x="2180478" y="83017"/>
                  <a:pt x="1150494" y="38689"/>
                </a:cubicBezTo>
                <a:cubicBezTo>
                  <a:pt x="950252" y="11933"/>
                  <a:pt x="1577356" y="222391"/>
                  <a:pt x="1585349" y="394911"/>
                </a:cubicBezTo>
                <a:cubicBezTo>
                  <a:pt x="1452654" y="587399"/>
                  <a:pt x="1104130" y="328219"/>
                  <a:pt x="1069758" y="586201"/>
                </a:cubicBezTo>
                <a:cubicBezTo>
                  <a:pt x="1068958" y="676454"/>
                  <a:pt x="1013003" y="745941"/>
                  <a:pt x="960644" y="812234"/>
                </a:cubicBezTo>
                <a:cubicBezTo>
                  <a:pt x="897494" y="908078"/>
                  <a:pt x="977431" y="1053442"/>
                  <a:pt x="881107" y="1140102"/>
                </a:cubicBezTo>
                <a:cubicBezTo>
                  <a:pt x="845535" y="1164861"/>
                  <a:pt x="797174" y="1135709"/>
                  <a:pt x="779188" y="1100566"/>
                </a:cubicBezTo>
                <a:cubicBezTo>
                  <a:pt x="671673" y="833799"/>
                  <a:pt x="318353" y="856961"/>
                  <a:pt x="79342" y="801851"/>
                </a:cubicBezTo>
                <a:cubicBezTo>
                  <a:pt x="-80931" y="1493927"/>
                  <a:pt x="606924" y="2142076"/>
                  <a:pt x="1286386" y="2009491"/>
                </a:cubicBezTo>
                <a:cubicBezTo>
                  <a:pt x="1332749" y="1560220"/>
                  <a:pt x="972235" y="1766685"/>
                  <a:pt x="1129710" y="1455989"/>
                </a:cubicBezTo>
                <a:cubicBezTo>
                  <a:pt x="1162085" y="1395687"/>
                  <a:pt x="1166081" y="1334187"/>
                  <a:pt x="1169679" y="1265099"/>
                </a:cubicBezTo>
                <a:cubicBezTo>
                  <a:pt x="1182468" y="1207592"/>
                  <a:pt x="1249615" y="1167257"/>
                  <a:pt x="1232029" y="1106955"/>
                </a:cubicBezTo>
                <a:cubicBezTo>
                  <a:pt x="1162884" y="995137"/>
                  <a:pt x="1252413" y="911672"/>
                  <a:pt x="1353533" y="876929"/>
                </a:cubicBezTo>
                <a:cubicBezTo>
                  <a:pt x="1622520" y="807042"/>
                  <a:pt x="1801978" y="1066221"/>
                  <a:pt x="1934273" y="1254716"/>
                </a:cubicBezTo>
                <a:cubicBezTo>
                  <a:pt x="1933074" y="1361342"/>
                  <a:pt x="1780794" y="1379713"/>
                  <a:pt x="1739227" y="1468768"/>
                </a:cubicBezTo>
                <a:cubicBezTo>
                  <a:pt x="1645302" y="1637295"/>
                  <a:pt x="1475836" y="1767483"/>
                  <a:pt x="1434269" y="1960770"/>
                </a:cubicBezTo>
                <a:close/>
                <a:moveTo>
                  <a:pt x="841938" y="1097770"/>
                </a:moveTo>
                <a:cubicBezTo>
                  <a:pt x="911883" y="976767"/>
                  <a:pt x="824352" y="832601"/>
                  <a:pt x="941859" y="733961"/>
                </a:cubicBezTo>
                <a:cubicBezTo>
                  <a:pt x="1024993" y="637717"/>
                  <a:pt x="979829" y="440437"/>
                  <a:pt x="1126912" y="407690"/>
                </a:cubicBezTo>
                <a:cubicBezTo>
                  <a:pt x="1255211" y="422466"/>
                  <a:pt x="1420280" y="456012"/>
                  <a:pt x="1513806" y="373346"/>
                </a:cubicBezTo>
                <a:cubicBezTo>
                  <a:pt x="1385907" y="205219"/>
                  <a:pt x="1150094" y="86212"/>
                  <a:pt x="955049" y="44280"/>
                </a:cubicBezTo>
                <a:cubicBezTo>
                  <a:pt x="582544" y="116163"/>
                  <a:pt x="205642" y="346589"/>
                  <a:pt x="98927" y="733561"/>
                </a:cubicBezTo>
                <a:cubicBezTo>
                  <a:pt x="332742" y="856562"/>
                  <a:pt x="728428" y="779886"/>
                  <a:pt x="841938" y="1097770"/>
                </a:cubicBezTo>
                <a:close/>
                <a:moveTo>
                  <a:pt x="1526996" y="1655665"/>
                </a:moveTo>
                <a:cubicBezTo>
                  <a:pt x="1696062" y="1534262"/>
                  <a:pt x="1618523" y="1450797"/>
                  <a:pt x="1853137" y="1317414"/>
                </a:cubicBezTo>
                <a:cubicBezTo>
                  <a:pt x="1899101" y="1291057"/>
                  <a:pt x="1861930" y="1236745"/>
                  <a:pt x="1835151" y="1211586"/>
                </a:cubicBezTo>
                <a:cubicBezTo>
                  <a:pt x="1710450" y="1061829"/>
                  <a:pt x="1528195" y="792266"/>
                  <a:pt x="1310367" y="962789"/>
                </a:cubicBezTo>
                <a:cubicBezTo>
                  <a:pt x="1199655" y="1012708"/>
                  <a:pt x="1346738" y="1038666"/>
                  <a:pt x="1228032" y="1307430"/>
                </a:cubicBezTo>
                <a:cubicBezTo>
                  <a:pt x="1256410" y="1412060"/>
                  <a:pt x="1080549" y="1539054"/>
                  <a:pt x="1177672" y="1616129"/>
                </a:cubicBezTo>
                <a:cubicBezTo>
                  <a:pt x="1397898" y="1653269"/>
                  <a:pt x="1237625" y="1970753"/>
                  <a:pt x="1354332" y="1990721"/>
                </a:cubicBezTo>
                <a:cubicBezTo>
                  <a:pt x="1389504" y="1873312"/>
                  <a:pt x="1477435" y="1767883"/>
                  <a:pt x="1526996" y="1655665"/>
                </a:cubicBezTo>
                <a:close/>
                <a:moveTo>
                  <a:pt x="600529" y="1420846"/>
                </a:moveTo>
                <a:cubicBezTo>
                  <a:pt x="592935" y="1337381"/>
                  <a:pt x="690058" y="1318612"/>
                  <a:pt x="736022" y="1365336"/>
                </a:cubicBezTo>
                <a:cubicBezTo>
                  <a:pt x="793976" y="1449599"/>
                  <a:pt x="608523" y="1537457"/>
                  <a:pt x="600529" y="1420846"/>
                </a:cubicBezTo>
                <a:close/>
                <a:moveTo>
                  <a:pt x="674870" y="1367333"/>
                </a:moveTo>
                <a:cubicBezTo>
                  <a:pt x="623711" y="1374920"/>
                  <a:pt x="638499" y="1433226"/>
                  <a:pt x="683264" y="1429632"/>
                </a:cubicBezTo>
                <a:cubicBezTo>
                  <a:pt x="688460" y="1408865"/>
                  <a:pt x="704047" y="1386901"/>
                  <a:pt x="674870" y="13673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1103400" y="538734"/>
            <a:ext cx="69372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 err="1">
                <a:solidFill>
                  <a:schemeClr val="lt1"/>
                </a:solidFill>
                <a:latin typeface="Poppins Medium"/>
                <a:ea typeface="Poppins"/>
                <a:cs typeface="Poppins Medium"/>
                <a:sym typeface="Poppins Medium"/>
              </a:rPr>
              <a:t>Youtube</a:t>
            </a:r>
            <a:r>
              <a:rPr lang="cs-CZ" sz="2000" dirty="0">
                <a:solidFill>
                  <a:schemeClr val="lt1"/>
                </a:solidFill>
                <a:latin typeface="Poppins Medium"/>
                <a:ea typeface="Poppins"/>
                <a:cs typeface="Poppins Medium"/>
                <a:sym typeface="Poppins Medium"/>
              </a:rPr>
              <a:t> je 2. </a:t>
            </a:r>
            <a:r>
              <a:rPr lang="cs-CZ" sz="2000" dirty="0" err="1">
                <a:solidFill>
                  <a:schemeClr val="lt1"/>
                </a:solidFill>
                <a:latin typeface="Poppins Medium"/>
                <a:ea typeface="Poppins"/>
                <a:cs typeface="Poppins Medium"/>
                <a:sym typeface="Poppins Medium"/>
              </a:rPr>
              <a:t>nejvýznamější</a:t>
            </a:r>
            <a:r>
              <a:rPr lang="cs-CZ" sz="2000" dirty="0">
                <a:solidFill>
                  <a:schemeClr val="lt1"/>
                </a:solidFill>
                <a:latin typeface="Poppins Medium"/>
                <a:ea typeface="Poppins"/>
                <a:cs typeface="Poppins Medium"/>
                <a:sym typeface="Poppins Medium"/>
              </a:rPr>
              <a:t> webová stránka na světě.</a:t>
            </a:r>
            <a:br>
              <a:rPr lang="cs-CZ" sz="2000" dirty="0">
                <a:solidFill>
                  <a:schemeClr val="lt1"/>
                </a:solidFill>
                <a:latin typeface="Poppins Medium"/>
                <a:ea typeface="Poppins"/>
                <a:cs typeface="Poppins Medium"/>
                <a:sym typeface="Poppins Medium"/>
              </a:rPr>
            </a:br>
            <a:r>
              <a:rPr lang="cs-CZ" sz="2000" dirty="0">
                <a:solidFill>
                  <a:schemeClr val="lt1"/>
                </a:solidFill>
                <a:latin typeface="Poppins Medium"/>
                <a:ea typeface="Poppins"/>
                <a:cs typeface="Poppins Medium"/>
                <a:sym typeface="Poppins Medium"/>
              </a:rPr>
              <a:t>                                                             - visualcapitalist.com 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l="1097" t="38495" b="24783"/>
          <a:stretch/>
        </p:blipFill>
        <p:spPr>
          <a:xfrm>
            <a:off x="5358993" y="3035610"/>
            <a:ext cx="3785010" cy="210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 l="209" t="56653" b="16556"/>
          <a:stretch/>
        </p:blipFill>
        <p:spPr>
          <a:xfrm>
            <a:off x="5358993" y="1385389"/>
            <a:ext cx="3785007" cy="152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Young Kids' YouTube Viewing Dominated by Consumerism, Ads">
            <a:extLst>
              <a:ext uri="{FF2B5EF4-FFF2-40B4-BE49-F238E27FC236}">
                <a16:creationId xmlns:a16="http://schemas.microsoft.com/office/drawing/2014/main" id="{5F4BF195-272E-7AED-84D6-8749BC00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864" y="1385389"/>
            <a:ext cx="6772265" cy="380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299;p22">
            <a:extLst>
              <a:ext uri="{FF2B5EF4-FFF2-40B4-BE49-F238E27FC236}">
                <a16:creationId xmlns:a16="http://schemas.microsoft.com/office/drawing/2014/main" id="{4E6469CD-BE2B-18BB-96ED-32FDF0EBC818}"/>
              </a:ext>
            </a:extLst>
          </p:cNvPr>
          <p:cNvGrpSpPr/>
          <p:nvPr/>
        </p:nvGrpSpPr>
        <p:grpSpPr>
          <a:xfrm>
            <a:off x="2978756" y="2513933"/>
            <a:ext cx="4557578" cy="917301"/>
            <a:chOff x="-3810" y="0"/>
            <a:chExt cx="3730827" cy="750901"/>
          </a:xfrm>
        </p:grpSpPr>
        <p:sp>
          <p:nvSpPr>
            <p:cNvPr id="3" name="Google Shape;300;p22">
              <a:extLst>
                <a:ext uri="{FF2B5EF4-FFF2-40B4-BE49-F238E27FC236}">
                  <a16:creationId xmlns:a16="http://schemas.microsoft.com/office/drawing/2014/main" id="{5601AFE9-9F44-7EE7-E045-A757B7592FA2}"/>
                </a:ext>
              </a:extLst>
            </p:cNvPr>
            <p:cNvSpPr/>
            <p:nvPr/>
          </p:nvSpPr>
          <p:spPr>
            <a:xfrm>
              <a:off x="10160" y="16510"/>
              <a:ext cx="3701617" cy="724231"/>
            </a:xfrm>
            <a:custGeom>
              <a:avLst/>
              <a:gdLst/>
              <a:ahLst/>
              <a:cxnLst/>
              <a:rect l="l" t="t" r="r" b="b"/>
              <a:pathLst>
                <a:path w="3701617" h="724231" extrusionOk="0">
                  <a:moveTo>
                    <a:pt x="3701617" y="724231"/>
                  </a:moveTo>
                  <a:lnTo>
                    <a:pt x="0" y="716611"/>
                  </a:lnTo>
                  <a:lnTo>
                    <a:pt x="0" y="264409"/>
                  </a:lnTo>
                  <a:lnTo>
                    <a:pt x="17780" y="19050"/>
                  </a:lnTo>
                  <a:lnTo>
                    <a:pt x="1843771" y="0"/>
                  </a:lnTo>
                  <a:lnTo>
                    <a:pt x="3682567" y="5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" name="Google Shape;301;p22">
              <a:extLst>
                <a:ext uri="{FF2B5EF4-FFF2-40B4-BE49-F238E27FC236}">
                  <a16:creationId xmlns:a16="http://schemas.microsoft.com/office/drawing/2014/main" id="{B1403E99-FF0A-7D61-3C97-914EDC47750B}"/>
                </a:ext>
              </a:extLst>
            </p:cNvPr>
            <p:cNvSpPr/>
            <p:nvPr/>
          </p:nvSpPr>
          <p:spPr>
            <a:xfrm>
              <a:off x="-3810" y="0"/>
              <a:ext cx="3730827" cy="750901"/>
            </a:xfrm>
            <a:custGeom>
              <a:avLst/>
              <a:gdLst/>
              <a:ahLst/>
              <a:cxnLst/>
              <a:rect l="l" t="t" r="r" b="b"/>
              <a:pathLst>
                <a:path w="3730827" h="750901" extrusionOk="0">
                  <a:moveTo>
                    <a:pt x="3696537" y="21590"/>
                  </a:moveTo>
                  <a:cubicBezTo>
                    <a:pt x="3697807" y="34290"/>
                    <a:pt x="3697807" y="44450"/>
                    <a:pt x="3699077" y="54610"/>
                  </a:cubicBezTo>
                  <a:cubicBezTo>
                    <a:pt x="3701617" y="74010"/>
                    <a:pt x="3702887" y="88004"/>
                    <a:pt x="3705427" y="101498"/>
                  </a:cubicBezTo>
                  <a:cubicBezTo>
                    <a:pt x="3705427" y="120989"/>
                    <a:pt x="3718127" y="505320"/>
                    <a:pt x="3724477" y="524812"/>
                  </a:cubicBezTo>
                  <a:cubicBezTo>
                    <a:pt x="3730827" y="554299"/>
                    <a:pt x="3727017" y="584286"/>
                    <a:pt x="3727017" y="613773"/>
                  </a:cubicBezTo>
                  <a:cubicBezTo>
                    <a:pt x="3727017" y="639761"/>
                    <a:pt x="3728287" y="663751"/>
                    <a:pt x="3729557" y="689941"/>
                  </a:cubicBezTo>
                  <a:cubicBezTo>
                    <a:pt x="3729557" y="711531"/>
                    <a:pt x="3729557" y="725501"/>
                    <a:pt x="3729557" y="749631"/>
                  </a:cubicBezTo>
                  <a:cubicBezTo>
                    <a:pt x="3706697" y="749631"/>
                    <a:pt x="3686377" y="750901"/>
                    <a:pt x="3659517" y="749631"/>
                  </a:cubicBezTo>
                  <a:cubicBezTo>
                    <a:pt x="3473028" y="744551"/>
                    <a:pt x="3283669" y="750901"/>
                    <a:pt x="3097180" y="745821"/>
                  </a:cubicBezTo>
                  <a:cubicBezTo>
                    <a:pt x="2985286" y="742011"/>
                    <a:pt x="2876261" y="744551"/>
                    <a:pt x="2764367" y="742011"/>
                  </a:cubicBezTo>
                  <a:cubicBezTo>
                    <a:pt x="2712724" y="740741"/>
                    <a:pt x="2661081" y="739471"/>
                    <a:pt x="2609438" y="738201"/>
                  </a:cubicBezTo>
                  <a:cubicBezTo>
                    <a:pt x="2577878" y="738201"/>
                    <a:pt x="2549187" y="739471"/>
                    <a:pt x="2517627" y="739471"/>
                  </a:cubicBezTo>
                  <a:cubicBezTo>
                    <a:pt x="2437293" y="738201"/>
                    <a:pt x="2216375" y="739471"/>
                    <a:pt x="2136041" y="738201"/>
                  </a:cubicBezTo>
                  <a:cubicBezTo>
                    <a:pt x="2078660" y="736931"/>
                    <a:pt x="931032" y="745821"/>
                    <a:pt x="873650" y="744551"/>
                  </a:cubicBezTo>
                  <a:cubicBezTo>
                    <a:pt x="859305" y="744551"/>
                    <a:pt x="842091" y="745821"/>
                    <a:pt x="827745" y="745821"/>
                  </a:cubicBezTo>
                  <a:cubicBezTo>
                    <a:pt x="793316" y="745821"/>
                    <a:pt x="761757" y="747091"/>
                    <a:pt x="727328" y="747091"/>
                  </a:cubicBezTo>
                  <a:cubicBezTo>
                    <a:pt x="641256" y="747091"/>
                    <a:pt x="558053" y="745821"/>
                    <a:pt x="471981" y="744551"/>
                  </a:cubicBezTo>
                  <a:cubicBezTo>
                    <a:pt x="420337" y="743281"/>
                    <a:pt x="368694" y="742011"/>
                    <a:pt x="319920" y="740741"/>
                  </a:cubicBezTo>
                  <a:cubicBezTo>
                    <a:pt x="228110" y="739471"/>
                    <a:pt x="136299" y="738201"/>
                    <a:pt x="48260" y="738201"/>
                  </a:cubicBezTo>
                  <a:cubicBezTo>
                    <a:pt x="38100" y="738201"/>
                    <a:pt x="29210" y="738201"/>
                    <a:pt x="19050" y="736931"/>
                  </a:cubicBezTo>
                  <a:cubicBezTo>
                    <a:pt x="10160" y="735661"/>
                    <a:pt x="5080" y="729311"/>
                    <a:pt x="7620" y="720421"/>
                  </a:cubicBezTo>
                  <a:cubicBezTo>
                    <a:pt x="16510" y="688740"/>
                    <a:pt x="12700" y="676245"/>
                    <a:pt x="11430" y="663251"/>
                  </a:cubicBezTo>
                  <a:cubicBezTo>
                    <a:pt x="10160" y="636763"/>
                    <a:pt x="6350" y="610774"/>
                    <a:pt x="7620" y="584286"/>
                  </a:cubicBezTo>
                  <a:cubicBezTo>
                    <a:pt x="5080" y="551300"/>
                    <a:pt x="0" y="142980"/>
                    <a:pt x="7620" y="109494"/>
                  </a:cubicBezTo>
                  <a:cubicBezTo>
                    <a:pt x="8890" y="102997"/>
                    <a:pt x="7620" y="96000"/>
                    <a:pt x="8890" y="89503"/>
                  </a:cubicBezTo>
                  <a:cubicBezTo>
                    <a:pt x="10160" y="79008"/>
                    <a:pt x="12700" y="6751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573" y="30480"/>
                    <a:pt x="110478" y="29210"/>
                  </a:cubicBezTo>
                  <a:cubicBezTo>
                    <a:pt x="187943" y="25400"/>
                    <a:pt x="265408" y="22860"/>
                    <a:pt x="345741" y="20320"/>
                  </a:cubicBezTo>
                  <a:cubicBezTo>
                    <a:pt x="400254" y="17780"/>
                    <a:pt x="454766" y="16510"/>
                    <a:pt x="506409" y="13970"/>
                  </a:cubicBezTo>
                  <a:cubicBezTo>
                    <a:pt x="558053" y="11430"/>
                    <a:pt x="612565" y="8890"/>
                    <a:pt x="664208" y="8890"/>
                  </a:cubicBezTo>
                  <a:cubicBezTo>
                    <a:pt x="721590" y="7620"/>
                    <a:pt x="778971" y="10160"/>
                    <a:pt x="836352" y="8890"/>
                  </a:cubicBezTo>
                  <a:cubicBezTo>
                    <a:pt x="908079" y="8890"/>
                    <a:pt x="2207768" y="6350"/>
                    <a:pt x="2279495" y="5080"/>
                  </a:cubicBezTo>
                  <a:cubicBezTo>
                    <a:pt x="2348352" y="3810"/>
                    <a:pt x="2417210" y="2540"/>
                    <a:pt x="2488937" y="2540"/>
                  </a:cubicBezTo>
                  <a:cubicBezTo>
                    <a:pt x="2606569" y="1270"/>
                    <a:pt x="2721331" y="0"/>
                    <a:pt x="2838963" y="0"/>
                  </a:cubicBezTo>
                  <a:cubicBezTo>
                    <a:pt x="2887737" y="0"/>
                    <a:pt x="2939381" y="2540"/>
                    <a:pt x="2988155" y="2540"/>
                  </a:cubicBezTo>
                  <a:cubicBezTo>
                    <a:pt x="3123001" y="3810"/>
                    <a:pt x="3260717" y="5080"/>
                    <a:pt x="3395563" y="7620"/>
                  </a:cubicBezTo>
                  <a:cubicBezTo>
                    <a:pt x="3467290" y="8890"/>
                    <a:pt x="3539016" y="12700"/>
                    <a:pt x="3610743" y="16510"/>
                  </a:cubicBezTo>
                  <a:cubicBezTo>
                    <a:pt x="3627957" y="16510"/>
                    <a:pt x="3645172" y="16510"/>
                    <a:pt x="3659517" y="16510"/>
                  </a:cubicBezTo>
                  <a:cubicBezTo>
                    <a:pt x="3677487" y="17780"/>
                    <a:pt x="3686377" y="20320"/>
                    <a:pt x="3696537" y="21590"/>
                  </a:cubicBezTo>
                  <a:close/>
                  <a:moveTo>
                    <a:pt x="3706697" y="733121"/>
                  </a:moveTo>
                  <a:cubicBezTo>
                    <a:pt x="3707967" y="716611"/>
                    <a:pt x="3709237" y="703911"/>
                    <a:pt x="3709237" y="691211"/>
                  </a:cubicBezTo>
                  <a:cubicBezTo>
                    <a:pt x="3707967" y="661252"/>
                    <a:pt x="3706697" y="634764"/>
                    <a:pt x="3706697" y="606276"/>
                  </a:cubicBezTo>
                  <a:cubicBezTo>
                    <a:pt x="3706697" y="593282"/>
                    <a:pt x="3709237" y="580288"/>
                    <a:pt x="3707967" y="567293"/>
                  </a:cubicBezTo>
                  <a:cubicBezTo>
                    <a:pt x="3707967" y="555299"/>
                    <a:pt x="3706697" y="542804"/>
                    <a:pt x="3705427" y="530809"/>
                  </a:cubicBezTo>
                  <a:cubicBezTo>
                    <a:pt x="3700347" y="512317"/>
                    <a:pt x="3688917" y="129486"/>
                    <a:pt x="3688917" y="110994"/>
                  </a:cubicBezTo>
                  <a:cubicBezTo>
                    <a:pt x="3686377" y="95501"/>
                    <a:pt x="3683837" y="79508"/>
                    <a:pt x="3681297" y="63500"/>
                  </a:cubicBezTo>
                  <a:cubicBezTo>
                    <a:pt x="3680027" y="44450"/>
                    <a:pt x="3678757" y="43180"/>
                    <a:pt x="3650910" y="41910"/>
                  </a:cubicBezTo>
                  <a:cubicBezTo>
                    <a:pt x="3642303" y="41910"/>
                    <a:pt x="3636565" y="41910"/>
                    <a:pt x="3627958" y="40640"/>
                  </a:cubicBezTo>
                  <a:cubicBezTo>
                    <a:pt x="3556231" y="36830"/>
                    <a:pt x="3481635" y="31750"/>
                    <a:pt x="3409908" y="30480"/>
                  </a:cubicBezTo>
                  <a:cubicBezTo>
                    <a:pt x="3234895" y="26670"/>
                    <a:pt x="3057013" y="25400"/>
                    <a:pt x="2881999" y="22860"/>
                  </a:cubicBezTo>
                  <a:cubicBezTo>
                    <a:pt x="2856178" y="22860"/>
                    <a:pt x="2827487" y="22860"/>
                    <a:pt x="2801665" y="22860"/>
                  </a:cubicBezTo>
                  <a:cubicBezTo>
                    <a:pt x="2758629" y="22860"/>
                    <a:pt x="2715593" y="22860"/>
                    <a:pt x="2675426" y="22860"/>
                  </a:cubicBezTo>
                  <a:cubicBezTo>
                    <a:pt x="2583616" y="22860"/>
                    <a:pt x="2491806" y="22860"/>
                    <a:pt x="2402865" y="24130"/>
                  </a:cubicBezTo>
                  <a:cubicBezTo>
                    <a:pt x="2325400" y="25400"/>
                    <a:pt x="1019973" y="29210"/>
                    <a:pt x="942508" y="29210"/>
                  </a:cubicBezTo>
                  <a:cubicBezTo>
                    <a:pt x="816269" y="29210"/>
                    <a:pt x="690030" y="26670"/>
                    <a:pt x="563791" y="33020"/>
                  </a:cubicBezTo>
                  <a:cubicBezTo>
                    <a:pt x="497802" y="36830"/>
                    <a:pt x="434683" y="36830"/>
                    <a:pt x="371563" y="38100"/>
                  </a:cubicBezTo>
                  <a:cubicBezTo>
                    <a:pt x="262538" y="41910"/>
                    <a:pt x="153514" y="45720"/>
                    <a:pt x="49530" y="50800"/>
                  </a:cubicBezTo>
                  <a:cubicBezTo>
                    <a:pt x="36830" y="50800"/>
                    <a:pt x="34290" y="53340"/>
                    <a:pt x="33020" y="66013"/>
                  </a:cubicBezTo>
                  <a:cubicBezTo>
                    <a:pt x="31750" y="75010"/>
                    <a:pt x="31750" y="84006"/>
                    <a:pt x="30480" y="93002"/>
                  </a:cubicBezTo>
                  <a:cubicBezTo>
                    <a:pt x="29210" y="107995"/>
                    <a:pt x="26670" y="122489"/>
                    <a:pt x="25400" y="137482"/>
                  </a:cubicBezTo>
                  <a:cubicBezTo>
                    <a:pt x="20320" y="153475"/>
                    <a:pt x="26670" y="544303"/>
                    <a:pt x="29210" y="560296"/>
                  </a:cubicBezTo>
                  <a:cubicBezTo>
                    <a:pt x="29210" y="577289"/>
                    <a:pt x="29210" y="594781"/>
                    <a:pt x="30480" y="611774"/>
                  </a:cubicBezTo>
                  <a:cubicBezTo>
                    <a:pt x="30480" y="624268"/>
                    <a:pt x="33020" y="636763"/>
                    <a:pt x="33020" y="649257"/>
                  </a:cubicBezTo>
                  <a:cubicBezTo>
                    <a:pt x="33020" y="662751"/>
                    <a:pt x="33020" y="676245"/>
                    <a:pt x="31750" y="691211"/>
                  </a:cubicBezTo>
                  <a:cubicBezTo>
                    <a:pt x="31750" y="695021"/>
                    <a:pt x="31750" y="697561"/>
                    <a:pt x="31750" y="701371"/>
                  </a:cubicBezTo>
                  <a:cubicBezTo>
                    <a:pt x="31750" y="711531"/>
                    <a:pt x="35560" y="715341"/>
                    <a:pt x="44450" y="715341"/>
                  </a:cubicBezTo>
                  <a:cubicBezTo>
                    <a:pt x="70311" y="715341"/>
                    <a:pt x="110478" y="716611"/>
                    <a:pt x="147776" y="716611"/>
                  </a:cubicBezTo>
                  <a:cubicBezTo>
                    <a:pt x="202288" y="716611"/>
                    <a:pt x="259669" y="714071"/>
                    <a:pt x="314182" y="716611"/>
                  </a:cubicBezTo>
                  <a:cubicBezTo>
                    <a:pt x="403123" y="720421"/>
                    <a:pt x="492064" y="722961"/>
                    <a:pt x="581005" y="721691"/>
                  </a:cubicBezTo>
                  <a:cubicBezTo>
                    <a:pt x="638387" y="720421"/>
                    <a:pt x="692899" y="722961"/>
                    <a:pt x="750280" y="722961"/>
                  </a:cubicBezTo>
                  <a:cubicBezTo>
                    <a:pt x="833483" y="722961"/>
                    <a:pt x="916686" y="721691"/>
                    <a:pt x="999889" y="722961"/>
                  </a:cubicBezTo>
                  <a:cubicBezTo>
                    <a:pt x="1123259" y="724231"/>
                    <a:pt x="2477460" y="714071"/>
                    <a:pt x="2603700" y="716611"/>
                  </a:cubicBezTo>
                  <a:cubicBezTo>
                    <a:pt x="2658212" y="717881"/>
                    <a:pt x="2712724" y="719151"/>
                    <a:pt x="2764367" y="719151"/>
                  </a:cubicBezTo>
                  <a:cubicBezTo>
                    <a:pt x="2859047" y="721691"/>
                    <a:pt x="2950857" y="717881"/>
                    <a:pt x="3045536" y="721691"/>
                  </a:cubicBezTo>
                  <a:cubicBezTo>
                    <a:pt x="3123001" y="724231"/>
                    <a:pt x="3200466" y="724231"/>
                    <a:pt x="3277931" y="726771"/>
                  </a:cubicBezTo>
                  <a:cubicBezTo>
                    <a:pt x="3392694" y="730581"/>
                    <a:pt x="3507457" y="733121"/>
                    <a:pt x="3622219" y="734391"/>
                  </a:cubicBezTo>
                  <a:cubicBezTo>
                    <a:pt x="3665256" y="734391"/>
                    <a:pt x="3686377" y="733121"/>
                    <a:pt x="3706697" y="733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02;p22">
            <a:extLst>
              <a:ext uri="{FF2B5EF4-FFF2-40B4-BE49-F238E27FC236}">
                <a16:creationId xmlns:a16="http://schemas.microsoft.com/office/drawing/2014/main" id="{4896A261-61AF-C318-8987-4D7BCFAA8035}"/>
              </a:ext>
            </a:extLst>
          </p:cNvPr>
          <p:cNvSpPr txBox="1"/>
          <p:nvPr/>
        </p:nvSpPr>
        <p:spPr>
          <a:xfrm>
            <a:off x="3102319" y="2563255"/>
            <a:ext cx="43089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Miliarda hodin </a:t>
            </a:r>
            <a:br>
              <a:rPr lang="cs-CZ" sz="2800" dirty="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cs-CZ" sz="2800" dirty="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sledování videí denně</a:t>
            </a:r>
            <a:endParaRPr sz="2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D7470B-BEA9-ADB1-D2BE-F407D7C0B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F67B5C7-F280-8132-28E6-5AF59A16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0"/>
            <a:ext cx="53514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9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FFB8C6-1F1A-86B6-D6F1-A678F4A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</a:t>
            </a:r>
            <a:r>
              <a:rPr lang="cs-CZ" dirty="0" err="1"/>
              <a:t>datasety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BE1579-D787-F725-16BF-995029D33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YouTube </a:t>
            </a:r>
            <a:r>
              <a:rPr lang="en-US" dirty="0" err="1"/>
              <a:t>Trendin</a:t>
            </a:r>
            <a:r>
              <a:rPr lang="cs-CZ" dirty="0"/>
              <a:t>g </a:t>
            </a:r>
            <a:r>
              <a:rPr lang="en-US" dirty="0"/>
              <a:t>Video Dataset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YouTube's</a:t>
            </a:r>
            <a:r>
              <a:rPr lang="cs-CZ" dirty="0"/>
              <a:t> </a:t>
            </a:r>
            <a:r>
              <a:rPr lang="cs-CZ" dirty="0" err="1"/>
              <a:t>Channels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Top 1000 Youtubers </a:t>
            </a:r>
            <a:r>
              <a:rPr lang="cs-CZ" dirty="0"/>
              <a:t>in </a:t>
            </a:r>
            <a:r>
              <a:rPr lang="en-US" dirty="0"/>
              <a:t>World</a:t>
            </a:r>
          </a:p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E399AA-BE7D-45EC-95EE-23FECF6142C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5596" y="1353950"/>
            <a:ext cx="3664987" cy="34182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Denně aktualizováno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11 zemí světa (</a:t>
            </a:r>
            <a:r>
              <a:rPr lang="cs-CZ" sz="1200" dirty="0" err="1"/>
              <a:t>Neměcko</a:t>
            </a:r>
            <a:r>
              <a:rPr lang="cs-CZ" sz="1200" dirty="0"/>
              <a:t>, USA, Kanada,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Názvy, komentáře, palce, hashtagy, …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1200" dirty="0"/>
          </a:p>
          <a:p>
            <a:pPr>
              <a:buFont typeface="Courier New" panose="02070309020205020404" pitchFamily="49" charset="0"/>
              <a:buChar char="o"/>
            </a:pPr>
            <a:endParaRPr lang="cs-CZ" sz="1200" dirty="0"/>
          </a:p>
          <a:p>
            <a:pPr>
              <a:buFont typeface="Courier New" panose="02070309020205020404" pitchFamily="49" charset="0"/>
              <a:buChar char="o"/>
            </a:pPr>
            <a:endParaRPr lang="cs-CZ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Seznam </a:t>
            </a:r>
            <a:r>
              <a:rPr lang="cs-CZ" sz="1200" dirty="0" err="1"/>
              <a:t>Youtube</a:t>
            </a:r>
            <a:r>
              <a:rPr lang="cs-CZ" sz="1200" dirty="0"/>
              <a:t> kanálů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Poslední update 2 roky zpátky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Kategorie, počet videí, odběratelé, …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1200" dirty="0"/>
          </a:p>
          <a:p>
            <a:pPr>
              <a:buFont typeface="Courier New" panose="02070309020205020404" pitchFamily="49" charset="0"/>
              <a:buChar char="o"/>
            </a:pPr>
            <a:endParaRPr lang="cs-CZ" sz="1200" dirty="0"/>
          </a:p>
          <a:p>
            <a:pPr>
              <a:buFont typeface="Courier New" panose="02070309020205020404" pitchFamily="49" charset="0"/>
              <a:buChar char="o"/>
            </a:pPr>
            <a:endParaRPr lang="cs-CZ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Poslední aktualizace v červnu 2022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Žebříček nejúspěšnějších youtuberů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cs-CZ" sz="1200" dirty="0"/>
              <a:t>Název, zhlédnutí, rank, cílové publikum, …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1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D7470B-BEA9-ADB1-D2BE-F407D7C0B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8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24CC1-CF60-C513-72F1-33610E8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75812"/>
            <a:ext cx="7433400" cy="396300"/>
          </a:xfrm>
        </p:spPr>
        <p:txBody>
          <a:bodyPr/>
          <a:lstStyle/>
          <a:p>
            <a:r>
              <a:rPr lang="cs-CZ" dirty="0"/>
              <a:t>Dimenzionální model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2C4187-8E45-7152-237F-870EE701BF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CAEC54-95BE-2B8D-7256-EE5E4B5F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4" y="873710"/>
            <a:ext cx="7226472" cy="39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177A7-196E-E7E6-E522-348E751B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Naplnění databáze – Transformace dat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8F348C-CBED-DB71-1136-534BF4328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  <a:p>
            <a:pPr lvl="1"/>
            <a:r>
              <a:rPr lang="cs-CZ" sz="1400" dirty="0"/>
              <a:t>Programovací jazyk Python</a:t>
            </a:r>
          </a:p>
          <a:p>
            <a:pPr lvl="1"/>
            <a:r>
              <a:rPr lang="cs-CZ" sz="1400" dirty="0"/>
              <a:t>Microsoft Excel</a:t>
            </a:r>
          </a:p>
          <a:p>
            <a:pPr lvl="1"/>
            <a:r>
              <a:rPr lang="cs-CZ" sz="1400" dirty="0" err="1"/>
              <a:t>Sublime</a:t>
            </a:r>
            <a:r>
              <a:rPr lang="cs-CZ" sz="1400" dirty="0"/>
              <a:t> Text</a:t>
            </a:r>
          </a:p>
          <a:p>
            <a:pPr lvl="1"/>
            <a:r>
              <a:rPr lang="cs-CZ" sz="1400" dirty="0"/>
              <a:t>Microsoft SQL Server Data </a:t>
            </a:r>
            <a:r>
              <a:rPr lang="cs-CZ" sz="1400" dirty="0" err="1"/>
              <a:t>Tools</a:t>
            </a:r>
            <a:endParaRPr lang="cs-CZ" sz="1400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70C07C1-D1B7-D438-1109-18CF0EE06D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cs-CZ" dirty="0"/>
              <a:t>Kvantitativní i kvalitativní problémy</a:t>
            </a:r>
          </a:p>
          <a:p>
            <a:endParaRPr lang="cs-CZ" dirty="0"/>
          </a:p>
          <a:p>
            <a:r>
              <a:rPr lang="cs-CZ" dirty="0"/>
              <a:t>Problémy s připojením na školní počítače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25B2F65-5D66-6AC5-BF2F-C53849A1E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287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24CC1-CF60-C513-72F1-33610E8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75812"/>
            <a:ext cx="7433400" cy="396300"/>
          </a:xfrm>
        </p:spPr>
        <p:txBody>
          <a:bodyPr/>
          <a:lstStyle/>
          <a:p>
            <a:r>
              <a:rPr lang="cs-CZ" dirty="0" err="1"/>
              <a:t>PowerBI</a:t>
            </a:r>
            <a:r>
              <a:rPr lang="cs-CZ" dirty="0"/>
              <a:t> model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2C4187-8E45-7152-237F-870EE701BF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1C8AD5-EB16-3ADE-739F-1C03F448B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7" t="6045" r="4139" b="3728"/>
          <a:stretch/>
        </p:blipFill>
        <p:spPr bwMode="auto">
          <a:xfrm>
            <a:off x="1987176" y="772112"/>
            <a:ext cx="5169648" cy="42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56471-053F-E9CC-D559-A3F8442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1418FE-B06A-9597-C5BA-7BEC99F5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4616" y="784772"/>
            <a:ext cx="5366231" cy="498756"/>
          </a:xfrm>
        </p:spPr>
        <p:txBody>
          <a:bodyPr/>
          <a:lstStyle/>
          <a:p>
            <a:pPr marL="101600" indent="0">
              <a:buNone/>
            </a:pPr>
            <a:r>
              <a:rPr lang="cs-CZ" dirty="0"/>
              <a:t>- Oblíbenost kategorií v závislosti na zemi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D178FB-4215-5989-016A-1574C5B97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D5E515-1988-8BFF-969C-D4E23C4D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9" y="1334756"/>
            <a:ext cx="6669741" cy="37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19746"/>
      </p:ext>
    </p:extLst>
  </p:cSld>
  <p:clrMapOvr>
    <a:masterClrMapping/>
  </p:clrMapOvr>
</p:sld>
</file>

<file path=ppt/theme/theme1.xml><?xml version="1.0" encoding="utf-8"?>
<a:theme xmlns:a="http://schemas.openxmlformats.org/drawingml/2006/main" name="Purple and Orange Fun Doodles and Blobs Cute Social Media Creative Presentation template">
  <a:themeElements>
    <a:clrScheme name="Custom 347">
      <a:dk1>
        <a:srgbClr val="260266"/>
      </a:dk1>
      <a:lt1>
        <a:srgbClr val="FFFFFF"/>
      </a:lt1>
      <a:dk2>
        <a:srgbClr val="4B3DE1"/>
      </a:dk2>
      <a:lt2>
        <a:srgbClr val="EDECED"/>
      </a:lt2>
      <a:accent1>
        <a:srgbClr val="FD9E5A"/>
      </a:accent1>
      <a:accent2>
        <a:srgbClr val="260266"/>
      </a:accent2>
      <a:accent3>
        <a:srgbClr val="FFFFFF"/>
      </a:accent3>
      <a:accent4>
        <a:srgbClr val="423EE1"/>
      </a:accent4>
      <a:accent5>
        <a:srgbClr val="EDECED"/>
      </a:accent5>
      <a:accent6>
        <a:srgbClr val="FD9E5A"/>
      </a:accent6>
      <a:hlink>
        <a:srgbClr val="2602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241</Words>
  <Application>Microsoft Office PowerPoint</Application>
  <PresentationFormat>Předvádění na obrazovce (16:9)</PresentationFormat>
  <Paragraphs>78</Paragraphs>
  <Slides>17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Courier New</vt:lpstr>
      <vt:lpstr>Calibri</vt:lpstr>
      <vt:lpstr>Arial</vt:lpstr>
      <vt:lpstr>Poppins</vt:lpstr>
      <vt:lpstr>Poppins Medium</vt:lpstr>
      <vt:lpstr>Poppins Light</vt:lpstr>
      <vt:lpstr>Purple and Orange Fun Doodles and Blobs Cute Social Media Creative Presentation template</vt:lpstr>
      <vt:lpstr>Prezentace aplikace PowerPoint</vt:lpstr>
      <vt:lpstr>Prezentace aplikace PowerPoint</vt:lpstr>
      <vt:lpstr>Prezentace aplikace PowerPoint</vt:lpstr>
      <vt:lpstr>Prezentace aplikace PowerPoint</vt:lpstr>
      <vt:lpstr>Použité datasety</vt:lpstr>
      <vt:lpstr>Dimenzionální model</vt:lpstr>
      <vt:lpstr>Naplnění databáze – Transformace dat</vt:lpstr>
      <vt:lpstr>PowerBI model</vt:lpstr>
      <vt:lpstr>Výsledky</vt:lpstr>
      <vt:lpstr>Výsledky</vt:lpstr>
      <vt:lpstr>Výsledky</vt:lpstr>
      <vt:lpstr>Výsledky</vt:lpstr>
      <vt:lpstr>Výsledky</vt:lpstr>
      <vt:lpstr>Výsledky</vt:lpstr>
      <vt:lpstr>Vizualizace</vt:lpstr>
      <vt:lpstr>Vizualizace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Terezka</dc:creator>
  <cp:lastModifiedBy>Tereza Lukschová</cp:lastModifiedBy>
  <cp:revision>9</cp:revision>
  <dcterms:modified xsi:type="dcterms:W3CDTF">2023-01-15T20:57:32Z</dcterms:modified>
</cp:coreProperties>
</file>