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exend Deca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uli" panose="020B0604020202020204" charset="0"/>
      <p:regular r:id="rId28"/>
      <p:bold r:id="rId29"/>
      <p:italic r:id="rId30"/>
      <p:boldItalic r:id="rId31"/>
    </p:embeddedFont>
    <p:embeddedFont>
      <p:font typeface="Muli Regular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f63e7d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f63e7d8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f63e7d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4f63e7d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4f63e7d8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4f63e7d8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4f63e7d8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4f63e7d8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4f63e7d8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4f63e7d8_7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4f63e7d8_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4f63e7d8_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4f63e7d8_7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4f63e7d8_7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4f63e7d8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4f63e7d8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4f63e7d8_7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4f63e7d8_7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Hadamards, iteración de oráculos con inversa de la media. Vale para buscar un conjunto de datos dentro de una base de datos no estructurada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4f63e7d8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4f63e7d8_7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implentacion de grover para 4 qbits usando 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las hadamars, luego el oracula generado por las mcts, ya hablaremos mas tarde y por ultimo el inversor de la media.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Aunque esto último solo lo representamos una vez se reperitiria por las rotaciones necesarias.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seria la formula para calcular las rotaciones o pasos necesarios y un ejemplo de ejecucion.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Pregunta, antes hemos mencionado las puertas mct para generar el oraculo e inversa de la media, esta puerta tambien nos permite seleccionar unos nodos fuente y un nodo destino, esto nos ha permitido extrapolar la creacion de la seccion de inversa de media a una funcion de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Puerta mct es un nodo de control preguntar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0.963 - 0.964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4f63e7d8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4f63e7d8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Añadiendo más oraculos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4f63e7d8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4f63e7d8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19750"/>
            <a:ext cx="6014400" cy="53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30475"/>
            <a:ext cx="6014400" cy="4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ierajenjo/q-Grover-Algorith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71400" y="1154750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qGrover</a:t>
            </a:r>
            <a:endParaRPr sz="6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9875" y="281250"/>
            <a:ext cx="1522150" cy="165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71400" y="20364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Issue:</a:t>
            </a:r>
            <a:r>
              <a:rPr lang="en"/>
              <a:t> Grover’s algorithm #4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Category:</a:t>
            </a:r>
            <a:r>
              <a:rPr lang="en"/>
              <a:t> Teach Quantum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671400" y="3471375"/>
            <a:ext cx="15222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Oier Ajenjo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Carlos Lago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Alberto Miranda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Aitor Morais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Rafael Romón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3301" y="3505998"/>
            <a:ext cx="823000" cy="5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3325" y="3471400"/>
            <a:ext cx="2668650" cy="13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80550" y="230475"/>
            <a:ext cx="6014400" cy="4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Algoritmos de búsqueda</a:t>
            </a:r>
            <a:endParaRPr sz="3600"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410250" y="836950"/>
            <a:ext cx="3552600" cy="1817648"/>
            <a:chOff x="327750" y="1063375"/>
            <a:chExt cx="3552600" cy="1817648"/>
          </a:xfrm>
        </p:grpSpPr>
        <p:sp>
          <p:nvSpPr>
            <p:cNvPr id="144" name="Google Shape;144;p22"/>
            <p:cNvSpPr txBox="1"/>
            <p:nvPr/>
          </p:nvSpPr>
          <p:spPr>
            <a:xfrm>
              <a:off x="327750" y="1063375"/>
              <a:ext cx="35526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Búsqueda Lineal o Secuencial</a:t>
              </a:r>
              <a:endParaRPr sz="1800"/>
            </a:p>
          </p:txBody>
        </p:sp>
        <p:pic>
          <p:nvPicPr>
            <p:cNvPr id="145" name="Google Shape;14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6775" y="1686748"/>
              <a:ext cx="3414550" cy="1194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2"/>
          <p:cNvGrpSpPr/>
          <p:nvPr/>
        </p:nvGrpSpPr>
        <p:grpSpPr>
          <a:xfrm>
            <a:off x="4523950" y="793645"/>
            <a:ext cx="4181400" cy="1894618"/>
            <a:chOff x="4445700" y="1024158"/>
            <a:chExt cx="4181400" cy="1894618"/>
          </a:xfrm>
        </p:grpSpPr>
        <p:sp>
          <p:nvSpPr>
            <p:cNvPr id="147" name="Google Shape;147;p22"/>
            <p:cNvSpPr txBox="1"/>
            <p:nvPr/>
          </p:nvSpPr>
          <p:spPr>
            <a:xfrm>
              <a:off x="4445700" y="1024158"/>
              <a:ext cx="41814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Búsqueda Binaria, Búsqueda por Fibonacci, Búsqueda por Interpolación</a:t>
              </a:r>
              <a:endParaRPr sz="1800"/>
            </a:p>
          </p:txBody>
        </p:sp>
        <p:pic>
          <p:nvPicPr>
            <p:cNvPr id="148" name="Google Shape;14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5766" y="1690276"/>
              <a:ext cx="4181271" cy="1228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22"/>
          <p:cNvGrpSpPr/>
          <p:nvPr/>
        </p:nvGrpSpPr>
        <p:grpSpPr>
          <a:xfrm>
            <a:off x="327757" y="2843894"/>
            <a:ext cx="3572612" cy="1891366"/>
            <a:chOff x="245250" y="2873300"/>
            <a:chExt cx="3874851" cy="2096393"/>
          </a:xfrm>
        </p:grpSpPr>
        <p:sp>
          <p:nvSpPr>
            <p:cNvPr id="150" name="Google Shape;150;p22"/>
            <p:cNvSpPr txBox="1"/>
            <p:nvPr/>
          </p:nvSpPr>
          <p:spPr>
            <a:xfrm>
              <a:off x="245250" y="2873300"/>
              <a:ext cx="37176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Búsqueda por Salto</a:t>
              </a:r>
              <a:endParaRPr sz="1800"/>
            </a:p>
          </p:txBody>
        </p:sp>
        <p:pic>
          <p:nvPicPr>
            <p:cNvPr id="151" name="Google Shape;15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2477" y="3374918"/>
              <a:ext cx="3717623" cy="159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2"/>
          <p:cNvSpPr txBox="1"/>
          <p:nvPr/>
        </p:nvSpPr>
        <p:spPr>
          <a:xfrm>
            <a:off x="4614350" y="2843700"/>
            <a:ext cx="3903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Búsqueda Exponencial</a:t>
            </a:r>
            <a:endParaRPr sz="1800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6">
            <a:alphaModFix/>
          </a:blip>
          <a:srcRect t="19341"/>
          <a:stretch/>
        </p:blipFill>
        <p:spPr>
          <a:xfrm>
            <a:off x="4569150" y="3364288"/>
            <a:ext cx="4090999" cy="129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80550" y="230475"/>
            <a:ext cx="6014400" cy="4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Comparativas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02806"/>
            <a:ext cx="3650525" cy="273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50" y="1202800"/>
            <a:ext cx="3650525" cy="273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580550" y="230475"/>
            <a:ext cx="6014400" cy="4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Comparativas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901" y="1060425"/>
            <a:ext cx="4030200" cy="30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580550" y="230475"/>
            <a:ext cx="6014400" cy="4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Punto fuerte Grover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75" y="1049675"/>
            <a:ext cx="4058850" cy="30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1564800" y="2348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Aplicación Web</a:t>
            </a:r>
            <a:endParaRPr sz="5600"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850"/>
            <a:ext cx="9144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821"/>
            <a:ext cx="9143995" cy="434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98"/>
            <a:ext cx="9143996" cy="43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580550" y="319750"/>
            <a:ext cx="6014400" cy="53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49551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Mejor para conjuntos de datos no estructurados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Mejora de rendimiento al buscar más valores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Fácil implementación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925" y="1177125"/>
            <a:ext cx="2789250" cy="2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Líneas futuras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150" y="2041000"/>
            <a:ext cx="1061525" cy="1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80550" y="444975"/>
            <a:ext cx="6014400" cy="46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de Grover</a:t>
            </a:r>
            <a:endParaRPr sz="3600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l="1436" t="5707" r="2121" b="18900"/>
          <a:stretch/>
        </p:blipFill>
        <p:spPr>
          <a:xfrm>
            <a:off x="347638" y="1577894"/>
            <a:ext cx="8448726" cy="22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8862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</a:t>
            </a:r>
            <a:r>
              <a:rPr lang="es-ES" sz="7200" dirty="0"/>
              <a:t>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https://github.com/oierajenjo/q-Grover-Algorithm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025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139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3034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80550" y="319750"/>
            <a:ext cx="6014400" cy="53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5775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Implementación del algoritmo de Grover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Comparación con algoritmos de búsqueda tradicionales</a:t>
            </a:r>
            <a:endParaRPr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Implantación en un caso real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850" y="2746950"/>
            <a:ext cx="1817626" cy="18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354075" y="314500"/>
            <a:ext cx="3332700" cy="9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Circuito</a:t>
            </a:r>
            <a:endParaRPr sz="60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5" y="1226500"/>
            <a:ext cx="7404126" cy="36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90175" y="739675"/>
            <a:ext cx="3395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Output</a:t>
            </a:r>
            <a:endParaRPr sz="7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2335900"/>
            <a:ext cx="2644350" cy="16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3846900" y="567925"/>
            <a:ext cx="5240100" cy="39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900" y="707538"/>
            <a:ext cx="5053326" cy="37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437050" y="1786750"/>
            <a:ext cx="4198200" cy="158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podríamos generalizar esta implementación?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939500" y="3000"/>
            <a:ext cx="4198200" cy="513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655050"/>
            <a:ext cx="3992660" cy="2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045125" y="3964775"/>
            <a:ext cx="1781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Uso puerta mct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796475" y="3242013"/>
            <a:ext cx="278700" cy="685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C58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80550" y="319750"/>
            <a:ext cx="6684600" cy="53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6 qubits para “111101”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Simulador: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IBM Q: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311600" y="2836550"/>
            <a:ext cx="676500" cy="39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11688" y="1685275"/>
            <a:ext cx="3946233" cy="2627351"/>
            <a:chOff x="338538" y="1692675"/>
            <a:chExt cx="3946233" cy="2627351"/>
          </a:xfrm>
        </p:grpSpPr>
        <p:sp>
          <p:nvSpPr>
            <p:cNvPr id="118" name="Google Shape;118;p19"/>
            <p:cNvSpPr/>
            <p:nvPr/>
          </p:nvSpPr>
          <p:spPr>
            <a:xfrm>
              <a:off x="338538" y="1706900"/>
              <a:ext cx="3946200" cy="259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538" y="1692675"/>
              <a:ext cx="3946233" cy="26273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9"/>
          <p:cNvGrpSpPr/>
          <p:nvPr/>
        </p:nvGrpSpPr>
        <p:grpSpPr>
          <a:xfrm>
            <a:off x="5025607" y="1685332"/>
            <a:ext cx="3807107" cy="2627228"/>
            <a:chOff x="5301440" y="1733900"/>
            <a:chExt cx="3504010" cy="2598900"/>
          </a:xfrm>
        </p:grpSpPr>
        <p:sp>
          <p:nvSpPr>
            <p:cNvPr id="121" name="Google Shape;121;p19"/>
            <p:cNvSpPr/>
            <p:nvPr/>
          </p:nvSpPr>
          <p:spPr>
            <a:xfrm>
              <a:off x="5301450" y="1733900"/>
              <a:ext cx="3504000" cy="259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01440" y="1733900"/>
              <a:ext cx="3503985" cy="25988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80538" y="214625"/>
            <a:ext cx="7899900" cy="61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6 qubits para múltiples valores </a:t>
            </a:r>
            <a:endParaRPr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2001625" y="1090000"/>
            <a:ext cx="5057725" cy="3751301"/>
            <a:chOff x="2001650" y="1156600"/>
            <a:chExt cx="5057725" cy="3751301"/>
          </a:xfrm>
        </p:grpSpPr>
        <p:sp>
          <p:nvSpPr>
            <p:cNvPr id="129" name="Google Shape;129;p20"/>
            <p:cNvSpPr/>
            <p:nvPr/>
          </p:nvSpPr>
          <p:spPr>
            <a:xfrm>
              <a:off x="2001675" y="1156600"/>
              <a:ext cx="5057700" cy="375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0" name="Google Shape;13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01650" y="1156605"/>
              <a:ext cx="5057700" cy="37512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916" y="1853362"/>
            <a:ext cx="1019495" cy="11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Presentación en pantalla 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Roboto</vt:lpstr>
      <vt:lpstr>Lexend Deca</vt:lpstr>
      <vt:lpstr>Montserrat</vt:lpstr>
      <vt:lpstr>Muli</vt:lpstr>
      <vt:lpstr>Muli Regular</vt:lpstr>
      <vt:lpstr>Aliena template</vt:lpstr>
      <vt:lpstr>qGrover</vt:lpstr>
      <vt:lpstr>Algoritmo de Grover</vt:lpstr>
      <vt:lpstr>Objetivos</vt:lpstr>
      <vt:lpstr>Circuito</vt:lpstr>
      <vt:lpstr>Output</vt:lpstr>
      <vt:lpstr>¿Cómo podríamos generalizar esta implementación?</vt:lpstr>
      <vt:lpstr>Ejemplo 6 qubits para “111101”</vt:lpstr>
      <vt:lpstr>Ejemplo 6 qubits para múltiples valores </vt:lpstr>
      <vt:lpstr>Complejidad</vt:lpstr>
      <vt:lpstr>Algoritmos de búsqueda</vt:lpstr>
      <vt:lpstr>Comparativas</vt:lpstr>
      <vt:lpstr>Comparativas</vt:lpstr>
      <vt:lpstr>Punto fuerte Grover</vt:lpstr>
      <vt:lpstr>Aplicación Web</vt:lpstr>
      <vt:lpstr>Presentación de PowerPoint</vt:lpstr>
      <vt:lpstr>Presentación de PowerPoint</vt:lpstr>
      <vt:lpstr>Presentación de PowerPoint</vt:lpstr>
      <vt:lpstr>Conclusiones</vt:lpstr>
      <vt:lpstr>Líneas futuras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qGrover</dc:title>
  <cp:lastModifiedBy>oierajenjo@opendeusto.es</cp:lastModifiedBy>
  <cp:revision>1</cp:revision>
  <dcterms:modified xsi:type="dcterms:W3CDTF">2019-12-10T08:57:24Z</dcterms:modified>
</cp:coreProperties>
</file>