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2" r:id="rId13"/>
    <p:sldId id="263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396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908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274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10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6907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6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8775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655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76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135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790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CDB9-E3CA-4C90-BEA2-3F1FE90E47C4}" type="datetimeFigureOut">
              <a:rPr lang="it-CH" smtClean="0"/>
              <a:t>27.10.2017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F8D86-ABB9-45CC-B376-ADF1A28ED574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034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r>
              <a:rPr lang="it-CH" dirty="0" smtClean="0"/>
              <a:t>Form </a:t>
            </a:r>
            <a:r>
              <a:rPr lang="it-CH" dirty="0" err="1" smtClean="0"/>
              <a:t>Espoprofessioni</a:t>
            </a:r>
            <a:endParaRPr lang="it-CH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9597223" y="5756745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dirty="0"/>
              <a:t>d</a:t>
            </a:r>
            <a:r>
              <a:rPr lang="it-CH" dirty="0" smtClean="0"/>
              <a:t>i Erik </a:t>
            </a:r>
            <a:r>
              <a:rPr lang="it-CH" dirty="0" err="1" smtClean="0"/>
              <a:t>Stalliviere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43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61" y="103367"/>
            <a:ext cx="6453011" cy="66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29" y="119269"/>
            <a:ext cx="6320118" cy="66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it-CH" dirty="0" smtClean="0"/>
              <a:t>Conclusioni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4628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it-CH" dirty="0" smtClean="0"/>
              <a:t>Sviluppi futuri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9525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Indice</a:t>
            </a:r>
            <a:endParaRPr lang="it-CH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CH" sz="3600" dirty="0" smtClean="0"/>
              <a:t>Problema</a:t>
            </a:r>
          </a:p>
          <a:p>
            <a:r>
              <a:rPr lang="it-CH" sz="3600" dirty="0" smtClean="0"/>
              <a:t>Casi di uso</a:t>
            </a:r>
          </a:p>
          <a:p>
            <a:r>
              <a:rPr lang="it-CH" sz="3600" dirty="0" err="1" smtClean="0"/>
              <a:t>Gantt</a:t>
            </a:r>
            <a:endParaRPr lang="it-CH" sz="3600" dirty="0" smtClean="0"/>
          </a:p>
          <a:p>
            <a:r>
              <a:rPr lang="it-CH" sz="3600" dirty="0" smtClean="0"/>
              <a:t>Presentazione</a:t>
            </a:r>
          </a:p>
          <a:p>
            <a:r>
              <a:rPr lang="it-CH" sz="3600" dirty="0" smtClean="0"/>
              <a:t>Conclusione</a:t>
            </a:r>
          </a:p>
          <a:p>
            <a:r>
              <a:rPr lang="it-CH" sz="3600" dirty="0" smtClean="0"/>
              <a:t>Sviluppi futuri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294288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84" y="1256307"/>
            <a:ext cx="6508150" cy="5069850"/>
          </a:xfr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Problema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397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it-CH" dirty="0" smtClean="0"/>
              <a:t>Casi di uso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7685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algn="ctr"/>
            <a:r>
              <a:rPr lang="it-CH" dirty="0" err="1" smtClean="0"/>
              <a:t>Gantt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9206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9" y="95359"/>
            <a:ext cx="8783612" cy="6667226"/>
          </a:xfrm>
        </p:spPr>
      </p:pic>
    </p:spTree>
    <p:extLst>
      <p:ext uri="{BB962C8B-B14F-4D97-AF65-F5344CB8AC3E}">
        <p14:creationId xmlns:p14="http://schemas.microsoft.com/office/powerpoint/2010/main" val="41651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/>
          <a:stretch/>
        </p:blipFill>
        <p:spPr>
          <a:xfrm>
            <a:off x="1335819" y="214685"/>
            <a:ext cx="8942357" cy="6497141"/>
          </a:xfrm>
        </p:spPr>
      </p:pic>
    </p:spTree>
    <p:extLst>
      <p:ext uri="{BB962C8B-B14F-4D97-AF65-F5344CB8AC3E}">
        <p14:creationId xmlns:p14="http://schemas.microsoft.com/office/powerpoint/2010/main" val="40485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smtClean="0"/>
              <a:t>Presentazione</a:t>
            </a:r>
            <a:endParaRPr lang="it-CH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84"/>
          <a:stretch/>
        </p:blipFill>
        <p:spPr>
          <a:xfrm>
            <a:off x="2870421" y="1690688"/>
            <a:ext cx="5554830" cy="3620783"/>
          </a:xfrm>
        </p:spPr>
      </p:pic>
    </p:spTree>
    <p:extLst>
      <p:ext uri="{BB962C8B-B14F-4D97-AF65-F5344CB8AC3E}">
        <p14:creationId xmlns:p14="http://schemas.microsoft.com/office/powerpoint/2010/main" val="2578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07" y="545463"/>
            <a:ext cx="7772495" cy="5653545"/>
          </a:xfrm>
        </p:spPr>
      </p:pic>
    </p:spTree>
    <p:extLst>
      <p:ext uri="{BB962C8B-B14F-4D97-AF65-F5344CB8AC3E}">
        <p14:creationId xmlns:p14="http://schemas.microsoft.com/office/powerpoint/2010/main" val="24489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di Office</vt:lpstr>
      <vt:lpstr>Form Espoprofessioni</vt:lpstr>
      <vt:lpstr>Indice</vt:lpstr>
      <vt:lpstr>Problema</vt:lpstr>
      <vt:lpstr>Casi di uso</vt:lpstr>
      <vt:lpstr>Gantt</vt:lpstr>
      <vt:lpstr>Presentazione standard di PowerPoint</vt:lpstr>
      <vt:lpstr>Presentazione standard di PowerPoint</vt:lpstr>
      <vt:lpstr>Presentazione</vt:lpstr>
      <vt:lpstr>Presentazione standard di PowerPoint</vt:lpstr>
      <vt:lpstr>Presentazione standard di PowerPoint</vt:lpstr>
      <vt:lpstr>Presentazione standard di PowerPoint</vt:lpstr>
      <vt:lpstr>Conclusioni</vt:lpstr>
      <vt:lpstr>Sviluppi futuri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Espoprofessioni</dc:title>
  <dc:creator>Erik.Stalliviere</dc:creator>
  <cp:lastModifiedBy>Erik.Stalliviere</cp:lastModifiedBy>
  <cp:revision>5</cp:revision>
  <dcterms:created xsi:type="dcterms:W3CDTF">2017-10-27T13:26:36Z</dcterms:created>
  <dcterms:modified xsi:type="dcterms:W3CDTF">2017-10-27T13:51:29Z</dcterms:modified>
</cp:coreProperties>
</file>