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79" r:id="rId6"/>
    <p:sldId id="280" r:id="rId7"/>
    <p:sldId id="275" r:id="rId8"/>
    <p:sldId id="281" r:id="rId9"/>
    <p:sldId id="277" r:id="rId10"/>
    <p:sldId id="282" r:id="rId11"/>
    <p:sldId id="278" r:id="rId12"/>
    <p:sldId id="283" r:id="rId13"/>
    <p:sldId id="262" r:id="rId14"/>
    <p:sldId id="263" r:id="rId15"/>
    <p:sldId id="271" r:id="rId16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48" d="100"/>
          <a:sy n="48" d="100"/>
        </p:scale>
        <p:origin x="53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D608-3954-42CB-88D9-017FC9F83C92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3CEC-91F3-4D3A-BA5B-06BDDFB2892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2041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D608-3954-42CB-88D9-017FC9F83C92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3CEC-91F3-4D3A-BA5B-06BDDFB2892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4774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D608-3954-42CB-88D9-017FC9F83C92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3CEC-91F3-4D3A-BA5B-06BDDFB2892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1813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D608-3954-42CB-88D9-017FC9F83C92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3CEC-91F3-4D3A-BA5B-06BDDFB2892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4440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D608-3954-42CB-88D9-017FC9F83C92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3CEC-91F3-4D3A-BA5B-06BDDFB2892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182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D608-3954-42CB-88D9-017FC9F83C92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3CEC-91F3-4D3A-BA5B-06BDDFB2892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861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D608-3954-42CB-88D9-017FC9F83C92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3CEC-91F3-4D3A-BA5B-06BDDFB2892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4667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D608-3954-42CB-88D9-017FC9F83C92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3CEC-91F3-4D3A-BA5B-06BDDFB2892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8823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D608-3954-42CB-88D9-017FC9F83C92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3CEC-91F3-4D3A-BA5B-06BDDFB2892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0587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D608-3954-42CB-88D9-017FC9F83C92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3CEC-91F3-4D3A-BA5B-06BDDFB2892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793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D608-3954-42CB-88D9-017FC9F83C92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3CEC-91F3-4D3A-BA5B-06BDDFB2892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0394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ED608-3954-42CB-88D9-017FC9F83C92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D3CEC-91F3-4D3A-BA5B-06BDDFB2892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7849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1.jpg"/><Relationship Id="rId7" Type="http://schemas.openxmlformats.org/officeDocument/2006/relationships/image" Target="../media/image9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251284"/>
            <a:ext cx="9144000" cy="1360110"/>
          </a:xfrm>
        </p:spPr>
        <p:txBody>
          <a:bodyPr numCol="1">
            <a:normAutofit/>
          </a:bodyPr>
          <a:lstStyle/>
          <a:p>
            <a:r>
              <a:rPr lang="it-CH" sz="66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ReactionGame 2.0</a:t>
            </a:r>
            <a:endParaRPr lang="it-CH" sz="6600" dirty="0">
              <a:solidFill>
                <a:schemeClr val="accent6">
                  <a:lumMod val="75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0589" y="3818020"/>
            <a:ext cx="7170821" cy="1152755"/>
          </a:xfrm>
        </p:spPr>
        <p:txBody>
          <a:bodyPr anchor="ctr">
            <a:normAutofit/>
          </a:bodyPr>
          <a:lstStyle/>
          <a:p>
            <a:r>
              <a:rPr lang="it-CH" sz="25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Erik Stalliviere - Dyuman Bulloni</a:t>
            </a:r>
          </a:p>
          <a:p>
            <a:r>
              <a:rPr lang="it-CH" sz="25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Docente Responsabile: Francesco Mussi</a:t>
            </a:r>
            <a:endParaRPr lang="it-CH" sz="2500" dirty="0">
              <a:solidFill>
                <a:schemeClr val="accent6">
                  <a:lumMod val="75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-1"/>
            <a:ext cx="12192000" cy="4942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1262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1353800" cy="1798295"/>
          </a:xfrm>
        </p:spPr>
        <p:txBody>
          <a:bodyPr>
            <a:normAutofit/>
          </a:bodyPr>
          <a:lstStyle/>
          <a:p>
            <a:r>
              <a:rPr lang="it-CH" sz="60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Consuntivo Implementazione</a:t>
            </a:r>
            <a:r>
              <a:rPr lang="it-CH" sz="60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:</a:t>
            </a:r>
            <a:endParaRPr lang="it-CH" sz="6000" dirty="0">
              <a:solidFill>
                <a:schemeClr val="accent6">
                  <a:lumMod val="75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0"/>
            <a:ext cx="12192000" cy="4942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4" t="691" r="28523" b="746"/>
          <a:stretch/>
        </p:blipFill>
        <p:spPr>
          <a:xfrm>
            <a:off x="-7144" y="-16669"/>
            <a:ext cx="783432" cy="521027"/>
          </a:xfrm>
          <a:prstGeom prst="rect">
            <a:avLst/>
          </a:prstGeom>
        </p:spPr>
      </p:pic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41" y="2091646"/>
            <a:ext cx="11704190" cy="587278"/>
          </a:xfr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40" y="2665488"/>
            <a:ext cx="11704191" cy="298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9275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1353800" cy="1798295"/>
          </a:xfrm>
        </p:spPr>
        <p:txBody>
          <a:bodyPr>
            <a:normAutofit/>
          </a:bodyPr>
          <a:lstStyle/>
          <a:p>
            <a:r>
              <a:rPr lang="it-CH" sz="60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Preventivo Test e Doc:</a:t>
            </a:r>
            <a:endParaRPr lang="it-CH" sz="6000" dirty="0">
              <a:solidFill>
                <a:schemeClr val="accent6">
                  <a:lumMod val="75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0"/>
            <a:ext cx="12192000" cy="4942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4" t="691" r="28523" b="746"/>
          <a:stretch/>
        </p:blipFill>
        <p:spPr>
          <a:xfrm>
            <a:off x="-7144" y="-16669"/>
            <a:ext cx="783432" cy="521027"/>
          </a:xfrm>
          <a:prstGeom prst="rect">
            <a:avLst/>
          </a:prstGeom>
        </p:spPr>
      </p:pic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31" y="2298357"/>
            <a:ext cx="11698864" cy="572441"/>
          </a:xfr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31" y="2773823"/>
            <a:ext cx="11698868" cy="289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2632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1353800" cy="1798295"/>
          </a:xfrm>
        </p:spPr>
        <p:txBody>
          <a:bodyPr>
            <a:normAutofit/>
          </a:bodyPr>
          <a:lstStyle/>
          <a:p>
            <a:r>
              <a:rPr lang="it-CH" sz="60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Consuntivo Test </a:t>
            </a:r>
            <a:r>
              <a:rPr lang="it-CH" sz="60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e Doc:</a:t>
            </a:r>
            <a:endParaRPr lang="it-CH" sz="6000" dirty="0">
              <a:solidFill>
                <a:schemeClr val="accent6">
                  <a:lumMod val="75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0"/>
            <a:ext cx="12192000" cy="4942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4" t="691" r="28523" b="746"/>
          <a:stretch/>
        </p:blipFill>
        <p:spPr>
          <a:xfrm>
            <a:off x="-7144" y="-16669"/>
            <a:ext cx="783432" cy="521027"/>
          </a:xfrm>
          <a:prstGeom prst="rect">
            <a:avLst/>
          </a:prstGeom>
        </p:spPr>
      </p:pic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31" y="2298357"/>
            <a:ext cx="11698864" cy="572441"/>
          </a:xfr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30" y="2870798"/>
            <a:ext cx="11735299" cy="287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7699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4942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1353800" cy="1798295"/>
          </a:xfrm>
        </p:spPr>
        <p:txBody>
          <a:bodyPr>
            <a:normAutofit/>
          </a:bodyPr>
          <a:lstStyle/>
          <a:p>
            <a:r>
              <a:rPr lang="it-CH" sz="60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Problemi riscontrati:</a:t>
            </a:r>
            <a:endParaRPr lang="it-CH" sz="6000" dirty="0">
              <a:solidFill>
                <a:schemeClr val="accent6">
                  <a:lumMod val="75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>
            <a:normAutofit/>
          </a:bodyPr>
          <a:lstStyle/>
          <a:p>
            <a:r>
              <a:rPr lang="it-CH" sz="36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Due display 7 Segmenti</a:t>
            </a:r>
          </a:p>
          <a:p>
            <a:r>
              <a:rPr lang="it-CH" sz="36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Mancanza di Fishino</a:t>
            </a:r>
          </a:p>
          <a:p>
            <a:r>
              <a:rPr lang="it-CH" sz="36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Pedana</a:t>
            </a:r>
            <a:endParaRPr lang="it-CH" sz="3600" dirty="0">
              <a:solidFill>
                <a:schemeClr val="accent1">
                  <a:lumMod val="50000"/>
                </a:schemeClr>
              </a:solidFill>
              <a:latin typeface="Aparajita" panose="020B0604020202020204" pitchFamily="34" charset="0"/>
              <a:ea typeface="+mj-ea"/>
              <a:cs typeface="Aparajita" panose="020B0604020202020204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4" t="691" r="28523" b="746"/>
          <a:stretch/>
        </p:blipFill>
        <p:spPr>
          <a:xfrm>
            <a:off x="-7144" y="-16669"/>
            <a:ext cx="783432" cy="52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5802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4942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1353800" cy="1798295"/>
          </a:xfrm>
        </p:spPr>
        <p:txBody>
          <a:bodyPr>
            <a:normAutofit/>
          </a:bodyPr>
          <a:lstStyle/>
          <a:p>
            <a:r>
              <a:rPr lang="it-CH" sz="60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Sviluppi futuri:</a:t>
            </a:r>
            <a:endParaRPr lang="it-CH" sz="6000" dirty="0">
              <a:solidFill>
                <a:schemeClr val="accent6">
                  <a:lumMod val="75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>
            <a:normAutofit/>
          </a:bodyPr>
          <a:lstStyle/>
          <a:p>
            <a:r>
              <a:rPr lang="it-CH" sz="36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Altre modalità</a:t>
            </a:r>
          </a:p>
          <a:p>
            <a:r>
              <a:rPr lang="it-CH" sz="3600" dirty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Equilibrare alcune </a:t>
            </a:r>
            <a:r>
              <a:rPr lang="it-CH" sz="36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modalità già implementate</a:t>
            </a:r>
            <a:endParaRPr lang="it-CH" sz="3600" dirty="0" smtClean="0">
              <a:solidFill>
                <a:schemeClr val="accent6">
                  <a:lumMod val="75000"/>
                </a:schemeClr>
              </a:solidFill>
              <a:latin typeface="Aparajita" panose="020B0604020202020204" pitchFamily="34" charset="0"/>
              <a:ea typeface="+mj-ea"/>
              <a:cs typeface="Aparajita" panose="020B0604020202020204" pitchFamily="34" charset="0"/>
            </a:endParaRPr>
          </a:p>
          <a:p>
            <a:r>
              <a:rPr lang="it-CH" sz="36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Maggiore luminosità led dei bottoni</a:t>
            </a:r>
          </a:p>
          <a:p>
            <a:r>
              <a:rPr lang="it-CH" sz="36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Pedana</a:t>
            </a:r>
          </a:p>
          <a:p>
            <a:r>
              <a:rPr lang="it-CH" sz="36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Collegamento Wireless invece che Ethernet</a:t>
            </a:r>
          </a:p>
          <a:p>
            <a:endParaRPr lang="it-CH" sz="3600" dirty="0" smtClean="0">
              <a:solidFill>
                <a:schemeClr val="accent6">
                  <a:lumMod val="75000"/>
                </a:schemeClr>
              </a:solidFill>
              <a:latin typeface="Aparajita" panose="020B0604020202020204" pitchFamily="34" charset="0"/>
              <a:ea typeface="+mj-ea"/>
              <a:cs typeface="Aparajita" panose="020B0604020202020204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4" t="691" r="28523" b="746"/>
          <a:stretch/>
        </p:blipFill>
        <p:spPr>
          <a:xfrm>
            <a:off x="-7144" y="-16669"/>
            <a:ext cx="783432" cy="52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6309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4942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0" y="500062"/>
            <a:ext cx="12192000" cy="3058684"/>
          </a:xfrm>
        </p:spPr>
        <p:txBody>
          <a:bodyPr>
            <a:normAutofit/>
          </a:bodyPr>
          <a:lstStyle/>
          <a:p>
            <a:pPr algn="ctr"/>
            <a:r>
              <a:rPr lang="it-CH" sz="60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Grazie per l’attenzione!</a:t>
            </a:r>
            <a:endParaRPr lang="it-CH" sz="6000" dirty="0">
              <a:solidFill>
                <a:schemeClr val="accent6">
                  <a:lumMod val="75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4" t="691" r="28523" b="746"/>
          <a:stretch/>
        </p:blipFill>
        <p:spPr>
          <a:xfrm>
            <a:off x="-7144" y="-16669"/>
            <a:ext cx="783432" cy="521027"/>
          </a:xfrm>
          <a:prstGeom prst="rect">
            <a:avLst/>
          </a:prstGeom>
        </p:spPr>
      </p:pic>
      <p:sp>
        <p:nvSpPr>
          <p:cNvPr id="7" name="Titolo 1"/>
          <p:cNvSpPr txBox="1">
            <a:spLocks/>
          </p:cNvSpPr>
          <p:nvPr/>
        </p:nvSpPr>
        <p:spPr>
          <a:xfrm>
            <a:off x="-7144" y="521027"/>
            <a:ext cx="12192000" cy="6336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CH" sz="60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Domande?</a:t>
            </a:r>
            <a:endParaRPr lang="it-CH" sz="6000" dirty="0">
              <a:solidFill>
                <a:schemeClr val="accent6">
                  <a:lumMod val="75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972" y="4203357"/>
            <a:ext cx="2422056" cy="242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5892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-1"/>
            <a:ext cx="12192000" cy="4942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1353800" cy="1798295"/>
          </a:xfrm>
        </p:spPr>
        <p:txBody>
          <a:bodyPr>
            <a:normAutofit/>
          </a:bodyPr>
          <a:lstStyle/>
          <a:p>
            <a:r>
              <a:rPr lang="it-CH" sz="60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Cos’è una Batak Machine:</a:t>
            </a:r>
            <a:endParaRPr lang="it-CH" sz="6000" dirty="0">
              <a:solidFill>
                <a:schemeClr val="accent6">
                  <a:lumMod val="75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9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>
            <a:normAutofit/>
          </a:bodyPr>
          <a:lstStyle/>
          <a:p>
            <a:r>
              <a:rPr lang="it-CH" sz="360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Utilizzo</a:t>
            </a:r>
            <a:endParaRPr lang="it-CH" sz="3600" dirty="0" smtClean="0">
              <a:solidFill>
                <a:schemeClr val="accent6">
                  <a:lumMod val="75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endParaRPr lang="it-CH" sz="3600" dirty="0" smtClean="0">
              <a:solidFill>
                <a:schemeClr val="accent1">
                  <a:lumMod val="50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4" t="691" r="28523" b="746"/>
          <a:stretch/>
        </p:blipFill>
        <p:spPr>
          <a:xfrm>
            <a:off x="-7144" y="-16669"/>
            <a:ext cx="783432" cy="521027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789" y="1807281"/>
            <a:ext cx="6481011" cy="436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1421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1353800" cy="1798295"/>
          </a:xfrm>
        </p:spPr>
        <p:txBody>
          <a:bodyPr>
            <a:normAutofit/>
          </a:bodyPr>
          <a:lstStyle/>
          <a:p>
            <a:r>
              <a:rPr lang="it-CH" sz="60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Punto di partenza:</a:t>
            </a:r>
            <a:endParaRPr lang="it-CH" sz="6000" dirty="0">
              <a:solidFill>
                <a:schemeClr val="accent6">
                  <a:lumMod val="75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it-CH" sz="36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15 Modalità</a:t>
            </a:r>
          </a:p>
          <a:p>
            <a:r>
              <a:rPr lang="it-CH" sz="36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Telaio completo e funzionante</a:t>
            </a:r>
          </a:p>
          <a:p>
            <a:r>
              <a:rPr lang="it-CH" sz="36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Codice php non completo</a:t>
            </a:r>
            <a:endParaRPr lang="it-CH" sz="3600" dirty="0">
              <a:solidFill>
                <a:schemeClr val="accent6">
                  <a:lumMod val="75000"/>
                </a:schemeClr>
              </a:solidFill>
              <a:latin typeface="Aparajita" panose="020B0604020202020204" pitchFamily="34" charset="0"/>
              <a:ea typeface="+mj-ea"/>
              <a:cs typeface="Aparajita" panose="020B0604020202020204" pitchFamily="34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0"/>
            <a:ext cx="12192000" cy="4942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4" t="691" r="28523" b="746"/>
          <a:stretch/>
        </p:blipFill>
        <p:spPr>
          <a:xfrm>
            <a:off x="-7144" y="-16669"/>
            <a:ext cx="783432" cy="52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568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1353800" cy="1798295"/>
          </a:xfrm>
        </p:spPr>
        <p:txBody>
          <a:bodyPr>
            <a:normAutofit/>
          </a:bodyPr>
          <a:lstStyle/>
          <a:p>
            <a:r>
              <a:rPr lang="it-CH" sz="60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Punto d’arrivo:</a:t>
            </a:r>
            <a:endParaRPr lang="it-CH" sz="6000" dirty="0">
              <a:solidFill>
                <a:schemeClr val="accent6">
                  <a:lumMod val="75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it-CH" sz="36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23 Modalità</a:t>
            </a:r>
          </a:p>
          <a:p>
            <a:r>
              <a:rPr lang="it-CH" sz="36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Telaio completo e funzionante (con 2 display 7 segmenti)</a:t>
            </a:r>
          </a:p>
          <a:p>
            <a:r>
              <a:rPr lang="it-CH" sz="36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Codice php funzionante</a:t>
            </a:r>
          </a:p>
          <a:p>
            <a:r>
              <a:rPr lang="it-CH" sz="36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Classifica dei punteggi</a:t>
            </a:r>
          </a:p>
        </p:txBody>
      </p:sp>
      <p:sp>
        <p:nvSpPr>
          <p:cNvPr id="4" name="Rettangolo 3"/>
          <p:cNvSpPr/>
          <p:nvPr/>
        </p:nvSpPr>
        <p:spPr>
          <a:xfrm>
            <a:off x="0" y="0"/>
            <a:ext cx="12192000" cy="4942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4" t="691" r="28523" b="746"/>
          <a:stretch/>
        </p:blipFill>
        <p:spPr>
          <a:xfrm>
            <a:off x="-7144" y="-16669"/>
            <a:ext cx="783432" cy="52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387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72" y="2404720"/>
            <a:ext cx="3096819" cy="4003622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1353800" cy="1798295"/>
          </a:xfrm>
        </p:spPr>
        <p:txBody>
          <a:bodyPr>
            <a:normAutofit/>
          </a:bodyPr>
          <a:lstStyle/>
          <a:p>
            <a:r>
              <a:rPr lang="it-CH" sz="60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Funzionamento 7 Segmenti:</a:t>
            </a:r>
            <a:endParaRPr lang="it-CH" sz="6000" dirty="0">
              <a:solidFill>
                <a:schemeClr val="accent6">
                  <a:lumMod val="75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104591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CH" sz="36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                           Due </a:t>
            </a:r>
            <a:r>
              <a:rPr lang="it-CH" sz="36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Arduino</a:t>
            </a:r>
          </a:p>
        </p:txBody>
      </p:sp>
      <p:sp>
        <p:nvSpPr>
          <p:cNvPr id="4" name="Rettangolo 3"/>
          <p:cNvSpPr/>
          <p:nvPr/>
        </p:nvSpPr>
        <p:spPr>
          <a:xfrm>
            <a:off x="0" y="0"/>
            <a:ext cx="12192000" cy="4942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4" t="691" r="28523" b="746"/>
          <a:stretch/>
        </p:blipFill>
        <p:spPr>
          <a:xfrm>
            <a:off x="-7144" y="-16669"/>
            <a:ext cx="783432" cy="521027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53779"/>
            <a:ext cx="5570703" cy="3505504"/>
          </a:xfrm>
          <a:prstGeom prst="rect">
            <a:avLst/>
          </a:prstGeom>
        </p:spPr>
      </p:pic>
      <p:cxnSp>
        <p:nvCxnSpPr>
          <p:cNvPr id="11" name="Connettore 4 10"/>
          <p:cNvCxnSpPr/>
          <p:nvPr/>
        </p:nvCxnSpPr>
        <p:spPr>
          <a:xfrm rot="10800000" flipV="1">
            <a:off x="3240506" y="2871536"/>
            <a:ext cx="1283369" cy="85023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4 11"/>
          <p:cNvCxnSpPr/>
          <p:nvPr/>
        </p:nvCxnSpPr>
        <p:spPr>
          <a:xfrm>
            <a:off x="4523875" y="2871536"/>
            <a:ext cx="1399672" cy="827214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 flipV="1">
            <a:off x="4427623" y="2420762"/>
            <a:ext cx="0" cy="46681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5223711" y="381751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 smtClean="0">
                <a:solidFill>
                  <a:schemeClr val="accent6">
                    <a:lumMod val="75000"/>
                  </a:schemeClr>
                </a:solidFill>
              </a:rPr>
              <a:t>UNO</a:t>
            </a:r>
            <a:endParaRPr lang="it-CH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3282236" y="3811505"/>
            <a:ext cx="77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 smtClean="0">
                <a:solidFill>
                  <a:schemeClr val="accent6">
                    <a:lumMod val="75000"/>
                  </a:schemeClr>
                </a:solidFill>
              </a:rPr>
              <a:t>MEGA</a:t>
            </a:r>
            <a:endParaRPr lang="it-CH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76748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1353800" cy="1798295"/>
          </a:xfrm>
        </p:spPr>
        <p:txBody>
          <a:bodyPr>
            <a:normAutofit/>
          </a:bodyPr>
          <a:lstStyle/>
          <a:p>
            <a:r>
              <a:rPr lang="it-CH" sz="60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Collegamenti:</a:t>
            </a:r>
            <a:endParaRPr lang="it-CH" sz="6000" dirty="0">
              <a:solidFill>
                <a:schemeClr val="accent6">
                  <a:lumMod val="75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8" y="1944081"/>
            <a:ext cx="2840978" cy="2168858"/>
          </a:xfrm>
        </p:spPr>
      </p:pic>
      <p:sp>
        <p:nvSpPr>
          <p:cNvPr id="4" name="Rettangolo 3"/>
          <p:cNvSpPr/>
          <p:nvPr/>
        </p:nvSpPr>
        <p:spPr>
          <a:xfrm>
            <a:off x="0" y="0"/>
            <a:ext cx="12192000" cy="4942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4" t="691" r="28523" b="746"/>
          <a:stretch/>
        </p:blipFill>
        <p:spPr>
          <a:xfrm>
            <a:off x="-7144" y="-16669"/>
            <a:ext cx="783432" cy="521027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100" y="1907806"/>
            <a:ext cx="2800000" cy="2189091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199" y="4626147"/>
            <a:ext cx="3339162" cy="1753060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213" y="4810101"/>
            <a:ext cx="2581579" cy="1496408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85" y="4501919"/>
            <a:ext cx="1888184" cy="1888184"/>
          </a:xfrm>
          <a:prstGeom prst="rect">
            <a:avLst/>
          </a:prstGeom>
        </p:spPr>
      </p:pic>
      <p:sp>
        <p:nvSpPr>
          <p:cNvPr id="15" name="Freccia a destra 14"/>
          <p:cNvSpPr/>
          <p:nvPr/>
        </p:nvSpPr>
        <p:spPr>
          <a:xfrm>
            <a:off x="3769895" y="2636669"/>
            <a:ext cx="1345205" cy="56147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9" name="Freccia a destra 18"/>
          <p:cNvSpPr/>
          <p:nvPr/>
        </p:nvSpPr>
        <p:spPr>
          <a:xfrm>
            <a:off x="7670493" y="2596048"/>
            <a:ext cx="1648867" cy="56147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20" name="Freccia a destra 19"/>
          <p:cNvSpPr/>
          <p:nvPr/>
        </p:nvSpPr>
        <p:spPr>
          <a:xfrm rot="10800000">
            <a:off x="8518358" y="5248249"/>
            <a:ext cx="913296" cy="56147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21" name="Freccia a destra 20"/>
          <p:cNvSpPr/>
          <p:nvPr/>
        </p:nvSpPr>
        <p:spPr>
          <a:xfrm rot="10800000">
            <a:off x="3769895" y="5245484"/>
            <a:ext cx="1345205" cy="56147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22" name="Immagin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360" y="1741054"/>
            <a:ext cx="2143125" cy="2143125"/>
          </a:xfrm>
          <a:prstGeom prst="rect">
            <a:avLst/>
          </a:prstGeom>
        </p:spPr>
      </p:pic>
      <p:sp>
        <p:nvSpPr>
          <p:cNvPr id="23" name="Freccia a destra 22"/>
          <p:cNvSpPr/>
          <p:nvPr/>
        </p:nvSpPr>
        <p:spPr>
          <a:xfrm rot="5400000">
            <a:off x="10094501" y="3880020"/>
            <a:ext cx="817429" cy="56147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8640837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1353800" cy="1798295"/>
          </a:xfrm>
        </p:spPr>
        <p:txBody>
          <a:bodyPr>
            <a:normAutofit/>
          </a:bodyPr>
          <a:lstStyle/>
          <a:p>
            <a:r>
              <a:rPr lang="it-CH" sz="60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Preventivo Analisi:</a:t>
            </a:r>
            <a:endParaRPr lang="it-CH" sz="6000" dirty="0">
              <a:solidFill>
                <a:schemeClr val="accent6">
                  <a:lumMod val="75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0"/>
            <a:ext cx="12192000" cy="4942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4" t="691" r="28523" b="746"/>
          <a:stretch/>
        </p:blipFill>
        <p:spPr>
          <a:xfrm>
            <a:off x="-7144" y="-16669"/>
            <a:ext cx="783432" cy="521027"/>
          </a:xfrm>
          <a:prstGeom prst="rect">
            <a:avLst/>
          </a:prstGeom>
        </p:spPr>
      </p:pic>
      <p:pic>
        <p:nvPicPr>
          <p:cNvPr id="11" name="Segnaposto contenuto 10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67" b="-9452"/>
          <a:stretch/>
        </p:blipFill>
        <p:spPr>
          <a:xfrm>
            <a:off x="551700" y="3384549"/>
            <a:ext cx="10929722" cy="807522"/>
          </a:xfrm>
        </p:spPr>
      </p:pic>
      <p:pic>
        <p:nvPicPr>
          <p:cNvPr id="12" name="Immagin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67" b="-5245"/>
          <a:stretch/>
        </p:blipFill>
        <p:spPr>
          <a:xfrm>
            <a:off x="551699" y="4056564"/>
            <a:ext cx="10929719" cy="85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1586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1353800" cy="1798295"/>
          </a:xfrm>
        </p:spPr>
        <p:txBody>
          <a:bodyPr>
            <a:normAutofit/>
          </a:bodyPr>
          <a:lstStyle/>
          <a:p>
            <a:r>
              <a:rPr lang="it-CH" sz="60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Consuntivo Analisi</a:t>
            </a:r>
            <a:r>
              <a:rPr lang="it-CH" sz="60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:</a:t>
            </a:r>
            <a:endParaRPr lang="it-CH" sz="6000" dirty="0">
              <a:solidFill>
                <a:schemeClr val="accent6">
                  <a:lumMod val="75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0"/>
            <a:ext cx="12192000" cy="4942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4" t="691" r="28523" b="746"/>
          <a:stretch/>
        </p:blipFill>
        <p:spPr>
          <a:xfrm>
            <a:off x="-7144" y="-16669"/>
            <a:ext cx="783432" cy="521027"/>
          </a:xfrm>
          <a:prstGeom prst="rect">
            <a:avLst/>
          </a:prstGeom>
        </p:spPr>
      </p:pic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22" b="-3436"/>
          <a:stretch/>
        </p:blipFill>
        <p:spPr>
          <a:xfrm>
            <a:off x="631908" y="2703883"/>
            <a:ext cx="11181855" cy="686983"/>
          </a:xfrm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39" b="-1779"/>
          <a:stretch/>
        </p:blipFill>
        <p:spPr>
          <a:xfrm>
            <a:off x="631909" y="3324144"/>
            <a:ext cx="11181300" cy="81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2594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1353800" cy="1798295"/>
          </a:xfrm>
        </p:spPr>
        <p:txBody>
          <a:bodyPr>
            <a:normAutofit/>
          </a:bodyPr>
          <a:lstStyle/>
          <a:p>
            <a:r>
              <a:rPr lang="it-CH" sz="60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Preventivo Implementazione:</a:t>
            </a:r>
            <a:endParaRPr lang="it-CH" sz="6000" dirty="0">
              <a:solidFill>
                <a:schemeClr val="accent6">
                  <a:lumMod val="75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0"/>
            <a:ext cx="12192000" cy="4942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4" t="691" r="28523" b="746"/>
          <a:stretch/>
        </p:blipFill>
        <p:spPr>
          <a:xfrm>
            <a:off x="-7144" y="-16669"/>
            <a:ext cx="783432" cy="521027"/>
          </a:xfrm>
          <a:prstGeom prst="rect">
            <a:avLst/>
          </a:prstGeom>
        </p:spPr>
      </p:pic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3" b="2645"/>
          <a:stretch/>
        </p:blipFill>
        <p:spPr>
          <a:xfrm>
            <a:off x="257460" y="2133264"/>
            <a:ext cx="11784037" cy="605723"/>
          </a:xfr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25"/>
          <a:stretch/>
        </p:blipFill>
        <p:spPr>
          <a:xfrm>
            <a:off x="257460" y="2709028"/>
            <a:ext cx="11784040" cy="285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2617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125</Words>
  <Application>Microsoft Office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Aparajita</vt:lpstr>
      <vt:lpstr>Arial</vt:lpstr>
      <vt:lpstr>Calibri</vt:lpstr>
      <vt:lpstr>Calibri Light</vt:lpstr>
      <vt:lpstr>Tema di Office</vt:lpstr>
      <vt:lpstr>ReactionGame 2.0</vt:lpstr>
      <vt:lpstr>Cos’è una Batak Machine:</vt:lpstr>
      <vt:lpstr>Punto di partenza:</vt:lpstr>
      <vt:lpstr>Punto d’arrivo:</vt:lpstr>
      <vt:lpstr>Funzionamento 7 Segmenti:</vt:lpstr>
      <vt:lpstr>Collegamenti:</vt:lpstr>
      <vt:lpstr>Preventivo Analisi:</vt:lpstr>
      <vt:lpstr>Consuntivo Analisi:</vt:lpstr>
      <vt:lpstr>Preventivo Implementazione:</vt:lpstr>
      <vt:lpstr>Consuntivo Implementazione:</vt:lpstr>
      <vt:lpstr>Preventivo Test e Doc:</vt:lpstr>
      <vt:lpstr>Consuntivo Test e Doc:</vt:lpstr>
      <vt:lpstr>Problemi riscontrati:</vt:lpstr>
      <vt:lpstr>Sviluppi futuri:</vt:lpstr>
      <vt:lpstr>Grazie per l’attenzione!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ReactionGame</dc:title>
  <dc:creator>Luca</dc:creator>
  <cp:lastModifiedBy>Dyuman Bulloni</cp:lastModifiedBy>
  <cp:revision>59</cp:revision>
  <dcterms:created xsi:type="dcterms:W3CDTF">2018-01-12T09:16:08Z</dcterms:created>
  <dcterms:modified xsi:type="dcterms:W3CDTF">2018-05-18T09:26:57Z</dcterms:modified>
</cp:coreProperties>
</file>