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9" r:id="rId6"/>
    <p:sldId id="280" r:id="rId7"/>
    <p:sldId id="275" r:id="rId8"/>
    <p:sldId id="281" r:id="rId9"/>
    <p:sldId id="277" r:id="rId10"/>
    <p:sldId id="282" r:id="rId11"/>
    <p:sldId id="278" r:id="rId12"/>
    <p:sldId id="283" r:id="rId13"/>
    <p:sldId id="262" r:id="rId14"/>
    <p:sldId id="263" r:id="rId15"/>
    <p:sldId id="271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041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4774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813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440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8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61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4667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8823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58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93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394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D608-3954-42CB-88D9-017FC9F83C92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7849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jpg"/><Relationship Id="rId7" Type="http://schemas.openxmlformats.org/officeDocument/2006/relationships/image" Target="../media/image9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251284"/>
            <a:ext cx="9144000" cy="1360110"/>
          </a:xfrm>
        </p:spPr>
        <p:txBody>
          <a:bodyPr numCol="1">
            <a:normAutofit/>
          </a:bodyPr>
          <a:lstStyle/>
          <a:p>
            <a:r>
              <a:rPr lang="it-CH" sz="6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ReactionGame 2.0</a:t>
            </a:r>
            <a:endParaRPr lang="it-CH" sz="66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0589" y="3818020"/>
            <a:ext cx="7170821" cy="1152755"/>
          </a:xfrm>
        </p:spPr>
        <p:txBody>
          <a:bodyPr anchor="ctr">
            <a:normAutofit/>
          </a:bodyPr>
          <a:lstStyle/>
          <a:p>
            <a:r>
              <a:rPr lang="it-CH" sz="25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Erik </a:t>
            </a:r>
            <a:r>
              <a:rPr lang="it-CH" sz="25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Stalliviere </a:t>
            </a:r>
            <a:r>
              <a:rPr lang="it-CH" sz="25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- Dyuman Bulloni</a:t>
            </a:r>
          </a:p>
          <a:p>
            <a:r>
              <a:rPr lang="it-CH" sz="25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Docente Responsabile: Francesco Mussi</a:t>
            </a:r>
            <a:endParaRPr lang="it-CH" sz="25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-1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126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Consuntivo Implementazione: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1" y="2091646"/>
            <a:ext cx="11704190" cy="587278"/>
          </a:xfr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0" y="2665488"/>
            <a:ext cx="11704191" cy="298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927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Preventivo Test e Doc: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1" y="2298357"/>
            <a:ext cx="11698864" cy="572441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1" y="2773823"/>
            <a:ext cx="11698868" cy="289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263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Consuntivo Test e Doc: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1" y="2298357"/>
            <a:ext cx="11698864" cy="572441"/>
          </a:xfr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0" y="2870798"/>
            <a:ext cx="11735299" cy="28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769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Problemi riscontrati: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Due display 7 Segmenti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Mancanza di Fishino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Pedana</a:t>
            </a:r>
            <a:endParaRPr lang="it-CH" sz="3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580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Sviluppi futuri: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Altre modalità</a:t>
            </a:r>
          </a:p>
          <a:p>
            <a:r>
              <a:rPr lang="it-CH" sz="3600" dirty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Equilibrare alcune </a:t>
            </a:r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modalità già implementate</a:t>
            </a:r>
            <a:endParaRPr lang="it-CH" sz="3600" dirty="0" smtClean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Maggiore luminosità led dei bottoni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Pedana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Collegamento Wireless invece che Ethernet</a:t>
            </a:r>
          </a:p>
          <a:p>
            <a:endParaRPr lang="it-CH" sz="3600" dirty="0" smtClean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309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0" y="500062"/>
            <a:ext cx="12192000" cy="3058684"/>
          </a:xfrm>
        </p:spPr>
        <p:txBody>
          <a:bodyPr>
            <a:normAutofit/>
          </a:bodyPr>
          <a:lstStyle/>
          <a:p>
            <a:pPr algn="ctr"/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Grazie per l’attenzione!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-7144" y="521027"/>
            <a:ext cx="12192000" cy="6336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Domande?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72" y="4203357"/>
            <a:ext cx="2422056" cy="24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892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Cos’è una Batak Machine: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it-CH" sz="360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Utilizzo</a:t>
            </a:r>
            <a:endParaRPr lang="it-CH" sz="3600" dirty="0" smtClean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it-CH" sz="3600" dirty="0" smtClean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89" y="1807281"/>
            <a:ext cx="6481011" cy="43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1421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Punto di partenza: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15 Modalità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Telaio completo e funzionante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Codice php non completo</a:t>
            </a:r>
            <a:endParaRPr lang="it-CH" sz="36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68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Punto d’arrivo: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23 Modalità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Telaio completo e funzionante (con 2 display 7 segmenti)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Codice php funzionante</a:t>
            </a:r>
          </a:p>
          <a:p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Classifica dei punteggi</a:t>
            </a: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87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2" y="2404720"/>
            <a:ext cx="3096819" cy="400362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Funzionamento 7 Segmenti: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10459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CH" sz="36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                           Due Arduino</a:t>
            </a: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3779"/>
            <a:ext cx="5570703" cy="3505504"/>
          </a:xfrm>
          <a:prstGeom prst="rect">
            <a:avLst/>
          </a:prstGeom>
        </p:spPr>
      </p:pic>
      <p:cxnSp>
        <p:nvCxnSpPr>
          <p:cNvPr id="11" name="Connettore 4 10"/>
          <p:cNvCxnSpPr/>
          <p:nvPr/>
        </p:nvCxnSpPr>
        <p:spPr>
          <a:xfrm rot="10800000" flipV="1">
            <a:off x="3240506" y="2871536"/>
            <a:ext cx="1283369" cy="85023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/>
          <p:nvPr/>
        </p:nvCxnSpPr>
        <p:spPr>
          <a:xfrm>
            <a:off x="4523875" y="2871536"/>
            <a:ext cx="1399672" cy="82721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V="1">
            <a:off x="4427623" y="2420762"/>
            <a:ext cx="0" cy="4668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5223711" y="38175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>
                <a:solidFill>
                  <a:schemeClr val="accent6">
                    <a:lumMod val="75000"/>
                  </a:schemeClr>
                </a:solidFill>
              </a:rPr>
              <a:t>UNO</a:t>
            </a:r>
            <a:endParaRPr lang="it-CH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3282236" y="3811505"/>
            <a:ext cx="77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>
                <a:solidFill>
                  <a:schemeClr val="accent6">
                    <a:lumMod val="75000"/>
                  </a:schemeClr>
                </a:solidFill>
              </a:rPr>
              <a:t>MEGA</a:t>
            </a:r>
            <a:endParaRPr lang="it-CH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674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Collegamenti: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1944081"/>
            <a:ext cx="2840978" cy="2168858"/>
          </a:xfrm>
        </p:spPr>
      </p:pic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100" y="1907806"/>
            <a:ext cx="2800000" cy="218909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9" y="4626147"/>
            <a:ext cx="3339162" cy="175306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13" y="4810101"/>
            <a:ext cx="2581579" cy="1496408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85" y="4501919"/>
            <a:ext cx="1888184" cy="1888184"/>
          </a:xfrm>
          <a:prstGeom prst="rect">
            <a:avLst/>
          </a:prstGeom>
        </p:spPr>
      </p:pic>
      <p:sp>
        <p:nvSpPr>
          <p:cNvPr id="15" name="Freccia a destra 14"/>
          <p:cNvSpPr/>
          <p:nvPr/>
        </p:nvSpPr>
        <p:spPr>
          <a:xfrm>
            <a:off x="3769895" y="2636669"/>
            <a:ext cx="1345205" cy="5614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9" name="Freccia a destra 18"/>
          <p:cNvSpPr/>
          <p:nvPr/>
        </p:nvSpPr>
        <p:spPr>
          <a:xfrm>
            <a:off x="7670493" y="2596048"/>
            <a:ext cx="1648867" cy="5614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0" name="Freccia a destra 19"/>
          <p:cNvSpPr/>
          <p:nvPr/>
        </p:nvSpPr>
        <p:spPr>
          <a:xfrm rot="10800000">
            <a:off x="8518358" y="5248249"/>
            <a:ext cx="913296" cy="5614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1" name="Freccia a destra 20"/>
          <p:cNvSpPr/>
          <p:nvPr/>
        </p:nvSpPr>
        <p:spPr>
          <a:xfrm rot="10800000">
            <a:off x="3769895" y="5245484"/>
            <a:ext cx="1345205" cy="5614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0" y="1741054"/>
            <a:ext cx="2143125" cy="2143125"/>
          </a:xfrm>
          <a:prstGeom prst="rect">
            <a:avLst/>
          </a:prstGeom>
        </p:spPr>
      </p:pic>
      <p:sp>
        <p:nvSpPr>
          <p:cNvPr id="23" name="Freccia a destra 22"/>
          <p:cNvSpPr/>
          <p:nvPr/>
        </p:nvSpPr>
        <p:spPr>
          <a:xfrm rot="5400000">
            <a:off x="10094501" y="3880020"/>
            <a:ext cx="817429" cy="5614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864083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Preventivo Analisi: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11" name="Segnaposto contenuto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7" b="-9452"/>
          <a:stretch/>
        </p:blipFill>
        <p:spPr>
          <a:xfrm>
            <a:off x="551700" y="3384549"/>
            <a:ext cx="10929722" cy="807522"/>
          </a:xfr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7" b="-5245"/>
          <a:stretch/>
        </p:blipFill>
        <p:spPr>
          <a:xfrm>
            <a:off x="551699" y="4056564"/>
            <a:ext cx="10929719" cy="8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58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Consuntivo Analisi: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22" b="-3436"/>
          <a:stretch/>
        </p:blipFill>
        <p:spPr>
          <a:xfrm>
            <a:off x="631908" y="2703883"/>
            <a:ext cx="11181855" cy="686983"/>
          </a:xfr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9" b="-1779"/>
          <a:stretch/>
        </p:blipFill>
        <p:spPr>
          <a:xfrm>
            <a:off x="631909" y="3324144"/>
            <a:ext cx="11181300" cy="8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259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6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Preventivo Implementazione:</a:t>
            </a:r>
            <a:endParaRPr lang="it-CH" sz="6000" dirty="0">
              <a:solidFill>
                <a:schemeClr val="accent6">
                  <a:lumMod val="7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3" b="2645"/>
          <a:stretch/>
        </p:blipFill>
        <p:spPr>
          <a:xfrm>
            <a:off x="257460" y="2133264"/>
            <a:ext cx="11784037" cy="605723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5"/>
          <a:stretch/>
        </p:blipFill>
        <p:spPr>
          <a:xfrm>
            <a:off x="257460" y="2709028"/>
            <a:ext cx="11784040" cy="28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261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125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Aparajita</vt:lpstr>
      <vt:lpstr>Arial</vt:lpstr>
      <vt:lpstr>Calibri</vt:lpstr>
      <vt:lpstr>Calibri Light</vt:lpstr>
      <vt:lpstr>Tema di Office</vt:lpstr>
      <vt:lpstr>ReactionGame 2.0</vt:lpstr>
      <vt:lpstr>Cos’è una Batak Machine:</vt:lpstr>
      <vt:lpstr>Punto di partenza:</vt:lpstr>
      <vt:lpstr>Punto d’arrivo:</vt:lpstr>
      <vt:lpstr>Funzionamento 7 Segmenti:</vt:lpstr>
      <vt:lpstr>Collegamenti:</vt:lpstr>
      <vt:lpstr>Preventivo Analisi:</vt:lpstr>
      <vt:lpstr>Consuntivo Analisi:</vt:lpstr>
      <vt:lpstr>Preventivo Implementazione:</vt:lpstr>
      <vt:lpstr>Consuntivo Implementazione:</vt:lpstr>
      <vt:lpstr>Preventivo Test e Doc:</vt:lpstr>
      <vt:lpstr>Consuntivo Test e Doc:</vt:lpstr>
      <vt:lpstr>Problemi riscontrati:</vt:lpstr>
      <vt:lpstr>Sviluppi futuri:</vt:lpstr>
      <vt:lpstr>Grazie per l’attenzione!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ReactionGame</dc:title>
  <dc:creator>Luca</dc:creator>
  <cp:lastModifiedBy>Dyuman Bulloni</cp:lastModifiedBy>
  <cp:revision>61</cp:revision>
  <dcterms:created xsi:type="dcterms:W3CDTF">2018-01-12T09:16:08Z</dcterms:created>
  <dcterms:modified xsi:type="dcterms:W3CDTF">2018-05-18T12:13:52Z</dcterms:modified>
</cp:coreProperties>
</file>