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4" r:id="rId5"/>
    <p:sldId id="257" r:id="rId6"/>
    <p:sldId id="259" r:id="rId7"/>
    <p:sldId id="261" r:id="rId8"/>
    <p:sldId id="262" r:id="rId9"/>
    <p:sldId id="266" r:id="rId10"/>
    <p:sldId id="267" r:id="rId11"/>
    <p:sldId id="269" r:id="rId12"/>
    <p:sldId id="272" r:id="rId13"/>
    <p:sldId id="271" r:id="rId14"/>
    <p:sldId id="270" r:id="rId15"/>
    <p:sldId id="268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00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2008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340769"/>
            <a:ext cx="8212112" cy="49556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2633E4-D08F-45BC-8069-1CEF4516D73F}" type="datetimeFigureOut">
              <a:rPr lang="en-US"/>
              <a:pPr>
                <a:defRPr/>
              </a:pPr>
              <a:t>1/23/2013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5960240-C77E-40BA-9441-6D16FD956C4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23/01/2013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23/01/2013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23/01/2013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23/01/2013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23/01/2013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0370-989B-4ABA-8A4B-40E0440E5CA2}" type="datetimeFigureOut">
              <a:rPr lang="en-GB" smtClean="0"/>
              <a:pPr/>
              <a:t>23/01/2013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90370-989B-4ABA-8A4B-40E0440E5CA2}" type="datetimeFigureOut">
              <a:rPr lang="en-GB" smtClean="0"/>
              <a:pPr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10AA9-7B20-439D-992B-84DA3638370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5896" y="4797152"/>
            <a:ext cx="1296144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  <a:latin typeface="Arial Narrow" pitchFamily="34" charset="0"/>
              </a:rPr>
              <a:t>Reference Model</a:t>
            </a:r>
            <a:endParaRPr lang="en-GB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2195736" y="2852936"/>
            <a:ext cx="1033750" cy="504056"/>
          </a:xfrm>
          <a:prstGeom prst="round2Diag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grpSp>
        <p:nvGrpSpPr>
          <p:cNvPr id="2" name="Group 37"/>
          <p:cNvGrpSpPr/>
          <p:nvPr/>
        </p:nvGrpSpPr>
        <p:grpSpPr>
          <a:xfrm>
            <a:off x="539552" y="3356992"/>
            <a:ext cx="1363771" cy="936104"/>
            <a:chOff x="1912085" y="4797152"/>
            <a:chExt cx="1363771" cy="936104"/>
          </a:xfrm>
        </p:grpSpPr>
        <p:grpSp>
          <p:nvGrpSpPr>
            <p:cNvPr id="3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9" name="Can 8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0" name="Can 9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rgbClr val="002060"/>
                  </a:solidFill>
                </a:rPr>
                <a:t>Ref</a:t>
              </a:r>
              <a:endParaRPr lang="en-GB" sz="1400" dirty="0">
                <a:solidFill>
                  <a:srgbClr val="002060"/>
                </a:solidFill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rgbClr val="002060"/>
                  </a:solidFill>
                </a:rPr>
                <a:t>Sets</a:t>
              </a:r>
              <a:endParaRPr lang="en-GB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 rot="7973330">
            <a:off x="3179855" y="394694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Multidocument 4"/>
          <p:cNvSpPr/>
          <p:nvPr/>
        </p:nvSpPr>
        <p:spPr>
          <a:xfrm>
            <a:off x="3563888" y="3429000"/>
            <a:ext cx="1368152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3563888" y="2060848"/>
            <a:ext cx="1296144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Arial Narrow" pitchFamily="34" charset="0"/>
              </a:rPr>
              <a:t>Templates</a:t>
            </a:r>
            <a:endParaRPr lang="en-GB" sz="20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7" name="Can 6"/>
          <p:cNvSpPr/>
          <p:nvPr/>
        </p:nvSpPr>
        <p:spPr>
          <a:xfrm>
            <a:off x="2195736" y="4149080"/>
            <a:ext cx="1008112" cy="648072"/>
          </a:xfrm>
          <a:prstGeom prst="can">
            <a:avLst/>
          </a:prstGeom>
          <a:solidFill>
            <a:srgbClr val="92D050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  <a:latin typeface="Arial Narrow" pitchFamily="34" charset="0"/>
              </a:rPr>
              <a:t>Queries</a:t>
            </a:r>
            <a:endParaRPr lang="en-GB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932040" y="2348880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2982020">
            <a:off x="3216678" y="465982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 rot="7973330">
            <a:off x="3179854" y="250678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7452320" y="1412776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 API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452320" y="2132856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C# API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452320" y="2852936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XSD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733395">
            <a:off x="6997115" y="272226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6997114" y="1858164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7020272" y="227687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ultidocument 28"/>
          <p:cNvSpPr/>
          <p:nvPr/>
        </p:nvSpPr>
        <p:spPr>
          <a:xfrm>
            <a:off x="5508104" y="2060848"/>
            <a:ext cx="1440160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Operational Template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452320" y="3573016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Forms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16200000">
            <a:off x="3959932" y="2960948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Arrow 39"/>
          <p:cNvSpPr/>
          <p:nvPr/>
        </p:nvSpPr>
        <p:spPr>
          <a:xfrm rot="16200000">
            <a:off x="3959932" y="4329100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ight Arrow 40"/>
          <p:cNvSpPr/>
          <p:nvPr/>
        </p:nvSpPr>
        <p:spPr>
          <a:xfrm rot="12982020">
            <a:off x="3144670" y="336367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 rot="12982020">
            <a:off x="1814021" y="42277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ight Arrow 42"/>
          <p:cNvSpPr/>
          <p:nvPr/>
        </p:nvSpPr>
        <p:spPr>
          <a:xfrm rot="7973330">
            <a:off x="1811703" y="329886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5895" y="3789040"/>
            <a:ext cx="1215135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  <a:latin typeface="Arial Narrow" pitchFamily="34" charset="0"/>
              </a:rPr>
              <a:t>Reference Model</a:t>
            </a:r>
            <a:endParaRPr lang="en-GB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2195736" y="1844824"/>
            <a:ext cx="1033750" cy="504056"/>
          </a:xfrm>
          <a:prstGeom prst="round2Diag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grpSp>
        <p:nvGrpSpPr>
          <p:cNvPr id="2" name="Group 37"/>
          <p:cNvGrpSpPr/>
          <p:nvPr/>
        </p:nvGrpSpPr>
        <p:grpSpPr>
          <a:xfrm>
            <a:off x="539552" y="2348880"/>
            <a:ext cx="1363771" cy="936104"/>
            <a:chOff x="1912085" y="4797152"/>
            <a:chExt cx="1363771" cy="936104"/>
          </a:xfrm>
        </p:grpSpPr>
        <p:grpSp>
          <p:nvGrpSpPr>
            <p:cNvPr id="3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9" name="Can 8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0" name="Can 9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rgbClr val="002060"/>
                  </a:solidFill>
                </a:rPr>
                <a:t>Ref</a:t>
              </a:r>
              <a:endParaRPr lang="en-GB" sz="1400" dirty="0">
                <a:solidFill>
                  <a:srgbClr val="002060"/>
                </a:solidFill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rgbClr val="002060"/>
                  </a:solidFill>
                </a:rPr>
                <a:t>Sets</a:t>
              </a:r>
              <a:endParaRPr lang="en-GB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 rot="7973330">
            <a:off x="3179855" y="293883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Multidocument 4"/>
          <p:cNvSpPr/>
          <p:nvPr/>
        </p:nvSpPr>
        <p:spPr>
          <a:xfrm>
            <a:off x="3563888" y="2420888"/>
            <a:ext cx="1368152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3563888" y="1052736"/>
            <a:ext cx="1296144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Arial Narrow" pitchFamily="34" charset="0"/>
              </a:rPr>
              <a:t>Templates</a:t>
            </a:r>
            <a:endParaRPr lang="en-GB" sz="20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7" name="Can 6"/>
          <p:cNvSpPr/>
          <p:nvPr/>
        </p:nvSpPr>
        <p:spPr>
          <a:xfrm>
            <a:off x="2195736" y="3140968"/>
            <a:ext cx="1008112" cy="648072"/>
          </a:xfrm>
          <a:prstGeom prst="can">
            <a:avLst/>
          </a:prstGeom>
          <a:solidFill>
            <a:srgbClr val="92D050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  <a:latin typeface="Arial Narrow" pitchFamily="34" charset="0"/>
              </a:rPr>
              <a:t>Queries</a:t>
            </a:r>
            <a:endParaRPr lang="en-GB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932040" y="1340768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2982020">
            <a:off x="3216678" y="365171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 rot="7973330">
            <a:off x="3179854" y="149866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7452320" y="40466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Java API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452320" y="112474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C# API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452320" y="184482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XSD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733395">
            <a:off x="6997115" y="171414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6997114" y="85005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7020272" y="126876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ultidocument 28"/>
          <p:cNvSpPr/>
          <p:nvPr/>
        </p:nvSpPr>
        <p:spPr>
          <a:xfrm>
            <a:off x="5508104" y="1052736"/>
            <a:ext cx="1440160" cy="792088"/>
          </a:xfrm>
          <a:prstGeom prst="flowChartMultidocument">
            <a:avLst/>
          </a:prstGeom>
          <a:solidFill>
            <a:srgbClr val="FF6600"/>
          </a:solidFill>
          <a:ln w="63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Arial Narrow" pitchFamily="34" charset="0"/>
              </a:rPr>
              <a:t>Operational Template</a:t>
            </a:r>
            <a:endParaRPr lang="en-GB" sz="20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452320" y="256490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Forms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16200000">
            <a:off x="3959932" y="195283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Arrow 39"/>
          <p:cNvSpPr/>
          <p:nvPr/>
        </p:nvSpPr>
        <p:spPr>
          <a:xfrm rot="16200000">
            <a:off x="3959932" y="3320988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ight Arrow 40"/>
          <p:cNvSpPr/>
          <p:nvPr/>
        </p:nvSpPr>
        <p:spPr>
          <a:xfrm rot="12982020">
            <a:off x="3144670" y="235556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 rot="12982020">
            <a:off x="1814021" y="3219663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ight Arrow 42"/>
          <p:cNvSpPr/>
          <p:nvPr/>
        </p:nvSpPr>
        <p:spPr>
          <a:xfrm rot="7973330">
            <a:off x="1811703" y="229075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ight Arrow 31"/>
          <p:cNvSpPr/>
          <p:nvPr/>
        </p:nvSpPr>
        <p:spPr>
          <a:xfrm>
            <a:off x="4932040" y="3933056"/>
            <a:ext cx="21602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ight Arrow 33"/>
          <p:cNvSpPr/>
          <p:nvPr/>
        </p:nvSpPr>
        <p:spPr>
          <a:xfrm rot="16200000" flipH="1">
            <a:off x="7740352" y="3284984"/>
            <a:ext cx="432048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ube 34"/>
          <p:cNvSpPr/>
          <p:nvPr/>
        </p:nvSpPr>
        <p:spPr>
          <a:xfrm>
            <a:off x="7308304" y="3717032"/>
            <a:ext cx="1224136" cy="64807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Software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36" name="Can 35"/>
          <p:cNvSpPr/>
          <p:nvPr/>
        </p:nvSpPr>
        <p:spPr>
          <a:xfrm>
            <a:off x="7308304" y="5013176"/>
            <a:ext cx="1296144" cy="792088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System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16200000" flipH="1">
            <a:off x="7740352" y="4581128"/>
            <a:ext cx="432048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Bent Arrow 37"/>
          <p:cNvSpPr/>
          <p:nvPr/>
        </p:nvSpPr>
        <p:spPr>
          <a:xfrm flipV="1">
            <a:off x="2699792" y="3861048"/>
            <a:ext cx="4536504" cy="1656184"/>
          </a:xfrm>
          <a:prstGeom prst="bentArrow">
            <a:avLst>
              <a:gd name="adj1" fmla="val 1729"/>
              <a:gd name="adj2" fmla="val 6604"/>
              <a:gd name="adj3" fmla="val 7192"/>
              <a:gd name="adj4" fmla="val 43750"/>
            </a:avLst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Arrow 25"/>
          <p:cNvSpPr/>
          <p:nvPr/>
        </p:nvSpPr>
        <p:spPr>
          <a:xfrm>
            <a:off x="4762146" y="2017718"/>
            <a:ext cx="449300" cy="288032"/>
          </a:xfrm>
          <a:prstGeom prst="rightArrow">
            <a:avLst/>
          </a:prstGeom>
          <a:solidFill>
            <a:srgbClr val="FFC000"/>
          </a:solidFill>
          <a:ln w="6350">
            <a:solidFill>
              <a:srgbClr val="92D05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7236296" y="112474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Java API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36296" y="184482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C# API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236296" y="256490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XSD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733395">
            <a:off x="6781091" y="2434229"/>
            <a:ext cx="360040" cy="288032"/>
          </a:xfrm>
          <a:prstGeom prst="rightArrow">
            <a:avLst/>
          </a:prstGeom>
          <a:solidFill>
            <a:srgbClr val="FFFF99"/>
          </a:solidFill>
          <a:ln w="6350">
            <a:solidFill>
              <a:srgbClr val="FFC00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6798342" y="1570132"/>
            <a:ext cx="360040" cy="288032"/>
          </a:xfrm>
          <a:prstGeom prst="rightArrow">
            <a:avLst/>
          </a:prstGeom>
          <a:solidFill>
            <a:srgbClr val="FFFF99"/>
          </a:solidFill>
          <a:ln w="6350">
            <a:solidFill>
              <a:srgbClr val="FFC00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6804248" y="1988840"/>
            <a:ext cx="360040" cy="288032"/>
          </a:xfrm>
          <a:prstGeom prst="rightArrow">
            <a:avLst/>
          </a:prstGeom>
          <a:solidFill>
            <a:srgbClr val="FFFF99"/>
          </a:solidFill>
          <a:ln w="6350">
            <a:solidFill>
              <a:srgbClr val="FFC00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ultidocument 28"/>
          <p:cNvSpPr/>
          <p:nvPr/>
        </p:nvSpPr>
        <p:spPr>
          <a:xfrm>
            <a:off x="5292080" y="1772816"/>
            <a:ext cx="1440160" cy="792088"/>
          </a:xfrm>
          <a:prstGeom prst="flowChartMultidocument">
            <a:avLst/>
          </a:prstGeom>
          <a:solidFill>
            <a:srgbClr val="FF6600"/>
          </a:solidFill>
          <a:ln w="63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FFFF99"/>
                </a:solidFill>
                <a:latin typeface="Arial Narrow" pitchFamily="34" charset="0"/>
              </a:rPr>
              <a:t>Operational Template</a:t>
            </a:r>
            <a:endParaRPr lang="en-GB" sz="2000" b="1" dirty="0">
              <a:solidFill>
                <a:srgbClr val="FFFF99"/>
              </a:solidFill>
              <a:latin typeface="Arial Narrow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36296" y="328498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Forms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4716016" y="4725144"/>
            <a:ext cx="2160240" cy="144016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ight Arrow 33"/>
          <p:cNvSpPr/>
          <p:nvPr/>
        </p:nvSpPr>
        <p:spPr>
          <a:xfrm rot="16200000" flipH="1">
            <a:off x="7524328" y="4077072"/>
            <a:ext cx="432048" cy="144016"/>
          </a:xfrm>
          <a:prstGeom prst="rightArrow">
            <a:avLst/>
          </a:prstGeom>
          <a:solidFill>
            <a:srgbClr val="FFFF99"/>
          </a:solidFill>
          <a:ln w="6350">
            <a:solidFill>
              <a:srgbClr val="0070C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ube 34"/>
          <p:cNvSpPr/>
          <p:nvPr/>
        </p:nvSpPr>
        <p:spPr>
          <a:xfrm>
            <a:off x="7092280" y="4437112"/>
            <a:ext cx="1224136" cy="648072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Can 35"/>
          <p:cNvSpPr/>
          <p:nvPr/>
        </p:nvSpPr>
        <p:spPr>
          <a:xfrm>
            <a:off x="7092280" y="5733256"/>
            <a:ext cx="1296144" cy="792088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System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16200000" flipH="1">
            <a:off x="7632340" y="5417846"/>
            <a:ext cx="216024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Bent Arrow 37"/>
          <p:cNvSpPr/>
          <p:nvPr/>
        </p:nvSpPr>
        <p:spPr>
          <a:xfrm flipV="1">
            <a:off x="2483768" y="4653136"/>
            <a:ext cx="4536504" cy="1584176"/>
          </a:xfrm>
          <a:prstGeom prst="bentArrow">
            <a:avLst>
              <a:gd name="adj1" fmla="val 1729"/>
              <a:gd name="adj2" fmla="val 6604"/>
              <a:gd name="adj3" fmla="val 7192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419872" y="4581128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Reference Model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5" name="Round Diagonal Corner Rectangle 44"/>
          <p:cNvSpPr/>
          <p:nvPr/>
        </p:nvSpPr>
        <p:spPr>
          <a:xfrm>
            <a:off x="1953834" y="2636912"/>
            <a:ext cx="1033750" cy="50405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46" name="Group 37"/>
          <p:cNvGrpSpPr/>
          <p:nvPr/>
        </p:nvGrpSpPr>
        <p:grpSpPr>
          <a:xfrm>
            <a:off x="323528" y="3140968"/>
            <a:ext cx="1363771" cy="936104"/>
            <a:chOff x="1912085" y="4797152"/>
            <a:chExt cx="1363771" cy="936104"/>
          </a:xfrm>
          <a:solidFill>
            <a:schemeClr val="bg1">
              <a:lumMod val="85000"/>
            </a:schemeClr>
          </a:solidFill>
        </p:grpSpPr>
        <p:grpSp>
          <p:nvGrpSpPr>
            <p:cNvPr id="47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  <a:grpFill/>
          </p:grpSpPr>
          <p:sp>
            <p:nvSpPr>
              <p:cNvPr id="50" name="Can 49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grpFill/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48" name="Can 47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Ref</a:t>
              </a:r>
              <a:endPara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9" name="Can 48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Sets</a:t>
              </a:r>
              <a:endPara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3" name="Flowchart: Multidocument 4"/>
          <p:cNvSpPr/>
          <p:nvPr/>
        </p:nvSpPr>
        <p:spPr>
          <a:xfrm>
            <a:off x="3347864" y="3212976"/>
            <a:ext cx="1368152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5" name="Can 54"/>
          <p:cNvSpPr/>
          <p:nvPr/>
        </p:nvSpPr>
        <p:spPr>
          <a:xfrm>
            <a:off x="1979712" y="3933056"/>
            <a:ext cx="1008112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Queries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6" name="Right Arrow 55"/>
          <p:cNvSpPr/>
          <p:nvPr/>
        </p:nvSpPr>
        <p:spPr>
          <a:xfrm rot="12982020">
            <a:off x="3005460" y="4489472"/>
            <a:ext cx="360040" cy="17774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Right Arrow 57"/>
          <p:cNvSpPr/>
          <p:nvPr/>
        </p:nvSpPr>
        <p:spPr>
          <a:xfrm rot="16200000">
            <a:off x="3743908" y="2796680"/>
            <a:ext cx="504056" cy="144016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Right Arrow 58"/>
          <p:cNvSpPr/>
          <p:nvPr/>
        </p:nvSpPr>
        <p:spPr>
          <a:xfrm rot="16200000">
            <a:off x="3743908" y="4185084"/>
            <a:ext cx="504056" cy="14401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Flowchart: Multidocument 62"/>
          <p:cNvSpPr/>
          <p:nvPr/>
        </p:nvSpPr>
        <p:spPr>
          <a:xfrm>
            <a:off x="3365116" y="1815946"/>
            <a:ext cx="1296144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Arial Narrow" pitchFamily="34" charset="0"/>
              </a:rPr>
              <a:t>Templates</a:t>
            </a:r>
            <a:endParaRPr lang="en-GB" sz="20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668344" y="5373216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>
            <a:off x="7668344" y="5292582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7668344" y="5211948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/>
          <p:cNvSpPr txBox="1"/>
          <p:nvPr/>
        </p:nvSpPr>
        <p:spPr>
          <a:xfrm>
            <a:off x="7116205" y="5229200"/>
            <a:ext cx="552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Right Arrow 67"/>
          <p:cNvSpPr/>
          <p:nvPr/>
        </p:nvSpPr>
        <p:spPr>
          <a:xfrm rot="12982020">
            <a:off x="1620055" y="3950483"/>
            <a:ext cx="360040" cy="17774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ight Arrow 68"/>
          <p:cNvSpPr/>
          <p:nvPr/>
        </p:nvSpPr>
        <p:spPr>
          <a:xfrm rot="12982020">
            <a:off x="3005459" y="3086387"/>
            <a:ext cx="360040" cy="17774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Right Arrow 69"/>
          <p:cNvSpPr/>
          <p:nvPr/>
        </p:nvSpPr>
        <p:spPr>
          <a:xfrm rot="8466000">
            <a:off x="2969208" y="3882379"/>
            <a:ext cx="360040" cy="17774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Right Arrow 70"/>
          <p:cNvSpPr/>
          <p:nvPr/>
        </p:nvSpPr>
        <p:spPr>
          <a:xfrm rot="8466000">
            <a:off x="1580803" y="3217053"/>
            <a:ext cx="360040" cy="17774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Right Arrow 71"/>
          <p:cNvSpPr/>
          <p:nvPr/>
        </p:nvSpPr>
        <p:spPr>
          <a:xfrm rot="8466000">
            <a:off x="2977833" y="2399090"/>
            <a:ext cx="360040" cy="17774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012160" y="5741882"/>
            <a:ext cx="878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retrieval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Right Arrow 73"/>
          <p:cNvSpPr/>
          <p:nvPr/>
        </p:nvSpPr>
        <p:spPr>
          <a:xfrm rot="3492385">
            <a:off x="6725075" y="3017083"/>
            <a:ext cx="526906" cy="288032"/>
          </a:xfrm>
          <a:prstGeom prst="rightArrow">
            <a:avLst/>
          </a:prstGeom>
          <a:solidFill>
            <a:srgbClr val="FFFF99"/>
          </a:solidFill>
          <a:ln w="6350">
            <a:solidFill>
              <a:srgbClr val="FFC00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/>
          <p:cNvSpPr txBox="1"/>
          <p:nvPr/>
        </p:nvSpPr>
        <p:spPr>
          <a:xfrm>
            <a:off x="4511291" y="1434262"/>
            <a:ext cx="92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generate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300192" y="1218238"/>
            <a:ext cx="92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generate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Title 76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Single-source modelling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91879" y="3861048"/>
            <a:ext cx="1215135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  <a:latin typeface="Arial Narrow" pitchFamily="34" charset="0"/>
              </a:rPr>
              <a:t>Reference Model</a:t>
            </a:r>
            <a:endParaRPr lang="en-GB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2051720" y="1916832"/>
            <a:ext cx="1033750" cy="50405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2" name="Group 37"/>
          <p:cNvGrpSpPr/>
          <p:nvPr/>
        </p:nvGrpSpPr>
        <p:grpSpPr>
          <a:xfrm>
            <a:off x="395536" y="2420888"/>
            <a:ext cx="1363771" cy="936104"/>
            <a:chOff x="1912085" y="4797152"/>
            <a:chExt cx="1363771" cy="936104"/>
          </a:xfrm>
        </p:grpSpPr>
        <p:grpSp>
          <p:nvGrpSpPr>
            <p:cNvPr id="3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9" name="Can 8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0" name="Can 9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Ref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Sets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 rot="7973330">
            <a:off x="3035839" y="301083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Multidocument 4"/>
          <p:cNvSpPr/>
          <p:nvPr/>
        </p:nvSpPr>
        <p:spPr>
          <a:xfrm>
            <a:off x="3419872" y="2492896"/>
            <a:ext cx="1368152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3419872" y="1124744"/>
            <a:ext cx="1296144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Arial Narrow" pitchFamily="34" charset="0"/>
              </a:rPr>
              <a:t>Templates</a:t>
            </a:r>
            <a:endParaRPr lang="en-GB" sz="20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7" name="Can 6"/>
          <p:cNvSpPr/>
          <p:nvPr/>
        </p:nvSpPr>
        <p:spPr>
          <a:xfrm>
            <a:off x="2051720" y="3212976"/>
            <a:ext cx="1008112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Queries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788024" y="141277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2982020">
            <a:off x="3072662" y="372371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 rot="7973330">
            <a:off x="3035838" y="157067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7308304" y="47667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Java API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308304" y="119675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C# API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308304" y="191683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XSD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733395">
            <a:off x="6853099" y="178615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6853098" y="92206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6876256" y="134076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ultidocument 28"/>
          <p:cNvSpPr/>
          <p:nvPr/>
        </p:nvSpPr>
        <p:spPr>
          <a:xfrm>
            <a:off x="5364088" y="1124744"/>
            <a:ext cx="1440160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Operational Template</a:t>
            </a:r>
            <a:endParaRPr lang="en-GB" sz="20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308304" y="263691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Forms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16200000">
            <a:off x="3815916" y="2024844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Arrow 39"/>
          <p:cNvSpPr/>
          <p:nvPr/>
        </p:nvSpPr>
        <p:spPr>
          <a:xfrm rot="16200000">
            <a:off x="3815916" y="339299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ight Arrow 40"/>
          <p:cNvSpPr/>
          <p:nvPr/>
        </p:nvSpPr>
        <p:spPr>
          <a:xfrm rot="12982020">
            <a:off x="3000654" y="24275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 rot="12982020">
            <a:off x="1670005" y="329167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ight Arrow 42"/>
          <p:cNvSpPr/>
          <p:nvPr/>
        </p:nvSpPr>
        <p:spPr>
          <a:xfrm rot="7973330">
            <a:off x="1667687" y="236276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ight Arrow 31"/>
          <p:cNvSpPr/>
          <p:nvPr/>
        </p:nvSpPr>
        <p:spPr>
          <a:xfrm>
            <a:off x="4788024" y="4005064"/>
            <a:ext cx="21602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ight Arrow 33"/>
          <p:cNvSpPr/>
          <p:nvPr/>
        </p:nvSpPr>
        <p:spPr>
          <a:xfrm rot="16200000" flipH="1">
            <a:off x="7596336" y="3356992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Cube 34"/>
          <p:cNvSpPr/>
          <p:nvPr/>
        </p:nvSpPr>
        <p:spPr>
          <a:xfrm>
            <a:off x="7164288" y="3789040"/>
            <a:ext cx="1224136" cy="648072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Can 35"/>
          <p:cNvSpPr/>
          <p:nvPr/>
        </p:nvSpPr>
        <p:spPr>
          <a:xfrm>
            <a:off x="7164288" y="5085184"/>
            <a:ext cx="1296144" cy="792088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System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16200000" flipH="1">
            <a:off x="7596336" y="4653136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Bent Arrow 37"/>
          <p:cNvSpPr/>
          <p:nvPr/>
        </p:nvSpPr>
        <p:spPr>
          <a:xfrm flipV="1">
            <a:off x="2555776" y="3933056"/>
            <a:ext cx="4536504" cy="1656184"/>
          </a:xfrm>
          <a:prstGeom prst="bentArrow">
            <a:avLst>
              <a:gd name="adj1" fmla="val 1729"/>
              <a:gd name="adj2" fmla="val 6604"/>
              <a:gd name="adj3" fmla="val 7192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5895" y="4797152"/>
            <a:ext cx="1215135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  <a:latin typeface="Arial Narrow" pitchFamily="34" charset="0"/>
              </a:rPr>
              <a:t>Reference Model</a:t>
            </a:r>
            <a:endParaRPr lang="en-GB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2195736" y="2852936"/>
            <a:ext cx="1033750" cy="504056"/>
          </a:xfrm>
          <a:prstGeom prst="round2Diag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grpSp>
        <p:nvGrpSpPr>
          <p:cNvPr id="2" name="Group 37"/>
          <p:cNvGrpSpPr/>
          <p:nvPr/>
        </p:nvGrpSpPr>
        <p:grpSpPr>
          <a:xfrm>
            <a:off x="539552" y="3356992"/>
            <a:ext cx="1363771" cy="936104"/>
            <a:chOff x="1912085" y="4797152"/>
            <a:chExt cx="1363771" cy="936104"/>
          </a:xfrm>
        </p:grpSpPr>
        <p:grpSp>
          <p:nvGrpSpPr>
            <p:cNvPr id="3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9" name="Can 8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0" name="Can 9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rgbClr val="002060"/>
                  </a:solidFill>
                </a:rPr>
                <a:t>Ref</a:t>
              </a:r>
              <a:endParaRPr lang="en-GB" sz="1400" dirty="0">
                <a:solidFill>
                  <a:srgbClr val="002060"/>
                </a:solidFill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rgbClr val="002060"/>
                  </a:solidFill>
                </a:rPr>
                <a:t>Sets</a:t>
              </a:r>
              <a:endParaRPr lang="en-GB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 rot="7973330">
            <a:off x="3179855" y="394694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Multidocument 4"/>
          <p:cNvSpPr/>
          <p:nvPr/>
        </p:nvSpPr>
        <p:spPr>
          <a:xfrm>
            <a:off x="3563888" y="3429000"/>
            <a:ext cx="1368152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3563888" y="2060848"/>
            <a:ext cx="1296144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Arial Narrow" pitchFamily="34" charset="0"/>
              </a:rPr>
              <a:t>Templates</a:t>
            </a:r>
            <a:endParaRPr lang="en-GB" sz="20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7" name="Can 6"/>
          <p:cNvSpPr/>
          <p:nvPr/>
        </p:nvSpPr>
        <p:spPr>
          <a:xfrm>
            <a:off x="2195736" y="4149080"/>
            <a:ext cx="1008112" cy="648072"/>
          </a:xfrm>
          <a:prstGeom prst="can">
            <a:avLst/>
          </a:prstGeom>
          <a:solidFill>
            <a:srgbClr val="92D050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  <a:latin typeface="Arial Narrow" pitchFamily="34" charset="0"/>
              </a:rPr>
              <a:t>Queries</a:t>
            </a:r>
            <a:endParaRPr lang="en-GB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932040" y="2348880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2982020">
            <a:off x="3216678" y="465982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 rot="7973330">
            <a:off x="3179854" y="250678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7452320" y="141277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Java API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452320" y="213285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C# API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452320" y="285293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XSD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733395">
            <a:off x="6997115" y="272226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6997114" y="1858164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7020272" y="227687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ultidocument 28"/>
          <p:cNvSpPr/>
          <p:nvPr/>
        </p:nvSpPr>
        <p:spPr>
          <a:xfrm>
            <a:off x="5508104" y="2060848"/>
            <a:ext cx="1440160" cy="792088"/>
          </a:xfrm>
          <a:prstGeom prst="flowChartMultidocument">
            <a:avLst/>
          </a:prstGeom>
          <a:solidFill>
            <a:srgbClr val="FF6600"/>
          </a:solidFill>
          <a:ln w="63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Arial Narrow" pitchFamily="34" charset="0"/>
              </a:rPr>
              <a:t>Operational Template</a:t>
            </a:r>
            <a:endParaRPr lang="en-GB" sz="20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452320" y="357301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Forms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16200000">
            <a:off x="3959932" y="2960948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Arrow 39"/>
          <p:cNvSpPr/>
          <p:nvPr/>
        </p:nvSpPr>
        <p:spPr>
          <a:xfrm rot="16200000">
            <a:off x="3959932" y="4329100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ight Arrow 40"/>
          <p:cNvSpPr/>
          <p:nvPr/>
        </p:nvSpPr>
        <p:spPr>
          <a:xfrm rot="12982020">
            <a:off x="3144670" y="336367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 rot="12982020">
            <a:off x="1814021" y="42277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ight Arrow 42"/>
          <p:cNvSpPr/>
          <p:nvPr/>
        </p:nvSpPr>
        <p:spPr>
          <a:xfrm rot="7973330">
            <a:off x="1811703" y="329886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5896" y="479715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Reference Model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2195736" y="2852936"/>
            <a:ext cx="1033750" cy="50405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Bindings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2" name="Group 37"/>
          <p:cNvGrpSpPr/>
          <p:nvPr/>
        </p:nvGrpSpPr>
        <p:grpSpPr>
          <a:xfrm>
            <a:off x="539552" y="3356992"/>
            <a:ext cx="1363771" cy="936104"/>
            <a:chOff x="1912085" y="4797152"/>
            <a:chExt cx="1363771" cy="936104"/>
          </a:xfrm>
          <a:solidFill>
            <a:schemeClr val="bg1">
              <a:lumMod val="85000"/>
            </a:schemeClr>
          </a:solidFill>
        </p:grpSpPr>
        <p:grpSp>
          <p:nvGrpSpPr>
            <p:cNvPr id="3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  <a:grpFill/>
          </p:grpSpPr>
          <p:sp>
            <p:nvSpPr>
              <p:cNvPr id="9" name="Can 8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grpFill/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0" name="Can 9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Ref</a:t>
              </a:r>
              <a:endPara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Sets</a:t>
              </a:r>
              <a:endPara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 rot="7973330">
            <a:off x="3179855" y="3946942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Flowchart: Multidocument 4"/>
          <p:cNvSpPr/>
          <p:nvPr/>
        </p:nvSpPr>
        <p:spPr>
          <a:xfrm>
            <a:off x="3563888" y="3429000"/>
            <a:ext cx="1368152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3563888" y="2060848"/>
            <a:ext cx="1296144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Templates</a:t>
            </a: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7" name="Can 6"/>
          <p:cNvSpPr/>
          <p:nvPr/>
        </p:nvSpPr>
        <p:spPr>
          <a:xfrm>
            <a:off x="2195736" y="4149080"/>
            <a:ext cx="1008112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Queries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932040" y="2348880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2982020">
            <a:off x="3216678" y="4659822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rot="7973330">
            <a:off x="3179854" y="2506781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452320" y="141277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Java API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452320" y="213285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C# API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452320" y="285293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XSD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733395">
            <a:off x="6997115" y="272226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6997114" y="1858164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7020272" y="227687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ultidocument 28"/>
          <p:cNvSpPr/>
          <p:nvPr/>
        </p:nvSpPr>
        <p:spPr>
          <a:xfrm>
            <a:off x="5508104" y="2060848"/>
            <a:ext cx="1440160" cy="792088"/>
          </a:xfrm>
          <a:prstGeom prst="flowChartMultidocument">
            <a:avLst/>
          </a:prstGeom>
          <a:solidFill>
            <a:srgbClr val="FF6600"/>
          </a:solidFill>
          <a:ln w="63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Arial Narrow" pitchFamily="34" charset="0"/>
              </a:rPr>
              <a:t>Operational Template</a:t>
            </a:r>
            <a:endParaRPr lang="en-GB" sz="20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452320" y="357301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Forms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16200000">
            <a:off x="3959932" y="2960948"/>
            <a:ext cx="504056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16200000">
            <a:off x="3959932" y="4329100"/>
            <a:ext cx="504056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 rot="12982020">
            <a:off x="3144670" y="3363679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12982020">
            <a:off x="1814021" y="4227775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 rot="7973330">
            <a:off x="1811703" y="3298869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n 2"/>
          <p:cNvSpPr/>
          <p:nvPr/>
        </p:nvSpPr>
        <p:spPr>
          <a:xfrm>
            <a:off x="1262026" y="2010326"/>
            <a:ext cx="1152128" cy="2664296"/>
          </a:xfrm>
          <a:prstGeom prst="can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GB" sz="1200" dirty="0" smtClean="0">
              <a:solidFill>
                <a:schemeClr val="bg1"/>
              </a:solidFill>
            </a:endParaRPr>
          </a:p>
          <a:p>
            <a:pPr algn="ctr"/>
            <a:endParaRPr lang="en-GB" sz="1200" dirty="0" smtClean="0">
              <a:solidFill>
                <a:schemeClr val="bg1"/>
              </a:solidFill>
            </a:endParaRPr>
          </a:p>
          <a:p>
            <a:pPr algn="ctr"/>
            <a:endParaRPr lang="en-GB" sz="1200" dirty="0" smtClean="0">
              <a:solidFill>
                <a:schemeClr val="bg1"/>
              </a:solidFill>
            </a:endParaRPr>
          </a:p>
          <a:p>
            <a:pPr algn="ctr"/>
            <a:endParaRPr lang="en-GB" sz="1200" dirty="0" smtClean="0">
              <a:solidFill>
                <a:schemeClr val="bg1"/>
              </a:solidFill>
            </a:endParaRPr>
          </a:p>
          <a:p>
            <a:pPr algn="ctr"/>
            <a:r>
              <a:rPr lang="en-GB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remote</a:t>
            </a:r>
            <a:br>
              <a:rPr lang="en-GB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GB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CKM</a:t>
            </a:r>
          </a:p>
        </p:txBody>
      </p:sp>
      <p:sp>
        <p:nvSpPr>
          <p:cNvPr id="4" name="Can 3"/>
          <p:cNvSpPr/>
          <p:nvPr/>
        </p:nvSpPr>
        <p:spPr>
          <a:xfrm>
            <a:off x="2558170" y="1578278"/>
            <a:ext cx="4896544" cy="3312368"/>
          </a:xfrm>
          <a:prstGeom prst="can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GB" sz="28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endParaRPr lang="en-GB" sz="28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Can 13"/>
          <p:cNvSpPr/>
          <p:nvPr/>
        </p:nvSpPr>
        <p:spPr>
          <a:xfrm>
            <a:off x="3278250" y="4386590"/>
            <a:ext cx="576064" cy="216024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sets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3998330" y="3234462"/>
            <a:ext cx="864096" cy="576064"/>
          </a:xfrm>
          <a:prstGeom prst="triangle">
            <a:avLst>
              <a:gd name="adj" fmla="val 53434"/>
            </a:avLst>
          </a:prstGeom>
          <a:solidFill>
            <a:srgbClr val="FF0000"/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</a:rPr>
              <a:t>OPT</a:t>
            </a:r>
            <a:endParaRPr lang="en-GB" sz="1200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14" idx="1"/>
            <a:endCxn id="56" idx="3"/>
          </p:cNvCxnSpPr>
          <p:nvPr/>
        </p:nvCxnSpPr>
        <p:spPr>
          <a:xfrm flipV="1">
            <a:off x="3566282" y="3738518"/>
            <a:ext cx="36004" cy="648072"/>
          </a:xfrm>
          <a:prstGeom prst="straightConnector1">
            <a:avLst/>
          </a:prstGeom>
          <a:ln w="952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n 24"/>
          <p:cNvSpPr/>
          <p:nvPr/>
        </p:nvSpPr>
        <p:spPr>
          <a:xfrm>
            <a:off x="2702186" y="4962654"/>
            <a:ext cx="1152128" cy="36004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Terminology</a:t>
            </a:r>
            <a:endParaRPr lang="en-GB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stCxn id="253" idx="2"/>
            <a:endCxn id="101" idx="1"/>
          </p:cNvCxnSpPr>
          <p:nvPr/>
        </p:nvCxnSpPr>
        <p:spPr>
          <a:xfrm>
            <a:off x="5366483" y="3522494"/>
            <a:ext cx="305486" cy="36004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34034" y="1991162"/>
            <a:ext cx="1000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  <a:t>Reusable</a:t>
            </a:r>
            <a:b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  <a:t>archetypes</a:t>
            </a:r>
            <a:endParaRPr lang="en-GB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Folded Corner 34"/>
          <p:cNvSpPr/>
          <p:nvPr/>
        </p:nvSpPr>
        <p:spPr>
          <a:xfrm>
            <a:off x="5671969" y="3162454"/>
            <a:ext cx="558609" cy="432048"/>
          </a:xfrm>
          <a:prstGeom prst="foldedCorner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2">
                    <a:lumMod val="25000"/>
                  </a:schemeClr>
                </a:solidFill>
              </a:rPr>
              <a:t>TDS </a:t>
            </a:r>
            <a:r>
              <a:rPr lang="en-GB" sz="1100" dirty="0" smtClean="0">
                <a:solidFill>
                  <a:schemeClr val="bg2">
                    <a:lumMod val="25000"/>
                  </a:schemeClr>
                </a:solidFill>
              </a:rPr>
              <a:t>(XSD)</a:t>
            </a:r>
            <a:endParaRPr lang="en-GB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7" name="Straight Arrow Connector 36"/>
          <p:cNvCxnSpPr>
            <a:stCxn id="253" idx="2"/>
            <a:endCxn id="35" idx="1"/>
          </p:cNvCxnSpPr>
          <p:nvPr/>
        </p:nvCxnSpPr>
        <p:spPr>
          <a:xfrm flipV="1">
            <a:off x="5366483" y="3378478"/>
            <a:ext cx="305486" cy="144016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n 40"/>
          <p:cNvSpPr/>
          <p:nvPr/>
        </p:nvSpPr>
        <p:spPr>
          <a:xfrm>
            <a:off x="2702186" y="4386590"/>
            <a:ext cx="504056" cy="216024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ref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41" idx="1"/>
            <a:endCxn id="47" idx="3"/>
          </p:cNvCxnSpPr>
          <p:nvPr/>
        </p:nvCxnSpPr>
        <p:spPr>
          <a:xfrm flipH="1" flipV="1">
            <a:off x="2846202" y="4124743"/>
            <a:ext cx="108012" cy="261847"/>
          </a:xfrm>
          <a:prstGeom prst="straightConnector1">
            <a:avLst/>
          </a:prstGeom>
          <a:ln w="952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45"/>
          <p:cNvSpPr/>
          <p:nvPr/>
        </p:nvSpPr>
        <p:spPr>
          <a:xfrm>
            <a:off x="2630178" y="2730406"/>
            <a:ext cx="432048" cy="31421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Isosceles Triangle 46"/>
          <p:cNvSpPr/>
          <p:nvPr/>
        </p:nvSpPr>
        <p:spPr>
          <a:xfrm>
            <a:off x="2630178" y="3810526"/>
            <a:ext cx="432048" cy="314217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Isosceles Triangle 47"/>
          <p:cNvSpPr/>
          <p:nvPr/>
        </p:nvSpPr>
        <p:spPr>
          <a:xfrm>
            <a:off x="2630178" y="3378478"/>
            <a:ext cx="432048" cy="31421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3278250" y="2874422"/>
            <a:ext cx="870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  <a:t>Template</a:t>
            </a:r>
            <a:endParaRPr lang="en-GB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" name="Isosceles Triangle 55"/>
          <p:cNvSpPr/>
          <p:nvPr/>
        </p:nvSpPr>
        <p:spPr>
          <a:xfrm>
            <a:off x="3350258" y="3306470"/>
            <a:ext cx="504056" cy="43204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/>
          <p:cNvCxnSpPr>
            <a:stCxn id="46" idx="4"/>
            <a:endCxn id="56" idx="1"/>
          </p:cNvCxnSpPr>
          <p:nvPr/>
        </p:nvCxnSpPr>
        <p:spPr>
          <a:xfrm>
            <a:off x="3062226" y="3044623"/>
            <a:ext cx="414046" cy="477871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7" idx="5"/>
            <a:endCxn id="56" idx="1"/>
          </p:cNvCxnSpPr>
          <p:nvPr/>
        </p:nvCxnSpPr>
        <p:spPr>
          <a:xfrm flipV="1">
            <a:off x="2954214" y="3522494"/>
            <a:ext cx="522058" cy="445141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486162" y="2350621"/>
            <a:ext cx="1020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  <a:t>Archetypes</a:t>
            </a:r>
            <a:endParaRPr lang="en-GB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1" name="Folded Corner 100"/>
          <p:cNvSpPr/>
          <p:nvPr/>
        </p:nvSpPr>
        <p:spPr>
          <a:xfrm>
            <a:off x="5671969" y="3666510"/>
            <a:ext cx="558609" cy="432048"/>
          </a:xfrm>
          <a:prstGeom prst="foldedCorner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2">
                    <a:lumMod val="25000"/>
                  </a:schemeClr>
                </a:solidFill>
              </a:rPr>
              <a:t>TDO </a:t>
            </a:r>
            <a:r>
              <a:rPr lang="en-GB" sz="1100" dirty="0" smtClean="0">
                <a:solidFill>
                  <a:schemeClr val="bg2">
                    <a:lumMod val="25000"/>
                  </a:schemeClr>
                </a:solidFill>
              </a:rPr>
              <a:t>(C#)</a:t>
            </a:r>
            <a:endParaRPr lang="en-GB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3" name="Folded Corner 102"/>
          <p:cNvSpPr/>
          <p:nvPr/>
        </p:nvSpPr>
        <p:spPr>
          <a:xfrm>
            <a:off x="5671969" y="2730406"/>
            <a:ext cx="558609" cy="360040"/>
          </a:xfrm>
          <a:prstGeom prst="foldedCorner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2">
                    <a:lumMod val="25000"/>
                  </a:schemeClr>
                </a:solidFill>
                <a:latin typeface="Arial Narrow" pitchFamily="34" charset="0"/>
              </a:rPr>
              <a:t>HTML</a:t>
            </a:r>
            <a:endParaRPr lang="en-GB" sz="1200" dirty="0">
              <a:solidFill>
                <a:schemeClr val="bg2">
                  <a:lumMod val="2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016813" y="2711242"/>
            <a:ext cx="107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  <a:t>Operational</a:t>
            </a:r>
            <a:b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  <a:t>Template</a:t>
            </a:r>
            <a:endParaRPr lang="en-GB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9" name="Folded Corner 118"/>
          <p:cNvSpPr/>
          <p:nvPr/>
        </p:nvSpPr>
        <p:spPr>
          <a:xfrm>
            <a:off x="5671969" y="4170566"/>
            <a:ext cx="558609" cy="360040"/>
          </a:xfrm>
          <a:prstGeom prst="foldedCorner">
            <a:avLst/>
          </a:prstGeom>
          <a:solidFill>
            <a:schemeClr val="bg2"/>
          </a:solidFill>
          <a:ln w="12700">
            <a:solidFill>
              <a:schemeClr val="bg2">
                <a:lumMod val="90000"/>
              </a:schemeClr>
            </a:solidFill>
            <a:prstDash val="dash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2">
                    <a:lumMod val="25000"/>
                  </a:schemeClr>
                </a:solidFill>
              </a:rPr>
              <a:t>etc</a:t>
            </a:r>
            <a:endParaRPr lang="en-GB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1" name="Isosceles Triangle 140"/>
          <p:cNvSpPr/>
          <p:nvPr/>
        </p:nvSpPr>
        <p:spPr>
          <a:xfrm>
            <a:off x="1535657" y="2591929"/>
            <a:ext cx="374441" cy="26587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Isosceles Triangle 141"/>
          <p:cNvSpPr/>
          <p:nvPr/>
        </p:nvSpPr>
        <p:spPr>
          <a:xfrm>
            <a:off x="1895697" y="2896578"/>
            <a:ext cx="374441" cy="26587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Isosceles Triangle 142"/>
          <p:cNvSpPr/>
          <p:nvPr/>
        </p:nvSpPr>
        <p:spPr>
          <a:xfrm>
            <a:off x="1334035" y="3018438"/>
            <a:ext cx="374441" cy="26587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Isosceles Triangle 143"/>
          <p:cNvSpPr/>
          <p:nvPr/>
        </p:nvSpPr>
        <p:spPr>
          <a:xfrm>
            <a:off x="1646069" y="3140298"/>
            <a:ext cx="374441" cy="26587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Isosceles Triangle 144"/>
          <p:cNvSpPr/>
          <p:nvPr/>
        </p:nvSpPr>
        <p:spPr>
          <a:xfrm>
            <a:off x="1895696" y="3384017"/>
            <a:ext cx="374441" cy="26587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Isosceles Triangle 145"/>
          <p:cNvSpPr/>
          <p:nvPr/>
        </p:nvSpPr>
        <p:spPr>
          <a:xfrm>
            <a:off x="1396442" y="3444947"/>
            <a:ext cx="374441" cy="26587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Isosceles Triangle 146"/>
          <p:cNvSpPr/>
          <p:nvPr/>
        </p:nvSpPr>
        <p:spPr>
          <a:xfrm>
            <a:off x="1646069" y="3688666"/>
            <a:ext cx="374441" cy="26587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2" name="Straight Arrow Connector 151"/>
          <p:cNvCxnSpPr>
            <a:stCxn id="48" idx="5"/>
            <a:endCxn id="56" idx="1"/>
          </p:cNvCxnSpPr>
          <p:nvPr/>
        </p:nvCxnSpPr>
        <p:spPr>
          <a:xfrm flipV="1">
            <a:off x="2954214" y="3522494"/>
            <a:ext cx="522058" cy="13093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366482" y="2226350"/>
            <a:ext cx="1182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  <a:t>Downstream </a:t>
            </a:r>
            <a:b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  <a:t>artefacts</a:t>
            </a:r>
            <a:endParaRPr lang="en-GB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60" name="Straight Arrow Connector 159"/>
          <p:cNvCxnSpPr>
            <a:stCxn id="25" idx="1"/>
            <a:endCxn id="41" idx="3"/>
          </p:cNvCxnSpPr>
          <p:nvPr/>
        </p:nvCxnSpPr>
        <p:spPr>
          <a:xfrm flipH="1" flipV="1">
            <a:off x="2954214" y="4602614"/>
            <a:ext cx="324036" cy="360040"/>
          </a:xfrm>
          <a:prstGeom prst="straightConnector1">
            <a:avLst/>
          </a:prstGeom>
          <a:ln w="952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25" idx="1"/>
            <a:endCxn id="14" idx="3"/>
          </p:cNvCxnSpPr>
          <p:nvPr/>
        </p:nvCxnSpPr>
        <p:spPr>
          <a:xfrm flipV="1">
            <a:off x="3278250" y="4602614"/>
            <a:ext cx="288032" cy="360040"/>
          </a:xfrm>
          <a:prstGeom prst="straightConnector1">
            <a:avLst/>
          </a:prstGeom>
          <a:ln w="952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3990014" y="1775138"/>
            <a:ext cx="1304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Related </a:t>
            </a:r>
            <a:b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documentation</a:t>
            </a:r>
            <a:endParaRPr lang="en-GB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93" name="Straight Arrow Connector 192"/>
          <p:cNvCxnSpPr>
            <a:stCxn id="142" idx="5"/>
          </p:cNvCxnSpPr>
          <p:nvPr/>
        </p:nvCxnSpPr>
        <p:spPr>
          <a:xfrm>
            <a:off x="2176528" y="3029516"/>
            <a:ext cx="1317746" cy="49297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2585559" y="3116868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bg2">
                    <a:lumMod val="25000"/>
                  </a:schemeClr>
                </a:solidFill>
              </a:rPr>
              <a:t>re-used</a:t>
            </a:r>
            <a:endParaRPr lang="en-GB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2558170" y="3332892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bg2">
                    <a:lumMod val="25000"/>
                  </a:schemeClr>
                </a:solidFill>
              </a:rPr>
              <a:t>changed</a:t>
            </a:r>
            <a:endParaRPr lang="en-GB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2630178" y="3810526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bg2">
                    <a:lumMod val="25000"/>
                  </a:schemeClr>
                </a:solidFill>
              </a:rPr>
              <a:t>new</a:t>
            </a:r>
            <a:endParaRPr lang="en-GB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16" name="Straight Arrow Connector 215"/>
          <p:cNvCxnSpPr>
            <a:stCxn id="318" idx="2"/>
          </p:cNvCxnSpPr>
          <p:nvPr/>
        </p:nvCxnSpPr>
        <p:spPr>
          <a:xfrm>
            <a:off x="6855930" y="4261648"/>
            <a:ext cx="22720" cy="773014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6230578" y="5034662"/>
            <a:ext cx="1365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</a:rPr>
              <a:t>Dissemination</a:t>
            </a:r>
            <a:endParaRPr lang="en-GB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56" idx="5"/>
            <a:endCxn id="12" idx="1"/>
          </p:cNvCxnSpPr>
          <p:nvPr/>
        </p:nvCxnSpPr>
        <p:spPr>
          <a:xfrm>
            <a:off x="3728300" y="3522494"/>
            <a:ext cx="500891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 rot="16200000">
            <a:off x="4574394" y="3378478"/>
            <a:ext cx="1296145" cy="288032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2">
                    <a:lumMod val="50000"/>
                  </a:schemeClr>
                </a:solidFill>
              </a:rPr>
              <a:t>Transform Engine</a:t>
            </a:r>
            <a:endParaRPr lang="en-GB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4358370" y="4386590"/>
            <a:ext cx="110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3">
                    <a:lumMod val="75000"/>
                  </a:schemeClr>
                </a:solidFill>
              </a:rPr>
              <a:t>your CKM</a:t>
            </a:r>
            <a:endParaRPr lang="en-GB" sz="1600" dirty="0" smtClean="0">
              <a:solidFill>
                <a:schemeClr val="accent3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259" name="Straight Arrow Connector 258"/>
          <p:cNvCxnSpPr>
            <a:stCxn id="253" idx="2"/>
            <a:endCxn id="119" idx="1"/>
          </p:cNvCxnSpPr>
          <p:nvPr/>
        </p:nvCxnSpPr>
        <p:spPr>
          <a:xfrm>
            <a:off x="5366483" y="3522494"/>
            <a:ext cx="305486" cy="82809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3" idx="2"/>
            <a:endCxn id="103" idx="1"/>
          </p:cNvCxnSpPr>
          <p:nvPr/>
        </p:nvCxnSpPr>
        <p:spPr>
          <a:xfrm flipV="1">
            <a:off x="5366483" y="2910426"/>
            <a:ext cx="305486" cy="612068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5"/>
            <a:endCxn id="253" idx="0"/>
          </p:cNvCxnSpPr>
          <p:nvPr/>
        </p:nvCxnSpPr>
        <p:spPr>
          <a:xfrm>
            <a:off x="4661239" y="3522494"/>
            <a:ext cx="417212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5" idx="5"/>
          </p:cNvCxnSpPr>
          <p:nvPr/>
        </p:nvCxnSpPr>
        <p:spPr>
          <a:xfrm>
            <a:off x="2176527" y="3516955"/>
            <a:ext cx="597667" cy="5540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1" idx="5"/>
            <a:endCxn id="46" idx="1"/>
          </p:cNvCxnSpPr>
          <p:nvPr/>
        </p:nvCxnSpPr>
        <p:spPr>
          <a:xfrm>
            <a:off x="1816488" y="2724867"/>
            <a:ext cx="921702" cy="16264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2558170" y="2730406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bg2">
                    <a:lumMod val="25000"/>
                  </a:schemeClr>
                </a:solidFill>
              </a:rPr>
              <a:t>changed</a:t>
            </a:r>
            <a:endParaRPr lang="en-GB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12" name="Picture 311" descr="word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8210" y="1866310"/>
            <a:ext cx="306916" cy="310902"/>
          </a:xfrm>
          <a:prstGeom prst="rect">
            <a:avLst/>
          </a:prstGeom>
        </p:spPr>
      </p:pic>
      <p:pic>
        <p:nvPicPr>
          <p:cNvPr id="313" name="Picture 312" descr="word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0258" y="1722294"/>
            <a:ext cx="306916" cy="310902"/>
          </a:xfrm>
          <a:prstGeom prst="rect">
            <a:avLst/>
          </a:prstGeom>
        </p:spPr>
      </p:pic>
      <p:pic>
        <p:nvPicPr>
          <p:cNvPr id="314" name="Picture 313" descr="acrobat_pdf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10298" y="1650286"/>
            <a:ext cx="321712" cy="327670"/>
          </a:xfrm>
          <a:prstGeom prst="rect">
            <a:avLst/>
          </a:prstGeom>
        </p:spPr>
      </p:pic>
      <p:pic>
        <p:nvPicPr>
          <p:cNvPr id="315" name="Picture 314" descr="acrobat_pdf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8250" y="1938318"/>
            <a:ext cx="321712" cy="327670"/>
          </a:xfrm>
          <a:prstGeom prst="rect">
            <a:avLst/>
          </a:prstGeom>
        </p:spPr>
      </p:pic>
      <p:pic>
        <p:nvPicPr>
          <p:cNvPr id="316" name="Picture 315" descr="word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0298" y="2010326"/>
            <a:ext cx="306916" cy="310902"/>
          </a:xfrm>
          <a:prstGeom prst="rect">
            <a:avLst/>
          </a:prstGeom>
        </p:spPr>
      </p:pic>
      <p:pic>
        <p:nvPicPr>
          <p:cNvPr id="318" name="Picture 317" descr="zipfile2-green-slim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9154" y="2946429"/>
            <a:ext cx="1053552" cy="1315219"/>
          </a:xfrm>
          <a:prstGeom prst="rect">
            <a:avLst/>
          </a:prstGeom>
        </p:spPr>
      </p:pic>
      <p:sp>
        <p:nvSpPr>
          <p:cNvPr id="319" name="Folded Corner 318"/>
          <p:cNvSpPr/>
          <p:nvPr/>
        </p:nvSpPr>
        <p:spPr>
          <a:xfrm>
            <a:off x="6518609" y="3162454"/>
            <a:ext cx="432049" cy="288032"/>
          </a:xfrm>
          <a:prstGeom prst="foldedCorner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000" dirty="0" smtClean="0">
                <a:solidFill>
                  <a:schemeClr val="bg2">
                    <a:lumMod val="25000"/>
                  </a:schemeClr>
                </a:solidFill>
              </a:rPr>
              <a:t>TDS</a:t>
            </a:r>
            <a:endParaRPr lang="en-GB" sz="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20" name="Picture 319" descr="word_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98803" y="3522494"/>
            <a:ext cx="284339" cy="288032"/>
          </a:xfrm>
          <a:prstGeom prst="rect">
            <a:avLst/>
          </a:prstGeom>
        </p:spPr>
      </p:pic>
      <p:sp>
        <p:nvSpPr>
          <p:cNvPr id="321" name="Isosceles Triangle 320"/>
          <p:cNvSpPr/>
          <p:nvPr/>
        </p:nvSpPr>
        <p:spPr>
          <a:xfrm>
            <a:off x="6590618" y="3786523"/>
            <a:ext cx="360040" cy="240027"/>
          </a:xfrm>
          <a:prstGeom prst="triangle">
            <a:avLst>
              <a:gd name="adj" fmla="val 53434"/>
            </a:avLst>
          </a:prstGeom>
          <a:solidFill>
            <a:srgbClr val="FF0000"/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700" b="1" dirty="0" smtClean="0">
                <a:solidFill>
                  <a:schemeClr val="bg1"/>
                </a:solidFill>
              </a:rPr>
              <a:t>OPT</a:t>
            </a:r>
            <a:endParaRPr lang="en-GB" sz="500" b="1" dirty="0">
              <a:solidFill>
                <a:schemeClr val="bg1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6374594" y="2586390"/>
            <a:ext cx="1020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  <a:t>Release set</a:t>
            </a:r>
            <a:endParaRPr lang="en-GB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23" name="Straight Arrow Connector 322"/>
          <p:cNvCxnSpPr>
            <a:stCxn id="35" idx="3"/>
            <a:endCxn id="319" idx="1"/>
          </p:cNvCxnSpPr>
          <p:nvPr/>
        </p:nvCxnSpPr>
        <p:spPr>
          <a:xfrm flipV="1">
            <a:off x="6230578" y="3306470"/>
            <a:ext cx="288031" cy="7200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6" name="Picture 325" descr="acrobat_pdf_log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78650" y="3666510"/>
            <a:ext cx="288032" cy="2933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openEHR development ecosystem</a:t>
            </a:r>
            <a:endParaRPr lang="en-GB" dirty="0"/>
          </a:p>
        </p:txBody>
      </p:sp>
      <p:sp>
        <p:nvSpPr>
          <p:cNvPr id="55" name="Rounded Rectangle 54"/>
          <p:cNvSpPr/>
          <p:nvPr/>
        </p:nvSpPr>
        <p:spPr>
          <a:xfrm>
            <a:off x="899592" y="3068960"/>
            <a:ext cx="2952328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6600"/>
                </a:solidFill>
              </a:rPr>
              <a:t>Model </a:t>
            </a:r>
            <a:br>
              <a:rPr lang="en-GB" dirty="0" smtClean="0">
                <a:solidFill>
                  <a:srgbClr val="006600"/>
                </a:solidFill>
              </a:rPr>
            </a:br>
            <a:r>
              <a:rPr lang="en-GB" dirty="0" smtClean="0">
                <a:solidFill>
                  <a:srgbClr val="006600"/>
                </a:solidFill>
              </a:rPr>
              <a:t>tool platform</a:t>
            </a:r>
            <a:endParaRPr lang="en-GB" dirty="0">
              <a:solidFill>
                <a:srgbClr val="006600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899592" y="2348880"/>
            <a:ext cx="936104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6600"/>
                </a:solidFill>
              </a:rPr>
              <a:t>Modelling Tool</a:t>
            </a:r>
            <a:endParaRPr lang="en-GB" sz="1400" dirty="0">
              <a:solidFill>
                <a:srgbClr val="006600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907704" y="2348880"/>
            <a:ext cx="936104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6600"/>
                </a:solidFill>
              </a:rPr>
              <a:t>Modelling Tool</a:t>
            </a:r>
            <a:endParaRPr lang="en-GB" sz="1400" dirty="0">
              <a:solidFill>
                <a:srgbClr val="0066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915816" y="2348880"/>
            <a:ext cx="936104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6600"/>
                </a:solidFill>
              </a:rPr>
              <a:t>Modelling Tool</a:t>
            </a:r>
            <a:endParaRPr lang="en-GB" sz="1400" dirty="0">
              <a:solidFill>
                <a:srgbClr val="006600"/>
              </a:solidFill>
            </a:endParaRPr>
          </a:p>
        </p:txBody>
      </p:sp>
      <p:sp>
        <p:nvSpPr>
          <p:cNvPr id="66" name="Down Arrow 65"/>
          <p:cNvSpPr/>
          <p:nvPr/>
        </p:nvSpPr>
        <p:spPr>
          <a:xfrm>
            <a:off x="2267744" y="3861048"/>
            <a:ext cx="360040" cy="864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78417" y="3789040"/>
            <a:ext cx="1289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0" dirty="0" smtClean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b="0" dirty="0" smtClean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b="0" dirty="0" smtClean="0">
                <a:solidFill>
                  <a:schemeClr val="bg1">
                    <a:lumMod val="50000"/>
                  </a:schemeClr>
                </a:solidFill>
              </a:rPr>
              <a:t>Ref-sets</a:t>
            </a:r>
            <a:endParaRPr lang="en-GB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076056" y="3068960"/>
            <a:ext cx="2952328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framework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076056" y="2348880"/>
            <a:ext cx="936104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084168" y="2348880"/>
            <a:ext cx="936104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92280" y="2348880"/>
            <a:ext cx="936104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3" name="Down Arrow 72"/>
          <p:cNvSpPr/>
          <p:nvPr/>
        </p:nvSpPr>
        <p:spPr>
          <a:xfrm rot="16200000">
            <a:off x="4513009" y="284787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5148064" y="5229200"/>
            <a:ext cx="936104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156176" y="5229200"/>
            <a:ext cx="936104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7164288" y="5229200"/>
            <a:ext cx="936104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2" name="Down Arrow 81"/>
          <p:cNvSpPr/>
          <p:nvPr/>
        </p:nvSpPr>
        <p:spPr>
          <a:xfrm>
            <a:off x="6372200" y="3861048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3" name="Down Arrow 82"/>
          <p:cNvSpPr/>
          <p:nvPr/>
        </p:nvSpPr>
        <p:spPr>
          <a:xfrm rot="16200000">
            <a:off x="4283968" y="494290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5148064" y="4941168"/>
            <a:ext cx="720080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40152" y="4941168"/>
            <a:ext cx="648072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care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380312" y="4941168"/>
            <a:ext cx="720080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6660232" y="4941168"/>
            <a:ext cx="648072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&amp; mgt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5148064" y="4653136"/>
            <a:ext cx="57606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5796136" y="4653136"/>
            <a:ext cx="504056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7596336" y="4653136"/>
            <a:ext cx="504056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7020272" y="4653136"/>
            <a:ext cx="504056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6372200" y="4653136"/>
            <a:ext cx="57606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732240" y="3975348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 smtClean="0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en-GB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Can 55"/>
          <p:cNvSpPr/>
          <p:nvPr/>
        </p:nvSpPr>
        <p:spPr>
          <a:xfrm>
            <a:off x="971600" y="5373216"/>
            <a:ext cx="2880320" cy="792088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accent3">
                    <a:lumMod val="50000"/>
                  </a:schemeClr>
                </a:solidFill>
              </a:rPr>
              <a:t>Model Repository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1" name="Can 60"/>
          <p:cNvSpPr/>
          <p:nvPr/>
        </p:nvSpPr>
        <p:spPr>
          <a:xfrm>
            <a:off x="5148064" y="5517232"/>
            <a:ext cx="2952328" cy="720080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971600" y="4869160"/>
            <a:ext cx="2880320" cy="5040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rgbClr val="006600"/>
                </a:solidFill>
              </a:rPr>
              <a:t>Governance Tools</a:t>
            </a:r>
            <a:endParaRPr lang="en-GB" sz="2000" dirty="0">
              <a:solidFill>
                <a:srgbClr val="006600"/>
              </a:solidFill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4080123" y="295198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Connector 42"/>
          <p:cNvCxnSpPr/>
          <p:nvPr/>
        </p:nvCxnSpPr>
        <p:spPr>
          <a:xfrm>
            <a:off x="4503907" y="2968680"/>
            <a:ext cx="0" cy="144016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4183688" y="5241568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4147904" y="5263851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4108144" y="5281328"/>
            <a:ext cx="14401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635896" y="3718773"/>
            <a:ext cx="1501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b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2079178" y="1412776"/>
            <a:ext cx="332582" cy="759911"/>
            <a:chOff x="1547664" y="1268760"/>
            <a:chExt cx="395612" cy="903927"/>
          </a:xfrm>
        </p:grpSpPr>
        <p:sp>
          <p:nvSpPr>
            <p:cNvPr id="102" name="Freeform 101"/>
            <p:cNvSpPr/>
            <p:nvPr/>
          </p:nvSpPr>
          <p:spPr>
            <a:xfrm rot="185444">
              <a:off x="1605342" y="1268760"/>
              <a:ext cx="219264" cy="228600"/>
            </a:xfrm>
            <a:custGeom>
              <a:avLst/>
              <a:gdLst>
                <a:gd name="connsiteX0" fmla="*/ 57339 w 219264"/>
                <a:gd name="connsiteY0" fmla="*/ 9525 h 228600"/>
                <a:gd name="connsiteX1" fmla="*/ 9714 w 219264"/>
                <a:gd name="connsiteY1" fmla="*/ 38100 h 228600"/>
                <a:gd name="connsiteX2" fmla="*/ 189 w 219264"/>
                <a:gd name="connsiteY2" fmla="*/ 85725 h 228600"/>
                <a:gd name="connsiteX3" fmla="*/ 9714 w 219264"/>
                <a:gd name="connsiteY3" fmla="*/ 171450 h 228600"/>
                <a:gd name="connsiteX4" fmla="*/ 19239 w 219264"/>
                <a:gd name="connsiteY4" fmla="*/ 200025 h 228600"/>
                <a:gd name="connsiteX5" fmla="*/ 57339 w 219264"/>
                <a:gd name="connsiteY5" fmla="*/ 228600 h 228600"/>
                <a:gd name="connsiteX6" fmla="*/ 162114 w 219264"/>
                <a:gd name="connsiteY6" fmla="*/ 219075 h 228600"/>
                <a:gd name="connsiteX7" fmla="*/ 190689 w 219264"/>
                <a:gd name="connsiteY7" fmla="*/ 209550 h 228600"/>
                <a:gd name="connsiteX8" fmla="*/ 219264 w 219264"/>
                <a:gd name="connsiteY8" fmla="*/ 152400 h 228600"/>
                <a:gd name="connsiteX9" fmla="*/ 209739 w 219264"/>
                <a:gd name="connsiteY9" fmla="*/ 76200 h 228600"/>
                <a:gd name="connsiteX10" fmla="*/ 200214 w 219264"/>
                <a:gd name="connsiteY10" fmla="*/ 47625 h 228600"/>
                <a:gd name="connsiteX11" fmla="*/ 114489 w 219264"/>
                <a:gd name="connsiteY11" fmla="*/ 0 h 228600"/>
                <a:gd name="connsiteX12" fmla="*/ 76389 w 219264"/>
                <a:gd name="connsiteY12" fmla="*/ 9525 h 228600"/>
                <a:gd name="connsiteX13" fmla="*/ 57339 w 219264"/>
                <a:gd name="connsiteY13" fmla="*/ 95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264" h="228600">
                  <a:moveTo>
                    <a:pt x="57339" y="9525"/>
                  </a:moveTo>
                  <a:cubicBezTo>
                    <a:pt x="46227" y="14287"/>
                    <a:pt x="20822" y="23289"/>
                    <a:pt x="9714" y="38100"/>
                  </a:cubicBezTo>
                  <a:cubicBezTo>
                    <a:pt x="0" y="51052"/>
                    <a:pt x="189" y="69536"/>
                    <a:pt x="189" y="85725"/>
                  </a:cubicBezTo>
                  <a:cubicBezTo>
                    <a:pt x="189" y="114476"/>
                    <a:pt x="4987" y="143090"/>
                    <a:pt x="9714" y="171450"/>
                  </a:cubicBezTo>
                  <a:cubicBezTo>
                    <a:pt x="11365" y="181354"/>
                    <a:pt x="12811" y="192312"/>
                    <a:pt x="19239" y="200025"/>
                  </a:cubicBezTo>
                  <a:cubicBezTo>
                    <a:pt x="29402" y="212221"/>
                    <a:pt x="44639" y="219075"/>
                    <a:pt x="57339" y="228600"/>
                  </a:cubicBezTo>
                  <a:cubicBezTo>
                    <a:pt x="92264" y="225425"/>
                    <a:pt x="127397" y="224035"/>
                    <a:pt x="162114" y="219075"/>
                  </a:cubicBezTo>
                  <a:cubicBezTo>
                    <a:pt x="172053" y="217655"/>
                    <a:pt x="182849" y="215822"/>
                    <a:pt x="190689" y="209550"/>
                  </a:cubicBezTo>
                  <a:cubicBezTo>
                    <a:pt x="207475" y="196121"/>
                    <a:pt x="212989" y="171224"/>
                    <a:pt x="219264" y="152400"/>
                  </a:cubicBezTo>
                  <a:cubicBezTo>
                    <a:pt x="216089" y="127000"/>
                    <a:pt x="214318" y="101385"/>
                    <a:pt x="209739" y="76200"/>
                  </a:cubicBezTo>
                  <a:cubicBezTo>
                    <a:pt x="207943" y="66322"/>
                    <a:pt x="207314" y="54725"/>
                    <a:pt x="200214" y="47625"/>
                  </a:cubicBezTo>
                  <a:cubicBezTo>
                    <a:pt x="167462" y="14873"/>
                    <a:pt x="150422" y="11978"/>
                    <a:pt x="114489" y="0"/>
                  </a:cubicBezTo>
                  <a:cubicBezTo>
                    <a:pt x="101789" y="3175"/>
                    <a:pt x="87281" y="2263"/>
                    <a:pt x="76389" y="9525"/>
                  </a:cubicBezTo>
                  <a:cubicBezTo>
                    <a:pt x="66864" y="15875"/>
                    <a:pt x="68451" y="4763"/>
                    <a:pt x="57339" y="952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Freeform 113"/>
            <p:cNvSpPr/>
            <p:nvPr/>
          </p:nvSpPr>
          <p:spPr>
            <a:xfrm rot="185444">
              <a:off x="1547664" y="1504975"/>
              <a:ext cx="395612" cy="667712"/>
            </a:xfrm>
            <a:custGeom>
              <a:avLst/>
              <a:gdLst>
                <a:gd name="connsiteX0" fmla="*/ 142875 w 395612"/>
                <a:gd name="connsiteY0" fmla="*/ 0 h 667712"/>
                <a:gd name="connsiteX1" fmla="*/ 123825 w 395612"/>
                <a:gd name="connsiteY1" fmla="*/ 9525 h 667712"/>
                <a:gd name="connsiteX2" fmla="*/ 95250 w 395612"/>
                <a:gd name="connsiteY2" fmla="*/ 19050 h 667712"/>
                <a:gd name="connsiteX3" fmla="*/ 80962 w 395612"/>
                <a:gd name="connsiteY3" fmla="*/ 23813 h 667712"/>
                <a:gd name="connsiteX4" fmla="*/ 66675 w 395612"/>
                <a:gd name="connsiteY4" fmla="*/ 28575 h 667712"/>
                <a:gd name="connsiteX5" fmla="*/ 52387 w 395612"/>
                <a:gd name="connsiteY5" fmla="*/ 33338 h 667712"/>
                <a:gd name="connsiteX6" fmla="*/ 23812 w 395612"/>
                <a:gd name="connsiteY6" fmla="*/ 76200 h 667712"/>
                <a:gd name="connsiteX7" fmla="*/ 14287 w 395612"/>
                <a:gd name="connsiteY7" fmla="*/ 90488 h 667712"/>
                <a:gd name="connsiteX8" fmla="*/ 0 w 395612"/>
                <a:gd name="connsiteY8" fmla="*/ 157163 h 667712"/>
                <a:gd name="connsiteX9" fmla="*/ 0 w 395612"/>
                <a:gd name="connsiteY9" fmla="*/ 271463 h 667712"/>
                <a:gd name="connsiteX10" fmla="*/ 4762 w 395612"/>
                <a:gd name="connsiteY10" fmla="*/ 347663 h 667712"/>
                <a:gd name="connsiteX11" fmla="*/ 47625 w 395612"/>
                <a:gd name="connsiteY11" fmla="*/ 342900 h 667712"/>
                <a:gd name="connsiteX12" fmla="*/ 57150 w 395612"/>
                <a:gd name="connsiteY12" fmla="*/ 328613 h 667712"/>
                <a:gd name="connsiteX13" fmla="*/ 52387 w 395612"/>
                <a:gd name="connsiteY13" fmla="*/ 271463 h 667712"/>
                <a:gd name="connsiteX14" fmla="*/ 61912 w 395612"/>
                <a:gd name="connsiteY14" fmla="*/ 200025 h 667712"/>
                <a:gd name="connsiteX15" fmla="*/ 66675 w 395612"/>
                <a:gd name="connsiteY15" fmla="*/ 161925 h 667712"/>
                <a:gd name="connsiteX16" fmla="*/ 85725 w 395612"/>
                <a:gd name="connsiteY16" fmla="*/ 166688 h 667712"/>
                <a:gd name="connsiteX17" fmla="*/ 80962 w 395612"/>
                <a:gd name="connsiteY17" fmla="*/ 204788 h 667712"/>
                <a:gd name="connsiteX18" fmla="*/ 76200 w 395612"/>
                <a:gd name="connsiteY18" fmla="*/ 252413 h 667712"/>
                <a:gd name="connsiteX19" fmla="*/ 80962 w 395612"/>
                <a:gd name="connsiteY19" fmla="*/ 347663 h 667712"/>
                <a:gd name="connsiteX20" fmla="*/ 85725 w 395612"/>
                <a:gd name="connsiteY20" fmla="*/ 371475 h 667712"/>
                <a:gd name="connsiteX21" fmla="*/ 90487 w 395612"/>
                <a:gd name="connsiteY21" fmla="*/ 409575 h 667712"/>
                <a:gd name="connsiteX22" fmla="*/ 95250 w 395612"/>
                <a:gd name="connsiteY22" fmla="*/ 457200 h 667712"/>
                <a:gd name="connsiteX23" fmla="*/ 100012 w 395612"/>
                <a:gd name="connsiteY23" fmla="*/ 481013 h 667712"/>
                <a:gd name="connsiteX24" fmla="*/ 109537 w 395612"/>
                <a:gd name="connsiteY24" fmla="*/ 542925 h 667712"/>
                <a:gd name="connsiteX25" fmla="*/ 104775 w 395612"/>
                <a:gd name="connsiteY25" fmla="*/ 638175 h 667712"/>
                <a:gd name="connsiteX26" fmla="*/ 109537 w 395612"/>
                <a:gd name="connsiteY26" fmla="*/ 661988 h 667712"/>
                <a:gd name="connsiteX27" fmla="*/ 133350 w 395612"/>
                <a:gd name="connsiteY27" fmla="*/ 666750 h 667712"/>
                <a:gd name="connsiteX28" fmla="*/ 147637 w 395612"/>
                <a:gd name="connsiteY28" fmla="*/ 661988 h 667712"/>
                <a:gd name="connsiteX29" fmla="*/ 200025 w 395612"/>
                <a:gd name="connsiteY29" fmla="*/ 652463 h 667712"/>
                <a:gd name="connsiteX30" fmla="*/ 185737 w 395612"/>
                <a:gd name="connsiteY30" fmla="*/ 514350 h 667712"/>
                <a:gd name="connsiteX31" fmla="*/ 176212 w 395612"/>
                <a:gd name="connsiteY31" fmla="*/ 447675 h 667712"/>
                <a:gd name="connsiteX32" fmla="*/ 171450 w 395612"/>
                <a:gd name="connsiteY32" fmla="*/ 414338 h 667712"/>
                <a:gd name="connsiteX33" fmla="*/ 171450 w 395612"/>
                <a:gd name="connsiteY33" fmla="*/ 352425 h 667712"/>
                <a:gd name="connsiteX34" fmla="*/ 185737 w 395612"/>
                <a:gd name="connsiteY34" fmla="*/ 342900 h 667712"/>
                <a:gd name="connsiteX35" fmla="*/ 190500 w 395612"/>
                <a:gd name="connsiteY35" fmla="*/ 361950 h 667712"/>
                <a:gd name="connsiteX36" fmla="*/ 200025 w 395612"/>
                <a:gd name="connsiteY36" fmla="*/ 404813 h 667712"/>
                <a:gd name="connsiteX37" fmla="*/ 200025 w 395612"/>
                <a:gd name="connsiteY37" fmla="*/ 581025 h 667712"/>
                <a:gd name="connsiteX38" fmla="*/ 209550 w 395612"/>
                <a:gd name="connsiteY38" fmla="*/ 619125 h 667712"/>
                <a:gd name="connsiteX39" fmla="*/ 214312 w 395612"/>
                <a:gd name="connsiteY39" fmla="*/ 633413 h 667712"/>
                <a:gd name="connsiteX40" fmla="*/ 228600 w 395612"/>
                <a:gd name="connsiteY40" fmla="*/ 638175 h 667712"/>
                <a:gd name="connsiteX41" fmla="*/ 271462 w 395612"/>
                <a:gd name="connsiteY41" fmla="*/ 642938 h 667712"/>
                <a:gd name="connsiteX42" fmla="*/ 309562 w 395612"/>
                <a:gd name="connsiteY42" fmla="*/ 638175 h 667712"/>
                <a:gd name="connsiteX43" fmla="*/ 295275 w 395612"/>
                <a:gd name="connsiteY43" fmla="*/ 423863 h 667712"/>
                <a:gd name="connsiteX44" fmla="*/ 290512 w 395612"/>
                <a:gd name="connsiteY44" fmla="*/ 395288 h 667712"/>
                <a:gd name="connsiteX45" fmla="*/ 285750 w 395612"/>
                <a:gd name="connsiteY45" fmla="*/ 328613 h 667712"/>
                <a:gd name="connsiteX46" fmla="*/ 280987 w 395612"/>
                <a:gd name="connsiteY46" fmla="*/ 290513 h 667712"/>
                <a:gd name="connsiteX47" fmla="*/ 276225 w 395612"/>
                <a:gd name="connsiteY47" fmla="*/ 214313 h 667712"/>
                <a:gd name="connsiteX48" fmla="*/ 266700 w 395612"/>
                <a:gd name="connsiteY48" fmla="*/ 185738 h 667712"/>
                <a:gd name="connsiteX49" fmla="*/ 261937 w 395612"/>
                <a:gd name="connsiteY49" fmla="*/ 171450 h 667712"/>
                <a:gd name="connsiteX50" fmla="*/ 252412 w 395612"/>
                <a:gd name="connsiteY50" fmla="*/ 157163 h 667712"/>
                <a:gd name="connsiteX51" fmla="*/ 266700 w 395612"/>
                <a:gd name="connsiteY51" fmla="*/ 161925 h 667712"/>
                <a:gd name="connsiteX52" fmla="*/ 285750 w 395612"/>
                <a:gd name="connsiteY52" fmla="*/ 166688 h 667712"/>
                <a:gd name="connsiteX53" fmla="*/ 290512 w 395612"/>
                <a:gd name="connsiteY53" fmla="*/ 190500 h 667712"/>
                <a:gd name="connsiteX54" fmla="*/ 300037 w 395612"/>
                <a:gd name="connsiteY54" fmla="*/ 304800 h 667712"/>
                <a:gd name="connsiteX55" fmla="*/ 304800 w 395612"/>
                <a:gd name="connsiteY55" fmla="*/ 323850 h 667712"/>
                <a:gd name="connsiteX56" fmla="*/ 333375 w 395612"/>
                <a:gd name="connsiteY56" fmla="*/ 142875 h 667712"/>
                <a:gd name="connsiteX57" fmla="*/ 328612 w 395612"/>
                <a:gd name="connsiteY57" fmla="*/ 114300 h 667712"/>
                <a:gd name="connsiteX58" fmla="*/ 319087 w 395612"/>
                <a:gd name="connsiteY58" fmla="*/ 71438 h 667712"/>
                <a:gd name="connsiteX59" fmla="*/ 314325 w 395612"/>
                <a:gd name="connsiteY59" fmla="*/ 57150 h 667712"/>
                <a:gd name="connsiteX60" fmla="*/ 271462 w 395612"/>
                <a:gd name="connsiteY60" fmla="*/ 33338 h 667712"/>
                <a:gd name="connsiteX61" fmla="*/ 247650 w 395612"/>
                <a:gd name="connsiteY61" fmla="*/ 23813 h 667712"/>
                <a:gd name="connsiteX62" fmla="*/ 209550 w 395612"/>
                <a:gd name="connsiteY62" fmla="*/ 14288 h 667712"/>
                <a:gd name="connsiteX63" fmla="*/ 190500 w 395612"/>
                <a:gd name="connsiteY63" fmla="*/ 9525 h 667712"/>
                <a:gd name="connsiteX64" fmla="*/ 142875 w 395612"/>
                <a:gd name="connsiteY64" fmla="*/ 0 h 66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95612" h="667712">
                  <a:moveTo>
                    <a:pt x="142875" y="0"/>
                  </a:moveTo>
                  <a:cubicBezTo>
                    <a:pt x="131763" y="0"/>
                    <a:pt x="130417" y="6888"/>
                    <a:pt x="123825" y="9525"/>
                  </a:cubicBezTo>
                  <a:cubicBezTo>
                    <a:pt x="114503" y="13254"/>
                    <a:pt x="104775" y="15875"/>
                    <a:pt x="95250" y="19050"/>
                  </a:cubicBezTo>
                  <a:lnTo>
                    <a:pt x="80962" y="23813"/>
                  </a:lnTo>
                  <a:lnTo>
                    <a:pt x="66675" y="28575"/>
                  </a:lnTo>
                  <a:lnTo>
                    <a:pt x="52387" y="33338"/>
                  </a:lnTo>
                  <a:lnTo>
                    <a:pt x="23812" y="76200"/>
                  </a:lnTo>
                  <a:lnTo>
                    <a:pt x="14287" y="90488"/>
                  </a:lnTo>
                  <a:cubicBezTo>
                    <a:pt x="715" y="131205"/>
                    <a:pt x="6007" y="109100"/>
                    <a:pt x="0" y="157163"/>
                  </a:cubicBezTo>
                  <a:cubicBezTo>
                    <a:pt x="11202" y="269199"/>
                    <a:pt x="0" y="129882"/>
                    <a:pt x="0" y="271463"/>
                  </a:cubicBezTo>
                  <a:cubicBezTo>
                    <a:pt x="0" y="296913"/>
                    <a:pt x="3175" y="322263"/>
                    <a:pt x="4762" y="347663"/>
                  </a:cubicBezTo>
                  <a:cubicBezTo>
                    <a:pt x="19050" y="346075"/>
                    <a:pt x="34115" y="347813"/>
                    <a:pt x="47625" y="342900"/>
                  </a:cubicBezTo>
                  <a:cubicBezTo>
                    <a:pt x="53004" y="340944"/>
                    <a:pt x="56769" y="334324"/>
                    <a:pt x="57150" y="328613"/>
                  </a:cubicBezTo>
                  <a:cubicBezTo>
                    <a:pt x="58421" y="309539"/>
                    <a:pt x="53975" y="290513"/>
                    <a:pt x="52387" y="271463"/>
                  </a:cubicBezTo>
                  <a:cubicBezTo>
                    <a:pt x="61949" y="233220"/>
                    <a:pt x="55096" y="264776"/>
                    <a:pt x="61912" y="200025"/>
                  </a:cubicBezTo>
                  <a:cubicBezTo>
                    <a:pt x="63252" y="187296"/>
                    <a:pt x="65087" y="174625"/>
                    <a:pt x="66675" y="161925"/>
                  </a:cubicBezTo>
                  <a:cubicBezTo>
                    <a:pt x="73025" y="163513"/>
                    <a:pt x="83655" y="160478"/>
                    <a:pt x="85725" y="166688"/>
                  </a:cubicBezTo>
                  <a:cubicBezTo>
                    <a:pt x="89772" y="178830"/>
                    <a:pt x="82375" y="192067"/>
                    <a:pt x="80962" y="204788"/>
                  </a:cubicBezTo>
                  <a:cubicBezTo>
                    <a:pt x="79200" y="220645"/>
                    <a:pt x="77787" y="236538"/>
                    <a:pt x="76200" y="252413"/>
                  </a:cubicBezTo>
                  <a:cubicBezTo>
                    <a:pt x="77787" y="284163"/>
                    <a:pt x="78427" y="315975"/>
                    <a:pt x="80962" y="347663"/>
                  </a:cubicBezTo>
                  <a:cubicBezTo>
                    <a:pt x="81608" y="355732"/>
                    <a:pt x="84494" y="363475"/>
                    <a:pt x="85725" y="371475"/>
                  </a:cubicBezTo>
                  <a:cubicBezTo>
                    <a:pt x="87671" y="384125"/>
                    <a:pt x="89074" y="396854"/>
                    <a:pt x="90487" y="409575"/>
                  </a:cubicBezTo>
                  <a:cubicBezTo>
                    <a:pt x="92249" y="425432"/>
                    <a:pt x="93141" y="441386"/>
                    <a:pt x="95250" y="457200"/>
                  </a:cubicBezTo>
                  <a:cubicBezTo>
                    <a:pt x="96320" y="465224"/>
                    <a:pt x="98867" y="473000"/>
                    <a:pt x="100012" y="481013"/>
                  </a:cubicBezTo>
                  <a:cubicBezTo>
                    <a:pt x="109154" y="545005"/>
                    <a:pt x="99624" y="503270"/>
                    <a:pt x="109537" y="542925"/>
                  </a:cubicBezTo>
                  <a:cubicBezTo>
                    <a:pt x="99203" y="604927"/>
                    <a:pt x="96758" y="586063"/>
                    <a:pt x="104775" y="638175"/>
                  </a:cubicBezTo>
                  <a:cubicBezTo>
                    <a:pt x="106006" y="646176"/>
                    <a:pt x="103813" y="656264"/>
                    <a:pt x="109537" y="661988"/>
                  </a:cubicBezTo>
                  <a:cubicBezTo>
                    <a:pt x="115261" y="667712"/>
                    <a:pt x="125412" y="665163"/>
                    <a:pt x="133350" y="666750"/>
                  </a:cubicBezTo>
                  <a:cubicBezTo>
                    <a:pt x="138112" y="665163"/>
                    <a:pt x="142767" y="663206"/>
                    <a:pt x="147637" y="661988"/>
                  </a:cubicBezTo>
                  <a:cubicBezTo>
                    <a:pt x="160961" y="658657"/>
                    <a:pt x="187273" y="654588"/>
                    <a:pt x="200025" y="652463"/>
                  </a:cubicBezTo>
                  <a:cubicBezTo>
                    <a:pt x="185501" y="594375"/>
                    <a:pt x="196411" y="642447"/>
                    <a:pt x="185737" y="514350"/>
                  </a:cubicBezTo>
                  <a:cubicBezTo>
                    <a:pt x="181100" y="458701"/>
                    <a:pt x="186354" y="478100"/>
                    <a:pt x="176212" y="447675"/>
                  </a:cubicBezTo>
                  <a:cubicBezTo>
                    <a:pt x="174625" y="436563"/>
                    <a:pt x="171450" y="425563"/>
                    <a:pt x="171450" y="414338"/>
                  </a:cubicBezTo>
                  <a:cubicBezTo>
                    <a:pt x="171450" y="345931"/>
                    <a:pt x="182912" y="386816"/>
                    <a:pt x="171450" y="352425"/>
                  </a:cubicBezTo>
                  <a:cubicBezTo>
                    <a:pt x="176212" y="349250"/>
                    <a:pt x="180618" y="340340"/>
                    <a:pt x="185737" y="342900"/>
                  </a:cubicBezTo>
                  <a:cubicBezTo>
                    <a:pt x="191591" y="345827"/>
                    <a:pt x="188702" y="355656"/>
                    <a:pt x="190500" y="361950"/>
                  </a:cubicBezTo>
                  <a:cubicBezTo>
                    <a:pt x="199878" y="394772"/>
                    <a:pt x="191431" y="353257"/>
                    <a:pt x="200025" y="404813"/>
                  </a:cubicBezTo>
                  <a:cubicBezTo>
                    <a:pt x="196296" y="479378"/>
                    <a:pt x="191367" y="508880"/>
                    <a:pt x="200025" y="581025"/>
                  </a:cubicBezTo>
                  <a:cubicBezTo>
                    <a:pt x="201585" y="594023"/>
                    <a:pt x="205411" y="606706"/>
                    <a:pt x="209550" y="619125"/>
                  </a:cubicBezTo>
                  <a:cubicBezTo>
                    <a:pt x="211137" y="623888"/>
                    <a:pt x="210762" y="629863"/>
                    <a:pt x="214312" y="633413"/>
                  </a:cubicBezTo>
                  <a:cubicBezTo>
                    <a:pt x="217862" y="636963"/>
                    <a:pt x="223648" y="637350"/>
                    <a:pt x="228600" y="638175"/>
                  </a:cubicBezTo>
                  <a:cubicBezTo>
                    <a:pt x="242780" y="640538"/>
                    <a:pt x="257175" y="641350"/>
                    <a:pt x="271462" y="642938"/>
                  </a:cubicBezTo>
                  <a:cubicBezTo>
                    <a:pt x="284162" y="641350"/>
                    <a:pt x="307458" y="650800"/>
                    <a:pt x="309562" y="638175"/>
                  </a:cubicBezTo>
                  <a:cubicBezTo>
                    <a:pt x="311508" y="626499"/>
                    <a:pt x="302025" y="477861"/>
                    <a:pt x="295275" y="423863"/>
                  </a:cubicBezTo>
                  <a:cubicBezTo>
                    <a:pt x="294077" y="414281"/>
                    <a:pt x="292100" y="404813"/>
                    <a:pt x="290512" y="395288"/>
                  </a:cubicBezTo>
                  <a:cubicBezTo>
                    <a:pt x="288925" y="373063"/>
                    <a:pt x="287767" y="350803"/>
                    <a:pt x="285750" y="328613"/>
                  </a:cubicBezTo>
                  <a:cubicBezTo>
                    <a:pt x="284591" y="315867"/>
                    <a:pt x="282050" y="303268"/>
                    <a:pt x="280987" y="290513"/>
                  </a:cubicBezTo>
                  <a:cubicBezTo>
                    <a:pt x="278874" y="265151"/>
                    <a:pt x="279663" y="239529"/>
                    <a:pt x="276225" y="214313"/>
                  </a:cubicBezTo>
                  <a:cubicBezTo>
                    <a:pt x="274868" y="204365"/>
                    <a:pt x="269875" y="195263"/>
                    <a:pt x="266700" y="185738"/>
                  </a:cubicBezTo>
                  <a:cubicBezTo>
                    <a:pt x="265112" y="180975"/>
                    <a:pt x="264722" y="175627"/>
                    <a:pt x="261937" y="171450"/>
                  </a:cubicBezTo>
                  <a:cubicBezTo>
                    <a:pt x="258762" y="166688"/>
                    <a:pt x="249852" y="162282"/>
                    <a:pt x="252412" y="157163"/>
                  </a:cubicBezTo>
                  <a:cubicBezTo>
                    <a:pt x="254657" y="152673"/>
                    <a:pt x="261873" y="160546"/>
                    <a:pt x="266700" y="161925"/>
                  </a:cubicBezTo>
                  <a:cubicBezTo>
                    <a:pt x="272994" y="163723"/>
                    <a:pt x="279400" y="165100"/>
                    <a:pt x="285750" y="166688"/>
                  </a:cubicBezTo>
                  <a:cubicBezTo>
                    <a:pt x="287337" y="174625"/>
                    <a:pt x="289745" y="182442"/>
                    <a:pt x="290512" y="190500"/>
                  </a:cubicBezTo>
                  <a:cubicBezTo>
                    <a:pt x="295868" y="246738"/>
                    <a:pt x="292222" y="257910"/>
                    <a:pt x="300037" y="304800"/>
                  </a:cubicBezTo>
                  <a:cubicBezTo>
                    <a:pt x="301113" y="311256"/>
                    <a:pt x="303212" y="317500"/>
                    <a:pt x="304800" y="323850"/>
                  </a:cubicBezTo>
                  <a:cubicBezTo>
                    <a:pt x="395612" y="310878"/>
                    <a:pt x="342069" y="329791"/>
                    <a:pt x="333375" y="142875"/>
                  </a:cubicBezTo>
                  <a:cubicBezTo>
                    <a:pt x="332926" y="133229"/>
                    <a:pt x="330339" y="123801"/>
                    <a:pt x="328612" y="114300"/>
                  </a:cubicBezTo>
                  <a:cubicBezTo>
                    <a:pt x="326154" y="100782"/>
                    <a:pt x="322912" y="84827"/>
                    <a:pt x="319087" y="71438"/>
                  </a:cubicBezTo>
                  <a:cubicBezTo>
                    <a:pt x="317708" y="66611"/>
                    <a:pt x="317875" y="60700"/>
                    <a:pt x="314325" y="57150"/>
                  </a:cubicBezTo>
                  <a:cubicBezTo>
                    <a:pt x="295215" y="38040"/>
                    <a:pt x="290628" y="40525"/>
                    <a:pt x="271462" y="33338"/>
                  </a:cubicBezTo>
                  <a:cubicBezTo>
                    <a:pt x="263457" y="30336"/>
                    <a:pt x="255821" y="26327"/>
                    <a:pt x="247650" y="23813"/>
                  </a:cubicBezTo>
                  <a:cubicBezTo>
                    <a:pt x="235138" y="19963"/>
                    <a:pt x="222250" y="17463"/>
                    <a:pt x="209550" y="14288"/>
                  </a:cubicBezTo>
                  <a:cubicBezTo>
                    <a:pt x="203200" y="12700"/>
                    <a:pt x="197013" y="10176"/>
                    <a:pt x="190500" y="9525"/>
                  </a:cubicBezTo>
                  <a:cubicBezTo>
                    <a:pt x="138136" y="4289"/>
                    <a:pt x="153987" y="0"/>
                    <a:pt x="14287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Freeform 114"/>
            <p:cNvSpPr/>
            <p:nvPr/>
          </p:nvSpPr>
          <p:spPr>
            <a:xfrm rot="185444">
              <a:off x="1640059" y="1787648"/>
              <a:ext cx="185738" cy="30924"/>
            </a:xfrm>
            <a:custGeom>
              <a:avLst/>
              <a:gdLst>
                <a:gd name="connsiteX0" fmla="*/ 0 w 185738"/>
                <a:gd name="connsiteY0" fmla="*/ 30924 h 30924"/>
                <a:gd name="connsiteX1" fmla="*/ 38100 w 185738"/>
                <a:gd name="connsiteY1" fmla="*/ 26162 h 30924"/>
                <a:gd name="connsiteX2" fmla="*/ 66675 w 185738"/>
                <a:gd name="connsiteY2" fmla="*/ 11874 h 30924"/>
                <a:gd name="connsiteX3" fmla="*/ 114300 w 185738"/>
                <a:gd name="connsiteY3" fmla="*/ 7112 h 30924"/>
                <a:gd name="connsiteX4" fmla="*/ 185738 w 185738"/>
                <a:gd name="connsiteY4" fmla="*/ 2349 h 3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8" h="30924">
                  <a:moveTo>
                    <a:pt x="0" y="30924"/>
                  </a:moveTo>
                  <a:cubicBezTo>
                    <a:pt x="12700" y="29337"/>
                    <a:pt x="25794" y="29678"/>
                    <a:pt x="38100" y="26162"/>
                  </a:cubicBezTo>
                  <a:cubicBezTo>
                    <a:pt x="48340" y="23236"/>
                    <a:pt x="56344" y="14457"/>
                    <a:pt x="66675" y="11874"/>
                  </a:cubicBezTo>
                  <a:cubicBezTo>
                    <a:pt x="82153" y="8005"/>
                    <a:pt x="98469" y="9091"/>
                    <a:pt x="114300" y="7112"/>
                  </a:cubicBezTo>
                  <a:cubicBezTo>
                    <a:pt x="171197" y="0"/>
                    <a:pt x="112166" y="2349"/>
                    <a:pt x="185738" y="2349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Freeform 115"/>
            <p:cNvSpPr/>
            <p:nvPr/>
          </p:nvSpPr>
          <p:spPr>
            <a:xfrm rot="185444">
              <a:off x="1681341" y="1377068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Freeform 117"/>
            <p:cNvSpPr/>
            <p:nvPr/>
          </p:nvSpPr>
          <p:spPr>
            <a:xfrm rot="185444">
              <a:off x="1696901" y="1445901"/>
              <a:ext cx="66675" cy="19050"/>
            </a:xfrm>
            <a:custGeom>
              <a:avLst/>
              <a:gdLst>
                <a:gd name="connsiteX0" fmla="*/ 0 w 66675"/>
                <a:gd name="connsiteY0" fmla="*/ 4762 h 19050"/>
                <a:gd name="connsiteX1" fmla="*/ 33338 w 66675"/>
                <a:gd name="connsiteY1" fmla="*/ 19050 h 19050"/>
                <a:gd name="connsiteX2" fmla="*/ 47625 w 66675"/>
                <a:gd name="connsiteY2" fmla="*/ 14287 h 19050"/>
                <a:gd name="connsiteX3" fmla="*/ 66675 w 66675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4762"/>
                  </a:moveTo>
                  <a:cubicBezTo>
                    <a:pt x="3719" y="6621"/>
                    <a:pt x="26331" y="19050"/>
                    <a:pt x="33338" y="19050"/>
                  </a:cubicBezTo>
                  <a:cubicBezTo>
                    <a:pt x="38358" y="19050"/>
                    <a:pt x="43135" y="16532"/>
                    <a:pt x="47625" y="14287"/>
                  </a:cubicBezTo>
                  <a:cubicBezTo>
                    <a:pt x="58397" y="8901"/>
                    <a:pt x="59977" y="6698"/>
                    <a:pt x="66675" y="0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Freeform 118"/>
            <p:cNvSpPr/>
            <p:nvPr/>
          </p:nvSpPr>
          <p:spPr>
            <a:xfrm rot="185444">
              <a:off x="1758282" y="1380082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799258" y="1412776"/>
            <a:ext cx="332582" cy="759911"/>
            <a:chOff x="1547664" y="1268760"/>
            <a:chExt cx="395612" cy="903927"/>
          </a:xfrm>
        </p:grpSpPr>
        <p:sp>
          <p:nvSpPr>
            <p:cNvPr id="153" name="Freeform 152"/>
            <p:cNvSpPr/>
            <p:nvPr/>
          </p:nvSpPr>
          <p:spPr>
            <a:xfrm rot="185444">
              <a:off x="1605342" y="1268760"/>
              <a:ext cx="219264" cy="228600"/>
            </a:xfrm>
            <a:custGeom>
              <a:avLst/>
              <a:gdLst>
                <a:gd name="connsiteX0" fmla="*/ 57339 w 219264"/>
                <a:gd name="connsiteY0" fmla="*/ 9525 h 228600"/>
                <a:gd name="connsiteX1" fmla="*/ 9714 w 219264"/>
                <a:gd name="connsiteY1" fmla="*/ 38100 h 228600"/>
                <a:gd name="connsiteX2" fmla="*/ 189 w 219264"/>
                <a:gd name="connsiteY2" fmla="*/ 85725 h 228600"/>
                <a:gd name="connsiteX3" fmla="*/ 9714 w 219264"/>
                <a:gd name="connsiteY3" fmla="*/ 171450 h 228600"/>
                <a:gd name="connsiteX4" fmla="*/ 19239 w 219264"/>
                <a:gd name="connsiteY4" fmla="*/ 200025 h 228600"/>
                <a:gd name="connsiteX5" fmla="*/ 57339 w 219264"/>
                <a:gd name="connsiteY5" fmla="*/ 228600 h 228600"/>
                <a:gd name="connsiteX6" fmla="*/ 162114 w 219264"/>
                <a:gd name="connsiteY6" fmla="*/ 219075 h 228600"/>
                <a:gd name="connsiteX7" fmla="*/ 190689 w 219264"/>
                <a:gd name="connsiteY7" fmla="*/ 209550 h 228600"/>
                <a:gd name="connsiteX8" fmla="*/ 219264 w 219264"/>
                <a:gd name="connsiteY8" fmla="*/ 152400 h 228600"/>
                <a:gd name="connsiteX9" fmla="*/ 209739 w 219264"/>
                <a:gd name="connsiteY9" fmla="*/ 76200 h 228600"/>
                <a:gd name="connsiteX10" fmla="*/ 200214 w 219264"/>
                <a:gd name="connsiteY10" fmla="*/ 47625 h 228600"/>
                <a:gd name="connsiteX11" fmla="*/ 114489 w 219264"/>
                <a:gd name="connsiteY11" fmla="*/ 0 h 228600"/>
                <a:gd name="connsiteX12" fmla="*/ 76389 w 219264"/>
                <a:gd name="connsiteY12" fmla="*/ 9525 h 228600"/>
                <a:gd name="connsiteX13" fmla="*/ 57339 w 219264"/>
                <a:gd name="connsiteY13" fmla="*/ 95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264" h="228600">
                  <a:moveTo>
                    <a:pt x="57339" y="9525"/>
                  </a:moveTo>
                  <a:cubicBezTo>
                    <a:pt x="46227" y="14287"/>
                    <a:pt x="20822" y="23289"/>
                    <a:pt x="9714" y="38100"/>
                  </a:cubicBezTo>
                  <a:cubicBezTo>
                    <a:pt x="0" y="51052"/>
                    <a:pt x="189" y="69536"/>
                    <a:pt x="189" y="85725"/>
                  </a:cubicBezTo>
                  <a:cubicBezTo>
                    <a:pt x="189" y="114476"/>
                    <a:pt x="4987" y="143090"/>
                    <a:pt x="9714" y="171450"/>
                  </a:cubicBezTo>
                  <a:cubicBezTo>
                    <a:pt x="11365" y="181354"/>
                    <a:pt x="12811" y="192312"/>
                    <a:pt x="19239" y="200025"/>
                  </a:cubicBezTo>
                  <a:cubicBezTo>
                    <a:pt x="29402" y="212221"/>
                    <a:pt x="44639" y="219075"/>
                    <a:pt x="57339" y="228600"/>
                  </a:cubicBezTo>
                  <a:cubicBezTo>
                    <a:pt x="92264" y="225425"/>
                    <a:pt x="127397" y="224035"/>
                    <a:pt x="162114" y="219075"/>
                  </a:cubicBezTo>
                  <a:cubicBezTo>
                    <a:pt x="172053" y="217655"/>
                    <a:pt x="182849" y="215822"/>
                    <a:pt x="190689" y="209550"/>
                  </a:cubicBezTo>
                  <a:cubicBezTo>
                    <a:pt x="207475" y="196121"/>
                    <a:pt x="212989" y="171224"/>
                    <a:pt x="219264" y="152400"/>
                  </a:cubicBezTo>
                  <a:cubicBezTo>
                    <a:pt x="216089" y="127000"/>
                    <a:pt x="214318" y="101385"/>
                    <a:pt x="209739" y="76200"/>
                  </a:cubicBezTo>
                  <a:cubicBezTo>
                    <a:pt x="207943" y="66322"/>
                    <a:pt x="207314" y="54725"/>
                    <a:pt x="200214" y="47625"/>
                  </a:cubicBezTo>
                  <a:cubicBezTo>
                    <a:pt x="167462" y="14873"/>
                    <a:pt x="150422" y="11978"/>
                    <a:pt x="114489" y="0"/>
                  </a:cubicBezTo>
                  <a:cubicBezTo>
                    <a:pt x="101789" y="3175"/>
                    <a:pt x="87281" y="2263"/>
                    <a:pt x="76389" y="9525"/>
                  </a:cubicBezTo>
                  <a:cubicBezTo>
                    <a:pt x="66864" y="15875"/>
                    <a:pt x="68451" y="4763"/>
                    <a:pt x="57339" y="952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Freeform 153"/>
            <p:cNvSpPr/>
            <p:nvPr/>
          </p:nvSpPr>
          <p:spPr>
            <a:xfrm rot="185444">
              <a:off x="1547664" y="1504975"/>
              <a:ext cx="395612" cy="667712"/>
            </a:xfrm>
            <a:custGeom>
              <a:avLst/>
              <a:gdLst>
                <a:gd name="connsiteX0" fmla="*/ 142875 w 395612"/>
                <a:gd name="connsiteY0" fmla="*/ 0 h 667712"/>
                <a:gd name="connsiteX1" fmla="*/ 123825 w 395612"/>
                <a:gd name="connsiteY1" fmla="*/ 9525 h 667712"/>
                <a:gd name="connsiteX2" fmla="*/ 95250 w 395612"/>
                <a:gd name="connsiteY2" fmla="*/ 19050 h 667712"/>
                <a:gd name="connsiteX3" fmla="*/ 80962 w 395612"/>
                <a:gd name="connsiteY3" fmla="*/ 23813 h 667712"/>
                <a:gd name="connsiteX4" fmla="*/ 66675 w 395612"/>
                <a:gd name="connsiteY4" fmla="*/ 28575 h 667712"/>
                <a:gd name="connsiteX5" fmla="*/ 52387 w 395612"/>
                <a:gd name="connsiteY5" fmla="*/ 33338 h 667712"/>
                <a:gd name="connsiteX6" fmla="*/ 23812 w 395612"/>
                <a:gd name="connsiteY6" fmla="*/ 76200 h 667712"/>
                <a:gd name="connsiteX7" fmla="*/ 14287 w 395612"/>
                <a:gd name="connsiteY7" fmla="*/ 90488 h 667712"/>
                <a:gd name="connsiteX8" fmla="*/ 0 w 395612"/>
                <a:gd name="connsiteY8" fmla="*/ 157163 h 667712"/>
                <a:gd name="connsiteX9" fmla="*/ 0 w 395612"/>
                <a:gd name="connsiteY9" fmla="*/ 271463 h 667712"/>
                <a:gd name="connsiteX10" fmla="*/ 4762 w 395612"/>
                <a:gd name="connsiteY10" fmla="*/ 347663 h 667712"/>
                <a:gd name="connsiteX11" fmla="*/ 47625 w 395612"/>
                <a:gd name="connsiteY11" fmla="*/ 342900 h 667712"/>
                <a:gd name="connsiteX12" fmla="*/ 57150 w 395612"/>
                <a:gd name="connsiteY12" fmla="*/ 328613 h 667712"/>
                <a:gd name="connsiteX13" fmla="*/ 52387 w 395612"/>
                <a:gd name="connsiteY13" fmla="*/ 271463 h 667712"/>
                <a:gd name="connsiteX14" fmla="*/ 61912 w 395612"/>
                <a:gd name="connsiteY14" fmla="*/ 200025 h 667712"/>
                <a:gd name="connsiteX15" fmla="*/ 66675 w 395612"/>
                <a:gd name="connsiteY15" fmla="*/ 161925 h 667712"/>
                <a:gd name="connsiteX16" fmla="*/ 85725 w 395612"/>
                <a:gd name="connsiteY16" fmla="*/ 166688 h 667712"/>
                <a:gd name="connsiteX17" fmla="*/ 80962 w 395612"/>
                <a:gd name="connsiteY17" fmla="*/ 204788 h 667712"/>
                <a:gd name="connsiteX18" fmla="*/ 76200 w 395612"/>
                <a:gd name="connsiteY18" fmla="*/ 252413 h 667712"/>
                <a:gd name="connsiteX19" fmla="*/ 80962 w 395612"/>
                <a:gd name="connsiteY19" fmla="*/ 347663 h 667712"/>
                <a:gd name="connsiteX20" fmla="*/ 85725 w 395612"/>
                <a:gd name="connsiteY20" fmla="*/ 371475 h 667712"/>
                <a:gd name="connsiteX21" fmla="*/ 90487 w 395612"/>
                <a:gd name="connsiteY21" fmla="*/ 409575 h 667712"/>
                <a:gd name="connsiteX22" fmla="*/ 95250 w 395612"/>
                <a:gd name="connsiteY22" fmla="*/ 457200 h 667712"/>
                <a:gd name="connsiteX23" fmla="*/ 100012 w 395612"/>
                <a:gd name="connsiteY23" fmla="*/ 481013 h 667712"/>
                <a:gd name="connsiteX24" fmla="*/ 109537 w 395612"/>
                <a:gd name="connsiteY24" fmla="*/ 542925 h 667712"/>
                <a:gd name="connsiteX25" fmla="*/ 104775 w 395612"/>
                <a:gd name="connsiteY25" fmla="*/ 638175 h 667712"/>
                <a:gd name="connsiteX26" fmla="*/ 109537 w 395612"/>
                <a:gd name="connsiteY26" fmla="*/ 661988 h 667712"/>
                <a:gd name="connsiteX27" fmla="*/ 133350 w 395612"/>
                <a:gd name="connsiteY27" fmla="*/ 666750 h 667712"/>
                <a:gd name="connsiteX28" fmla="*/ 147637 w 395612"/>
                <a:gd name="connsiteY28" fmla="*/ 661988 h 667712"/>
                <a:gd name="connsiteX29" fmla="*/ 200025 w 395612"/>
                <a:gd name="connsiteY29" fmla="*/ 652463 h 667712"/>
                <a:gd name="connsiteX30" fmla="*/ 185737 w 395612"/>
                <a:gd name="connsiteY30" fmla="*/ 514350 h 667712"/>
                <a:gd name="connsiteX31" fmla="*/ 176212 w 395612"/>
                <a:gd name="connsiteY31" fmla="*/ 447675 h 667712"/>
                <a:gd name="connsiteX32" fmla="*/ 171450 w 395612"/>
                <a:gd name="connsiteY32" fmla="*/ 414338 h 667712"/>
                <a:gd name="connsiteX33" fmla="*/ 171450 w 395612"/>
                <a:gd name="connsiteY33" fmla="*/ 352425 h 667712"/>
                <a:gd name="connsiteX34" fmla="*/ 185737 w 395612"/>
                <a:gd name="connsiteY34" fmla="*/ 342900 h 667712"/>
                <a:gd name="connsiteX35" fmla="*/ 190500 w 395612"/>
                <a:gd name="connsiteY35" fmla="*/ 361950 h 667712"/>
                <a:gd name="connsiteX36" fmla="*/ 200025 w 395612"/>
                <a:gd name="connsiteY36" fmla="*/ 404813 h 667712"/>
                <a:gd name="connsiteX37" fmla="*/ 200025 w 395612"/>
                <a:gd name="connsiteY37" fmla="*/ 581025 h 667712"/>
                <a:gd name="connsiteX38" fmla="*/ 209550 w 395612"/>
                <a:gd name="connsiteY38" fmla="*/ 619125 h 667712"/>
                <a:gd name="connsiteX39" fmla="*/ 214312 w 395612"/>
                <a:gd name="connsiteY39" fmla="*/ 633413 h 667712"/>
                <a:gd name="connsiteX40" fmla="*/ 228600 w 395612"/>
                <a:gd name="connsiteY40" fmla="*/ 638175 h 667712"/>
                <a:gd name="connsiteX41" fmla="*/ 271462 w 395612"/>
                <a:gd name="connsiteY41" fmla="*/ 642938 h 667712"/>
                <a:gd name="connsiteX42" fmla="*/ 309562 w 395612"/>
                <a:gd name="connsiteY42" fmla="*/ 638175 h 667712"/>
                <a:gd name="connsiteX43" fmla="*/ 295275 w 395612"/>
                <a:gd name="connsiteY43" fmla="*/ 423863 h 667712"/>
                <a:gd name="connsiteX44" fmla="*/ 290512 w 395612"/>
                <a:gd name="connsiteY44" fmla="*/ 395288 h 667712"/>
                <a:gd name="connsiteX45" fmla="*/ 285750 w 395612"/>
                <a:gd name="connsiteY45" fmla="*/ 328613 h 667712"/>
                <a:gd name="connsiteX46" fmla="*/ 280987 w 395612"/>
                <a:gd name="connsiteY46" fmla="*/ 290513 h 667712"/>
                <a:gd name="connsiteX47" fmla="*/ 276225 w 395612"/>
                <a:gd name="connsiteY47" fmla="*/ 214313 h 667712"/>
                <a:gd name="connsiteX48" fmla="*/ 266700 w 395612"/>
                <a:gd name="connsiteY48" fmla="*/ 185738 h 667712"/>
                <a:gd name="connsiteX49" fmla="*/ 261937 w 395612"/>
                <a:gd name="connsiteY49" fmla="*/ 171450 h 667712"/>
                <a:gd name="connsiteX50" fmla="*/ 252412 w 395612"/>
                <a:gd name="connsiteY50" fmla="*/ 157163 h 667712"/>
                <a:gd name="connsiteX51" fmla="*/ 266700 w 395612"/>
                <a:gd name="connsiteY51" fmla="*/ 161925 h 667712"/>
                <a:gd name="connsiteX52" fmla="*/ 285750 w 395612"/>
                <a:gd name="connsiteY52" fmla="*/ 166688 h 667712"/>
                <a:gd name="connsiteX53" fmla="*/ 290512 w 395612"/>
                <a:gd name="connsiteY53" fmla="*/ 190500 h 667712"/>
                <a:gd name="connsiteX54" fmla="*/ 300037 w 395612"/>
                <a:gd name="connsiteY54" fmla="*/ 304800 h 667712"/>
                <a:gd name="connsiteX55" fmla="*/ 304800 w 395612"/>
                <a:gd name="connsiteY55" fmla="*/ 323850 h 667712"/>
                <a:gd name="connsiteX56" fmla="*/ 333375 w 395612"/>
                <a:gd name="connsiteY56" fmla="*/ 142875 h 667712"/>
                <a:gd name="connsiteX57" fmla="*/ 328612 w 395612"/>
                <a:gd name="connsiteY57" fmla="*/ 114300 h 667712"/>
                <a:gd name="connsiteX58" fmla="*/ 319087 w 395612"/>
                <a:gd name="connsiteY58" fmla="*/ 71438 h 667712"/>
                <a:gd name="connsiteX59" fmla="*/ 314325 w 395612"/>
                <a:gd name="connsiteY59" fmla="*/ 57150 h 667712"/>
                <a:gd name="connsiteX60" fmla="*/ 271462 w 395612"/>
                <a:gd name="connsiteY60" fmla="*/ 33338 h 667712"/>
                <a:gd name="connsiteX61" fmla="*/ 247650 w 395612"/>
                <a:gd name="connsiteY61" fmla="*/ 23813 h 667712"/>
                <a:gd name="connsiteX62" fmla="*/ 209550 w 395612"/>
                <a:gd name="connsiteY62" fmla="*/ 14288 h 667712"/>
                <a:gd name="connsiteX63" fmla="*/ 190500 w 395612"/>
                <a:gd name="connsiteY63" fmla="*/ 9525 h 667712"/>
                <a:gd name="connsiteX64" fmla="*/ 142875 w 395612"/>
                <a:gd name="connsiteY64" fmla="*/ 0 h 66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95612" h="667712">
                  <a:moveTo>
                    <a:pt x="142875" y="0"/>
                  </a:moveTo>
                  <a:cubicBezTo>
                    <a:pt x="131763" y="0"/>
                    <a:pt x="130417" y="6888"/>
                    <a:pt x="123825" y="9525"/>
                  </a:cubicBezTo>
                  <a:cubicBezTo>
                    <a:pt x="114503" y="13254"/>
                    <a:pt x="104775" y="15875"/>
                    <a:pt x="95250" y="19050"/>
                  </a:cubicBezTo>
                  <a:lnTo>
                    <a:pt x="80962" y="23813"/>
                  </a:lnTo>
                  <a:lnTo>
                    <a:pt x="66675" y="28575"/>
                  </a:lnTo>
                  <a:lnTo>
                    <a:pt x="52387" y="33338"/>
                  </a:lnTo>
                  <a:lnTo>
                    <a:pt x="23812" y="76200"/>
                  </a:lnTo>
                  <a:lnTo>
                    <a:pt x="14287" y="90488"/>
                  </a:lnTo>
                  <a:cubicBezTo>
                    <a:pt x="715" y="131205"/>
                    <a:pt x="6007" y="109100"/>
                    <a:pt x="0" y="157163"/>
                  </a:cubicBezTo>
                  <a:cubicBezTo>
                    <a:pt x="11202" y="269199"/>
                    <a:pt x="0" y="129882"/>
                    <a:pt x="0" y="271463"/>
                  </a:cubicBezTo>
                  <a:cubicBezTo>
                    <a:pt x="0" y="296913"/>
                    <a:pt x="3175" y="322263"/>
                    <a:pt x="4762" y="347663"/>
                  </a:cubicBezTo>
                  <a:cubicBezTo>
                    <a:pt x="19050" y="346075"/>
                    <a:pt x="34115" y="347813"/>
                    <a:pt x="47625" y="342900"/>
                  </a:cubicBezTo>
                  <a:cubicBezTo>
                    <a:pt x="53004" y="340944"/>
                    <a:pt x="56769" y="334324"/>
                    <a:pt x="57150" y="328613"/>
                  </a:cubicBezTo>
                  <a:cubicBezTo>
                    <a:pt x="58421" y="309539"/>
                    <a:pt x="53975" y="290513"/>
                    <a:pt x="52387" y="271463"/>
                  </a:cubicBezTo>
                  <a:cubicBezTo>
                    <a:pt x="61949" y="233220"/>
                    <a:pt x="55096" y="264776"/>
                    <a:pt x="61912" y="200025"/>
                  </a:cubicBezTo>
                  <a:cubicBezTo>
                    <a:pt x="63252" y="187296"/>
                    <a:pt x="65087" y="174625"/>
                    <a:pt x="66675" y="161925"/>
                  </a:cubicBezTo>
                  <a:cubicBezTo>
                    <a:pt x="73025" y="163513"/>
                    <a:pt x="83655" y="160478"/>
                    <a:pt x="85725" y="166688"/>
                  </a:cubicBezTo>
                  <a:cubicBezTo>
                    <a:pt x="89772" y="178830"/>
                    <a:pt x="82375" y="192067"/>
                    <a:pt x="80962" y="204788"/>
                  </a:cubicBezTo>
                  <a:cubicBezTo>
                    <a:pt x="79200" y="220645"/>
                    <a:pt x="77787" y="236538"/>
                    <a:pt x="76200" y="252413"/>
                  </a:cubicBezTo>
                  <a:cubicBezTo>
                    <a:pt x="77787" y="284163"/>
                    <a:pt x="78427" y="315975"/>
                    <a:pt x="80962" y="347663"/>
                  </a:cubicBezTo>
                  <a:cubicBezTo>
                    <a:pt x="81608" y="355732"/>
                    <a:pt x="84494" y="363475"/>
                    <a:pt x="85725" y="371475"/>
                  </a:cubicBezTo>
                  <a:cubicBezTo>
                    <a:pt x="87671" y="384125"/>
                    <a:pt x="89074" y="396854"/>
                    <a:pt x="90487" y="409575"/>
                  </a:cubicBezTo>
                  <a:cubicBezTo>
                    <a:pt x="92249" y="425432"/>
                    <a:pt x="93141" y="441386"/>
                    <a:pt x="95250" y="457200"/>
                  </a:cubicBezTo>
                  <a:cubicBezTo>
                    <a:pt x="96320" y="465224"/>
                    <a:pt x="98867" y="473000"/>
                    <a:pt x="100012" y="481013"/>
                  </a:cubicBezTo>
                  <a:cubicBezTo>
                    <a:pt x="109154" y="545005"/>
                    <a:pt x="99624" y="503270"/>
                    <a:pt x="109537" y="542925"/>
                  </a:cubicBezTo>
                  <a:cubicBezTo>
                    <a:pt x="99203" y="604927"/>
                    <a:pt x="96758" y="586063"/>
                    <a:pt x="104775" y="638175"/>
                  </a:cubicBezTo>
                  <a:cubicBezTo>
                    <a:pt x="106006" y="646176"/>
                    <a:pt x="103813" y="656264"/>
                    <a:pt x="109537" y="661988"/>
                  </a:cubicBezTo>
                  <a:cubicBezTo>
                    <a:pt x="115261" y="667712"/>
                    <a:pt x="125412" y="665163"/>
                    <a:pt x="133350" y="666750"/>
                  </a:cubicBezTo>
                  <a:cubicBezTo>
                    <a:pt x="138112" y="665163"/>
                    <a:pt x="142767" y="663206"/>
                    <a:pt x="147637" y="661988"/>
                  </a:cubicBezTo>
                  <a:cubicBezTo>
                    <a:pt x="160961" y="658657"/>
                    <a:pt x="187273" y="654588"/>
                    <a:pt x="200025" y="652463"/>
                  </a:cubicBezTo>
                  <a:cubicBezTo>
                    <a:pt x="185501" y="594375"/>
                    <a:pt x="196411" y="642447"/>
                    <a:pt x="185737" y="514350"/>
                  </a:cubicBezTo>
                  <a:cubicBezTo>
                    <a:pt x="181100" y="458701"/>
                    <a:pt x="186354" y="478100"/>
                    <a:pt x="176212" y="447675"/>
                  </a:cubicBezTo>
                  <a:cubicBezTo>
                    <a:pt x="174625" y="436563"/>
                    <a:pt x="171450" y="425563"/>
                    <a:pt x="171450" y="414338"/>
                  </a:cubicBezTo>
                  <a:cubicBezTo>
                    <a:pt x="171450" y="345931"/>
                    <a:pt x="182912" y="386816"/>
                    <a:pt x="171450" y="352425"/>
                  </a:cubicBezTo>
                  <a:cubicBezTo>
                    <a:pt x="176212" y="349250"/>
                    <a:pt x="180618" y="340340"/>
                    <a:pt x="185737" y="342900"/>
                  </a:cubicBezTo>
                  <a:cubicBezTo>
                    <a:pt x="191591" y="345827"/>
                    <a:pt x="188702" y="355656"/>
                    <a:pt x="190500" y="361950"/>
                  </a:cubicBezTo>
                  <a:cubicBezTo>
                    <a:pt x="199878" y="394772"/>
                    <a:pt x="191431" y="353257"/>
                    <a:pt x="200025" y="404813"/>
                  </a:cubicBezTo>
                  <a:cubicBezTo>
                    <a:pt x="196296" y="479378"/>
                    <a:pt x="191367" y="508880"/>
                    <a:pt x="200025" y="581025"/>
                  </a:cubicBezTo>
                  <a:cubicBezTo>
                    <a:pt x="201585" y="594023"/>
                    <a:pt x="205411" y="606706"/>
                    <a:pt x="209550" y="619125"/>
                  </a:cubicBezTo>
                  <a:cubicBezTo>
                    <a:pt x="211137" y="623888"/>
                    <a:pt x="210762" y="629863"/>
                    <a:pt x="214312" y="633413"/>
                  </a:cubicBezTo>
                  <a:cubicBezTo>
                    <a:pt x="217862" y="636963"/>
                    <a:pt x="223648" y="637350"/>
                    <a:pt x="228600" y="638175"/>
                  </a:cubicBezTo>
                  <a:cubicBezTo>
                    <a:pt x="242780" y="640538"/>
                    <a:pt x="257175" y="641350"/>
                    <a:pt x="271462" y="642938"/>
                  </a:cubicBezTo>
                  <a:cubicBezTo>
                    <a:pt x="284162" y="641350"/>
                    <a:pt x="307458" y="650800"/>
                    <a:pt x="309562" y="638175"/>
                  </a:cubicBezTo>
                  <a:cubicBezTo>
                    <a:pt x="311508" y="626499"/>
                    <a:pt x="302025" y="477861"/>
                    <a:pt x="295275" y="423863"/>
                  </a:cubicBezTo>
                  <a:cubicBezTo>
                    <a:pt x="294077" y="414281"/>
                    <a:pt x="292100" y="404813"/>
                    <a:pt x="290512" y="395288"/>
                  </a:cubicBezTo>
                  <a:cubicBezTo>
                    <a:pt x="288925" y="373063"/>
                    <a:pt x="287767" y="350803"/>
                    <a:pt x="285750" y="328613"/>
                  </a:cubicBezTo>
                  <a:cubicBezTo>
                    <a:pt x="284591" y="315867"/>
                    <a:pt x="282050" y="303268"/>
                    <a:pt x="280987" y="290513"/>
                  </a:cubicBezTo>
                  <a:cubicBezTo>
                    <a:pt x="278874" y="265151"/>
                    <a:pt x="279663" y="239529"/>
                    <a:pt x="276225" y="214313"/>
                  </a:cubicBezTo>
                  <a:cubicBezTo>
                    <a:pt x="274868" y="204365"/>
                    <a:pt x="269875" y="195263"/>
                    <a:pt x="266700" y="185738"/>
                  </a:cubicBezTo>
                  <a:cubicBezTo>
                    <a:pt x="265112" y="180975"/>
                    <a:pt x="264722" y="175627"/>
                    <a:pt x="261937" y="171450"/>
                  </a:cubicBezTo>
                  <a:cubicBezTo>
                    <a:pt x="258762" y="166688"/>
                    <a:pt x="249852" y="162282"/>
                    <a:pt x="252412" y="157163"/>
                  </a:cubicBezTo>
                  <a:cubicBezTo>
                    <a:pt x="254657" y="152673"/>
                    <a:pt x="261873" y="160546"/>
                    <a:pt x="266700" y="161925"/>
                  </a:cubicBezTo>
                  <a:cubicBezTo>
                    <a:pt x="272994" y="163723"/>
                    <a:pt x="279400" y="165100"/>
                    <a:pt x="285750" y="166688"/>
                  </a:cubicBezTo>
                  <a:cubicBezTo>
                    <a:pt x="287337" y="174625"/>
                    <a:pt x="289745" y="182442"/>
                    <a:pt x="290512" y="190500"/>
                  </a:cubicBezTo>
                  <a:cubicBezTo>
                    <a:pt x="295868" y="246738"/>
                    <a:pt x="292222" y="257910"/>
                    <a:pt x="300037" y="304800"/>
                  </a:cubicBezTo>
                  <a:cubicBezTo>
                    <a:pt x="301113" y="311256"/>
                    <a:pt x="303212" y="317500"/>
                    <a:pt x="304800" y="323850"/>
                  </a:cubicBezTo>
                  <a:cubicBezTo>
                    <a:pt x="395612" y="310878"/>
                    <a:pt x="342069" y="329791"/>
                    <a:pt x="333375" y="142875"/>
                  </a:cubicBezTo>
                  <a:cubicBezTo>
                    <a:pt x="332926" y="133229"/>
                    <a:pt x="330339" y="123801"/>
                    <a:pt x="328612" y="114300"/>
                  </a:cubicBezTo>
                  <a:cubicBezTo>
                    <a:pt x="326154" y="100782"/>
                    <a:pt x="322912" y="84827"/>
                    <a:pt x="319087" y="71438"/>
                  </a:cubicBezTo>
                  <a:cubicBezTo>
                    <a:pt x="317708" y="66611"/>
                    <a:pt x="317875" y="60700"/>
                    <a:pt x="314325" y="57150"/>
                  </a:cubicBezTo>
                  <a:cubicBezTo>
                    <a:pt x="295215" y="38040"/>
                    <a:pt x="290628" y="40525"/>
                    <a:pt x="271462" y="33338"/>
                  </a:cubicBezTo>
                  <a:cubicBezTo>
                    <a:pt x="263457" y="30336"/>
                    <a:pt x="255821" y="26327"/>
                    <a:pt x="247650" y="23813"/>
                  </a:cubicBezTo>
                  <a:cubicBezTo>
                    <a:pt x="235138" y="19963"/>
                    <a:pt x="222250" y="17463"/>
                    <a:pt x="209550" y="14288"/>
                  </a:cubicBezTo>
                  <a:cubicBezTo>
                    <a:pt x="203200" y="12700"/>
                    <a:pt x="197013" y="10176"/>
                    <a:pt x="190500" y="9525"/>
                  </a:cubicBezTo>
                  <a:cubicBezTo>
                    <a:pt x="138136" y="4289"/>
                    <a:pt x="153987" y="0"/>
                    <a:pt x="14287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Freeform 154"/>
            <p:cNvSpPr/>
            <p:nvPr/>
          </p:nvSpPr>
          <p:spPr>
            <a:xfrm rot="185444">
              <a:off x="1640059" y="1787648"/>
              <a:ext cx="185738" cy="30924"/>
            </a:xfrm>
            <a:custGeom>
              <a:avLst/>
              <a:gdLst>
                <a:gd name="connsiteX0" fmla="*/ 0 w 185738"/>
                <a:gd name="connsiteY0" fmla="*/ 30924 h 30924"/>
                <a:gd name="connsiteX1" fmla="*/ 38100 w 185738"/>
                <a:gd name="connsiteY1" fmla="*/ 26162 h 30924"/>
                <a:gd name="connsiteX2" fmla="*/ 66675 w 185738"/>
                <a:gd name="connsiteY2" fmla="*/ 11874 h 30924"/>
                <a:gd name="connsiteX3" fmla="*/ 114300 w 185738"/>
                <a:gd name="connsiteY3" fmla="*/ 7112 h 30924"/>
                <a:gd name="connsiteX4" fmla="*/ 185738 w 185738"/>
                <a:gd name="connsiteY4" fmla="*/ 2349 h 3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8" h="30924">
                  <a:moveTo>
                    <a:pt x="0" y="30924"/>
                  </a:moveTo>
                  <a:cubicBezTo>
                    <a:pt x="12700" y="29337"/>
                    <a:pt x="25794" y="29678"/>
                    <a:pt x="38100" y="26162"/>
                  </a:cubicBezTo>
                  <a:cubicBezTo>
                    <a:pt x="48340" y="23236"/>
                    <a:pt x="56344" y="14457"/>
                    <a:pt x="66675" y="11874"/>
                  </a:cubicBezTo>
                  <a:cubicBezTo>
                    <a:pt x="82153" y="8005"/>
                    <a:pt x="98469" y="9091"/>
                    <a:pt x="114300" y="7112"/>
                  </a:cubicBezTo>
                  <a:cubicBezTo>
                    <a:pt x="171197" y="0"/>
                    <a:pt x="112166" y="2349"/>
                    <a:pt x="185738" y="2349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Freeform 155"/>
            <p:cNvSpPr/>
            <p:nvPr/>
          </p:nvSpPr>
          <p:spPr>
            <a:xfrm rot="185444">
              <a:off x="1681341" y="1377068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Freeform 156"/>
            <p:cNvSpPr/>
            <p:nvPr/>
          </p:nvSpPr>
          <p:spPr>
            <a:xfrm rot="185444">
              <a:off x="1696901" y="1445901"/>
              <a:ext cx="66675" cy="19050"/>
            </a:xfrm>
            <a:custGeom>
              <a:avLst/>
              <a:gdLst>
                <a:gd name="connsiteX0" fmla="*/ 0 w 66675"/>
                <a:gd name="connsiteY0" fmla="*/ 4762 h 19050"/>
                <a:gd name="connsiteX1" fmla="*/ 33338 w 66675"/>
                <a:gd name="connsiteY1" fmla="*/ 19050 h 19050"/>
                <a:gd name="connsiteX2" fmla="*/ 47625 w 66675"/>
                <a:gd name="connsiteY2" fmla="*/ 14287 h 19050"/>
                <a:gd name="connsiteX3" fmla="*/ 66675 w 66675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4762"/>
                  </a:moveTo>
                  <a:cubicBezTo>
                    <a:pt x="3719" y="6621"/>
                    <a:pt x="26331" y="19050"/>
                    <a:pt x="33338" y="19050"/>
                  </a:cubicBezTo>
                  <a:cubicBezTo>
                    <a:pt x="38358" y="19050"/>
                    <a:pt x="43135" y="16532"/>
                    <a:pt x="47625" y="14287"/>
                  </a:cubicBezTo>
                  <a:cubicBezTo>
                    <a:pt x="58397" y="8901"/>
                    <a:pt x="59977" y="6698"/>
                    <a:pt x="66675" y="0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Freeform 157"/>
            <p:cNvSpPr/>
            <p:nvPr/>
          </p:nvSpPr>
          <p:spPr>
            <a:xfrm rot="185444">
              <a:off x="1758282" y="1380082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2439218" y="1412776"/>
            <a:ext cx="332582" cy="759911"/>
            <a:chOff x="1547664" y="1268760"/>
            <a:chExt cx="395612" cy="903927"/>
          </a:xfrm>
        </p:grpSpPr>
        <p:sp>
          <p:nvSpPr>
            <p:cNvPr id="160" name="Freeform 159"/>
            <p:cNvSpPr/>
            <p:nvPr/>
          </p:nvSpPr>
          <p:spPr>
            <a:xfrm rot="185444">
              <a:off x="1605342" y="1268760"/>
              <a:ext cx="219264" cy="228600"/>
            </a:xfrm>
            <a:custGeom>
              <a:avLst/>
              <a:gdLst>
                <a:gd name="connsiteX0" fmla="*/ 57339 w 219264"/>
                <a:gd name="connsiteY0" fmla="*/ 9525 h 228600"/>
                <a:gd name="connsiteX1" fmla="*/ 9714 w 219264"/>
                <a:gd name="connsiteY1" fmla="*/ 38100 h 228600"/>
                <a:gd name="connsiteX2" fmla="*/ 189 w 219264"/>
                <a:gd name="connsiteY2" fmla="*/ 85725 h 228600"/>
                <a:gd name="connsiteX3" fmla="*/ 9714 w 219264"/>
                <a:gd name="connsiteY3" fmla="*/ 171450 h 228600"/>
                <a:gd name="connsiteX4" fmla="*/ 19239 w 219264"/>
                <a:gd name="connsiteY4" fmla="*/ 200025 h 228600"/>
                <a:gd name="connsiteX5" fmla="*/ 57339 w 219264"/>
                <a:gd name="connsiteY5" fmla="*/ 228600 h 228600"/>
                <a:gd name="connsiteX6" fmla="*/ 162114 w 219264"/>
                <a:gd name="connsiteY6" fmla="*/ 219075 h 228600"/>
                <a:gd name="connsiteX7" fmla="*/ 190689 w 219264"/>
                <a:gd name="connsiteY7" fmla="*/ 209550 h 228600"/>
                <a:gd name="connsiteX8" fmla="*/ 219264 w 219264"/>
                <a:gd name="connsiteY8" fmla="*/ 152400 h 228600"/>
                <a:gd name="connsiteX9" fmla="*/ 209739 w 219264"/>
                <a:gd name="connsiteY9" fmla="*/ 76200 h 228600"/>
                <a:gd name="connsiteX10" fmla="*/ 200214 w 219264"/>
                <a:gd name="connsiteY10" fmla="*/ 47625 h 228600"/>
                <a:gd name="connsiteX11" fmla="*/ 114489 w 219264"/>
                <a:gd name="connsiteY11" fmla="*/ 0 h 228600"/>
                <a:gd name="connsiteX12" fmla="*/ 76389 w 219264"/>
                <a:gd name="connsiteY12" fmla="*/ 9525 h 228600"/>
                <a:gd name="connsiteX13" fmla="*/ 57339 w 219264"/>
                <a:gd name="connsiteY13" fmla="*/ 95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264" h="228600">
                  <a:moveTo>
                    <a:pt x="57339" y="9525"/>
                  </a:moveTo>
                  <a:cubicBezTo>
                    <a:pt x="46227" y="14287"/>
                    <a:pt x="20822" y="23289"/>
                    <a:pt x="9714" y="38100"/>
                  </a:cubicBezTo>
                  <a:cubicBezTo>
                    <a:pt x="0" y="51052"/>
                    <a:pt x="189" y="69536"/>
                    <a:pt x="189" y="85725"/>
                  </a:cubicBezTo>
                  <a:cubicBezTo>
                    <a:pt x="189" y="114476"/>
                    <a:pt x="4987" y="143090"/>
                    <a:pt x="9714" y="171450"/>
                  </a:cubicBezTo>
                  <a:cubicBezTo>
                    <a:pt x="11365" y="181354"/>
                    <a:pt x="12811" y="192312"/>
                    <a:pt x="19239" y="200025"/>
                  </a:cubicBezTo>
                  <a:cubicBezTo>
                    <a:pt x="29402" y="212221"/>
                    <a:pt x="44639" y="219075"/>
                    <a:pt x="57339" y="228600"/>
                  </a:cubicBezTo>
                  <a:cubicBezTo>
                    <a:pt x="92264" y="225425"/>
                    <a:pt x="127397" y="224035"/>
                    <a:pt x="162114" y="219075"/>
                  </a:cubicBezTo>
                  <a:cubicBezTo>
                    <a:pt x="172053" y="217655"/>
                    <a:pt x="182849" y="215822"/>
                    <a:pt x="190689" y="209550"/>
                  </a:cubicBezTo>
                  <a:cubicBezTo>
                    <a:pt x="207475" y="196121"/>
                    <a:pt x="212989" y="171224"/>
                    <a:pt x="219264" y="152400"/>
                  </a:cubicBezTo>
                  <a:cubicBezTo>
                    <a:pt x="216089" y="127000"/>
                    <a:pt x="214318" y="101385"/>
                    <a:pt x="209739" y="76200"/>
                  </a:cubicBezTo>
                  <a:cubicBezTo>
                    <a:pt x="207943" y="66322"/>
                    <a:pt x="207314" y="54725"/>
                    <a:pt x="200214" y="47625"/>
                  </a:cubicBezTo>
                  <a:cubicBezTo>
                    <a:pt x="167462" y="14873"/>
                    <a:pt x="150422" y="11978"/>
                    <a:pt x="114489" y="0"/>
                  </a:cubicBezTo>
                  <a:cubicBezTo>
                    <a:pt x="101789" y="3175"/>
                    <a:pt x="87281" y="2263"/>
                    <a:pt x="76389" y="9525"/>
                  </a:cubicBezTo>
                  <a:cubicBezTo>
                    <a:pt x="66864" y="15875"/>
                    <a:pt x="68451" y="4763"/>
                    <a:pt x="57339" y="952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Freeform 160"/>
            <p:cNvSpPr/>
            <p:nvPr/>
          </p:nvSpPr>
          <p:spPr>
            <a:xfrm rot="185444">
              <a:off x="1547664" y="1504975"/>
              <a:ext cx="395612" cy="667712"/>
            </a:xfrm>
            <a:custGeom>
              <a:avLst/>
              <a:gdLst>
                <a:gd name="connsiteX0" fmla="*/ 142875 w 395612"/>
                <a:gd name="connsiteY0" fmla="*/ 0 h 667712"/>
                <a:gd name="connsiteX1" fmla="*/ 123825 w 395612"/>
                <a:gd name="connsiteY1" fmla="*/ 9525 h 667712"/>
                <a:gd name="connsiteX2" fmla="*/ 95250 w 395612"/>
                <a:gd name="connsiteY2" fmla="*/ 19050 h 667712"/>
                <a:gd name="connsiteX3" fmla="*/ 80962 w 395612"/>
                <a:gd name="connsiteY3" fmla="*/ 23813 h 667712"/>
                <a:gd name="connsiteX4" fmla="*/ 66675 w 395612"/>
                <a:gd name="connsiteY4" fmla="*/ 28575 h 667712"/>
                <a:gd name="connsiteX5" fmla="*/ 52387 w 395612"/>
                <a:gd name="connsiteY5" fmla="*/ 33338 h 667712"/>
                <a:gd name="connsiteX6" fmla="*/ 23812 w 395612"/>
                <a:gd name="connsiteY6" fmla="*/ 76200 h 667712"/>
                <a:gd name="connsiteX7" fmla="*/ 14287 w 395612"/>
                <a:gd name="connsiteY7" fmla="*/ 90488 h 667712"/>
                <a:gd name="connsiteX8" fmla="*/ 0 w 395612"/>
                <a:gd name="connsiteY8" fmla="*/ 157163 h 667712"/>
                <a:gd name="connsiteX9" fmla="*/ 0 w 395612"/>
                <a:gd name="connsiteY9" fmla="*/ 271463 h 667712"/>
                <a:gd name="connsiteX10" fmla="*/ 4762 w 395612"/>
                <a:gd name="connsiteY10" fmla="*/ 347663 h 667712"/>
                <a:gd name="connsiteX11" fmla="*/ 47625 w 395612"/>
                <a:gd name="connsiteY11" fmla="*/ 342900 h 667712"/>
                <a:gd name="connsiteX12" fmla="*/ 57150 w 395612"/>
                <a:gd name="connsiteY12" fmla="*/ 328613 h 667712"/>
                <a:gd name="connsiteX13" fmla="*/ 52387 w 395612"/>
                <a:gd name="connsiteY13" fmla="*/ 271463 h 667712"/>
                <a:gd name="connsiteX14" fmla="*/ 61912 w 395612"/>
                <a:gd name="connsiteY14" fmla="*/ 200025 h 667712"/>
                <a:gd name="connsiteX15" fmla="*/ 66675 w 395612"/>
                <a:gd name="connsiteY15" fmla="*/ 161925 h 667712"/>
                <a:gd name="connsiteX16" fmla="*/ 85725 w 395612"/>
                <a:gd name="connsiteY16" fmla="*/ 166688 h 667712"/>
                <a:gd name="connsiteX17" fmla="*/ 80962 w 395612"/>
                <a:gd name="connsiteY17" fmla="*/ 204788 h 667712"/>
                <a:gd name="connsiteX18" fmla="*/ 76200 w 395612"/>
                <a:gd name="connsiteY18" fmla="*/ 252413 h 667712"/>
                <a:gd name="connsiteX19" fmla="*/ 80962 w 395612"/>
                <a:gd name="connsiteY19" fmla="*/ 347663 h 667712"/>
                <a:gd name="connsiteX20" fmla="*/ 85725 w 395612"/>
                <a:gd name="connsiteY20" fmla="*/ 371475 h 667712"/>
                <a:gd name="connsiteX21" fmla="*/ 90487 w 395612"/>
                <a:gd name="connsiteY21" fmla="*/ 409575 h 667712"/>
                <a:gd name="connsiteX22" fmla="*/ 95250 w 395612"/>
                <a:gd name="connsiteY22" fmla="*/ 457200 h 667712"/>
                <a:gd name="connsiteX23" fmla="*/ 100012 w 395612"/>
                <a:gd name="connsiteY23" fmla="*/ 481013 h 667712"/>
                <a:gd name="connsiteX24" fmla="*/ 109537 w 395612"/>
                <a:gd name="connsiteY24" fmla="*/ 542925 h 667712"/>
                <a:gd name="connsiteX25" fmla="*/ 104775 w 395612"/>
                <a:gd name="connsiteY25" fmla="*/ 638175 h 667712"/>
                <a:gd name="connsiteX26" fmla="*/ 109537 w 395612"/>
                <a:gd name="connsiteY26" fmla="*/ 661988 h 667712"/>
                <a:gd name="connsiteX27" fmla="*/ 133350 w 395612"/>
                <a:gd name="connsiteY27" fmla="*/ 666750 h 667712"/>
                <a:gd name="connsiteX28" fmla="*/ 147637 w 395612"/>
                <a:gd name="connsiteY28" fmla="*/ 661988 h 667712"/>
                <a:gd name="connsiteX29" fmla="*/ 200025 w 395612"/>
                <a:gd name="connsiteY29" fmla="*/ 652463 h 667712"/>
                <a:gd name="connsiteX30" fmla="*/ 185737 w 395612"/>
                <a:gd name="connsiteY30" fmla="*/ 514350 h 667712"/>
                <a:gd name="connsiteX31" fmla="*/ 176212 w 395612"/>
                <a:gd name="connsiteY31" fmla="*/ 447675 h 667712"/>
                <a:gd name="connsiteX32" fmla="*/ 171450 w 395612"/>
                <a:gd name="connsiteY32" fmla="*/ 414338 h 667712"/>
                <a:gd name="connsiteX33" fmla="*/ 171450 w 395612"/>
                <a:gd name="connsiteY33" fmla="*/ 352425 h 667712"/>
                <a:gd name="connsiteX34" fmla="*/ 185737 w 395612"/>
                <a:gd name="connsiteY34" fmla="*/ 342900 h 667712"/>
                <a:gd name="connsiteX35" fmla="*/ 190500 w 395612"/>
                <a:gd name="connsiteY35" fmla="*/ 361950 h 667712"/>
                <a:gd name="connsiteX36" fmla="*/ 200025 w 395612"/>
                <a:gd name="connsiteY36" fmla="*/ 404813 h 667712"/>
                <a:gd name="connsiteX37" fmla="*/ 200025 w 395612"/>
                <a:gd name="connsiteY37" fmla="*/ 581025 h 667712"/>
                <a:gd name="connsiteX38" fmla="*/ 209550 w 395612"/>
                <a:gd name="connsiteY38" fmla="*/ 619125 h 667712"/>
                <a:gd name="connsiteX39" fmla="*/ 214312 w 395612"/>
                <a:gd name="connsiteY39" fmla="*/ 633413 h 667712"/>
                <a:gd name="connsiteX40" fmla="*/ 228600 w 395612"/>
                <a:gd name="connsiteY40" fmla="*/ 638175 h 667712"/>
                <a:gd name="connsiteX41" fmla="*/ 271462 w 395612"/>
                <a:gd name="connsiteY41" fmla="*/ 642938 h 667712"/>
                <a:gd name="connsiteX42" fmla="*/ 309562 w 395612"/>
                <a:gd name="connsiteY42" fmla="*/ 638175 h 667712"/>
                <a:gd name="connsiteX43" fmla="*/ 295275 w 395612"/>
                <a:gd name="connsiteY43" fmla="*/ 423863 h 667712"/>
                <a:gd name="connsiteX44" fmla="*/ 290512 w 395612"/>
                <a:gd name="connsiteY44" fmla="*/ 395288 h 667712"/>
                <a:gd name="connsiteX45" fmla="*/ 285750 w 395612"/>
                <a:gd name="connsiteY45" fmla="*/ 328613 h 667712"/>
                <a:gd name="connsiteX46" fmla="*/ 280987 w 395612"/>
                <a:gd name="connsiteY46" fmla="*/ 290513 h 667712"/>
                <a:gd name="connsiteX47" fmla="*/ 276225 w 395612"/>
                <a:gd name="connsiteY47" fmla="*/ 214313 h 667712"/>
                <a:gd name="connsiteX48" fmla="*/ 266700 w 395612"/>
                <a:gd name="connsiteY48" fmla="*/ 185738 h 667712"/>
                <a:gd name="connsiteX49" fmla="*/ 261937 w 395612"/>
                <a:gd name="connsiteY49" fmla="*/ 171450 h 667712"/>
                <a:gd name="connsiteX50" fmla="*/ 252412 w 395612"/>
                <a:gd name="connsiteY50" fmla="*/ 157163 h 667712"/>
                <a:gd name="connsiteX51" fmla="*/ 266700 w 395612"/>
                <a:gd name="connsiteY51" fmla="*/ 161925 h 667712"/>
                <a:gd name="connsiteX52" fmla="*/ 285750 w 395612"/>
                <a:gd name="connsiteY52" fmla="*/ 166688 h 667712"/>
                <a:gd name="connsiteX53" fmla="*/ 290512 w 395612"/>
                <a:gd name="connsiteY53" fmla="*/ 190500 h 667712"/>
                <a:gd name="connsiteX54" fmla="*/ 300037 w 395612"/>
                <a:gd name="connsiteY54" fmla="*/ 304800 h 667712"/>
                <a:gd name="connsiteX55" fmla="*/ 304800 w 395612"/>
                <a:gd name="connsiteY55" fmla="*/ 323850 h 667712"/>
                <a:gd name="connsiteX56" fmla="*/ 333375 w 395612"/>
                <a:gd name="connsiteY56" fmla="*/ 142875 h 667712"/>
                <a:gd name="connsiteX57" fmla="*/ 328612 w 395612"/>
                <a:gd name="connsiteY57" fmla="*/ 114300 h 667712"/>
                <a:gd name="connsiteX58" fmla="*/ 319087 w 395612"/>
                <a:gd name="connsiteY58" fmla="*/ 71438 h 667712"/>
                <a:gd name="connsiteX59" fmla="*/ 314325 w 395612"/>
                <a:gd name="connsiteY59" fmla="*/ 57150 h 667712"/>
                <a:gd name="connsiteX60" fmla="*/ 271462 w 395612"/>
                <a:gd name="connsiteY60" fmla="*/ 33338 h 667712"/>
                <a:gd name="connsiteX61" fmla="*/ 247650 w 395612"/>
                <a:gd name="connsiteY61" fmla="*/ 23813 h 667712"/>
                <a:gd name="connsiteX62" fmla="*/ 209550 w 395612"/>
                <a:gd name="connsiteY62" fmla="*/ 14288 h 667712"/>
                <a:gd name="connsiteX63" fmla="*/ 190500 w 395612"/>
                <a:gd name="connsiteY63" fmla="*/ 9525 h 667712"/>
                <a:gd name="connsiteX64" fmla="*/ 142875 w 395612"/>
                <a:gd name="connsiteY64" fmla="*/ 0 h 66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95612" h="667712">
                  <a:moveTo>
                    <a:pt x="142875" y="0"/>
                  </a:moveTo>
                  <a:cubicBezTo>
                    <a:pt x="131763" y="0"/>
                    <a:pt x="130417" y="6888"/>
                    <a:pt x="123825" y="9525"/>
                  </a:cubicBezTo>
                  <a:cubicBezTo>
                    <a:pt x="114503" y="13254"/>
                    <a:pt x="104775" y="15875"/>
                    <a:pt x="95250" y="19050"/>
                  </a:cubicBezTo>
                  <a:lnTo>
                    <a:pt x="80962" y="23813"/>
                  </a:lnTo>
                  <a:lnTo>
                    <a:pt x="66675" y="28575"/>
                  </a:lnTo>
                  <a:lnTo>
                    <a:pt x="52387" y="33338"/>
                  </a:lnTo>
                  <a:lnTo>
                    <a:pt x="23812" y="76200"/>
                  </a:lnTo>
                  <a:lnTo>
                    <a:pt x="14287" y="90488"/>
                  </a:lnTo>
                  <a:cubicBezTo>
                    <a:pt x="715" y="131205"/>
                    <a:pt x="6007" y="109100"/>
                    <a:pt x="0" y="157163"/>
                  </a:cubicBezTo>
                  <a:cubicBezTo>
                    <a:pt x="11202" y="269199"/>
                    <a:pt x="0" y="129882"/>
                    <a:pt x="0" y="271463"/>
                  </a:cubicBezTo>
                  <a:cubicBezTo>
                    <a:pt x="0" y="296913"/>
                    <a:pt x="3175" y="322263"/>
                    <a:pt x="4762" y="347663"/>
                  </a:cubicBezTo>
                  <a:cubicBezTo>
                    <a:pt x="19050" y="346075"/>
                    <a:pt x="34115" y="347813"/>
                    <a:pt x="47625" y="342900"/>
                  </a:cubicBezTo>
                  <a:cubicBezTo>
                    <a:pt x="53004" y="340944"/>
                    <a:pt x="56769" y="334324"/>
                    <a:pt x="57150" y="328613"/>
                  </a:cubicBezTo>
                  <a:cubicBezTo>
                    <a:pt x="58421" y="309539"/>
                    <a:pt x="53975" y="290513"/>
                    <a:pt x="52387" y="271463"/>
                  </a:cubicBezTo>
                  <a:cubicBezTo>
                    <a:pt x="61949" y="233220"/>
                    <a:pt x="55096" y="264776"/>
                    <a:pt x="61912" y="200025"/>
                  </a:cubicBezTo>
                  <a:cubicBezTo>
                    <a:pt x="63252" y="187296"/>
                    <a:pt x="65087" y="174625"/>
                    <a:pt x="66675" y="161925"/>
                  </a:cubicBezTo>
                  <a:cubicBezTo>
                    <a:pt x="73025" y="163513"/>
                    <a:pt x="83655" y="160478"/>
                    <a:pt x="85725" y="166688"/>
                  </a:cubicBezTo>
                  <a:cubicBezTo>
                    <a:pt x="89772" y="178830"/>
                    <a:pt x="82375" y="192067"/>
                    <a:pt x="80962" y="204788"/>
                  </a:cubicBezTo>
                  <a:cubicBezTo>
                    <a:pt x="79200" y="220645"/>
                    <a:pt x="77787" y="236538"/>
                    <a:pt x="76200" y="252413"/>
                  </a:cubicBezTo>
                  <a:cubicBezTo>
                    <a:pt x="77787" y="284163"/>
                    <a:pt x="78427" y="315975"/>
                    <a:pt x="80962" y="347663"/>
                  </a:cubicBezTo>
                  <a:cubicBezTo>
                    <a:pt x="81608" y="355732"/>
                    <a:pt x="84494" y="363475"/>
                    <a:pt x="85725" y="371475"/>
                  </a:cubicBezTo>
                  <a:cubicBezTo>
                    <a:pt x="87671" y="384125"/>
                    <a:pt x="89074" y="396854"/>
                    <a:pt x="90487" y="409575"/>
                  </a:cubicBezTo>
                  <a:cubicBezTo>
                    <a:pt x="92249" y="425432"/>
                    <a:pt x="93141" y="441386"/>
                    <a:pt x="95250" y="457200"/>
                  </a:cubicBezTo>
                  <a:cubicBezTo>
                    <a:pt x="96320" y="465224"/>
                    <a:pt x="98867" y="473000"/>
                    <a:pt x="100012" y="481013"/>
                  </a:cubicBezTo>
                  <a:cubicBezTo>
                    <a:pt x="109154" y="545005"/>
                    <a:pt x="99624" y="503270"/>
                    <a:pt x="109537" y="542925"/>
                  </a:cubicBezTo>
                  <a:cubicBezTo>
                    <a:pt x="99203" y="604927"/>
                    <a:pt x="96758" y="586063"/>
                    <a:pt x="104775" y="638175"/>
                  </a:cubicBezTo>
                  <a:cubicBezTo>
                    <a:pt x="106006" y="646176"/>
                    <a:pt x="103813" y="656264"/>
                    <a:pt x="109537" y="661988"/>
                  </a:cubicBezTo>
                  <a:cubicBezTo>
                    <a:pt x="115261" y="667712"/>
                    <a:pt x="125412" y="665163"/>
                    <a:pt x="133350" y="666750"/>
                  </a:cubicBezTo>
                  <a:cubicBezTo>
                    <a:pt x="138112" y="665163"/>
                    <a:pt x="142767" y="663206"/>
                    <a:pt x="147637" y="661988"/>
                  </a:cubicBezTo>
                  <a:cubicBezTo>
                    <a:pt x="160961" y="658657"/>
                    <a:pt x="187273" y="654588"/>
                    <a:pt x="200025" y="652463"/>
                  </a:cubicBezTo>
                  <a:cubicBezTo>
                    <a:pt x="185501" y="594375"/>
                    <a:pt x="196411" y="642447"/>
                    <a:pt x="185737" y="514350"/>
                  </a:cubicBezTo>
                  <a:cubicBezTo>
                    <a:pt x="181100" y="458701"/>
                    <a:pt x="186354" y="478100"/>
                    <a:pt x="176212" y="447675"/>
                  </a:cubicBezTo>
                  <a:cubicBezTo>
                    <a:pt x="174625" y="436563"/>
                    <a:pt x="171450" y="425563"/>
                    <a:pt x="171450" y="414338"/>
                  </a:cubicBezTo>
                  <a:cubicBezTo>
                    <a:pt x="171450" y="345931"/>
                    <a:pt x="182912" y="386816"/>
                    <a:pt x="171450" y="352425"/>
                  </a:cubicBezTo>
                  <a:cubicBezTo>
                    <a:pt x="176212" y="349250"/>
                    <a:pt x="180618" y="340340"/>
                    <a:pt x="185737" y="342900"/>
                  </a:cubicBezTo>
                  <a:cubicBezTo>
                    <a:pt x="191591" y="345827"/>
                    <a:pt x="188702" y="355656"/>
                    <a:pt x="190500" y="361950"/>
                  </a:cubicBezTo>
                  <a:cubicBezTo>
                    <a:pt x="199878" y="394772"/>
                    <a:pt x="191431" y="353257"/>
                    <a:pt x="200025" y="404813"/>
                  </a:cubicBezTo>
                  <a:cubicBezTo>
                    <a:pt x="196296" y="479378"/>
                    <a:pt x="191367" y="508880"/>
                    <a:pt x="200025" y="581025"/>
                  </a:cubicBezTo>
                  <a:cubicBezTo>
                    <a:pt x="201585" y="594023"/>
                    <a:pt x="205411" y="606706"/>
                    <a:pt x="209550" y="619125"/>
                  </a:cubicBezTo>
                  <a:cubicBezTo>
                    <a:pt x="211137" y="623888"/>
                    <a:pt x="210762" y="629863"/>
                    <a:pt x="214312" y="633413"/>
                  </a:cubicBezTo>
                  <a:cubicBezTo>
                    <a:pt x="217862" y="636963"/>
                    <a:pt x="223648" y="637350"/>
                    <a:pt x="228600" y="638175"/>
                  </a:cubicBezTo>
                  <a:cubicBezTo>
                    <a:pt x="242780" y="640538"/>
                    <a:pt x="257175" y="641350"/>
                    <a:pt x="271462" y="642938"/>
                  </a:cubicBezTo>
                  <a:cubicBezTo>
                    <a:pt x="284162" y="641350"/>
                    <a:pt x="307458" y="650800"/>
                    <a:pt x="309562" y="638175"/>
                  </a:cubicBezTo>
                  <a:cubicBezTo>
                    <a:pt x="311508" y="626499"/>
                    <a:pt x="302025" y="477861"/>
                    <a:pt x="295275" y="423863"/>
                  </a:cubicBezTo>
                  <a:cubicBezTo>
                    <a:pt x="294077" y="414281"/>
                    <a:pt x="292100" y="404813"/>
                    <a:pt x="290512" y="395288"/>
                  </a:cubicBezTo>
                  <a:cubicBezTo>
                    <a:pt x="288925" y="373063"/>
                    <a:pt x="287767" y="350803"/>
                    <a:pt x="285750" y="328613"/>
                  </a:cubicBezTo>
                  <a:cubicBezTo>
                    <a:pt x="284591" y="315867"/>
                    <a:pt x="282050" y="303268"/>
                    <a:pt x="280987" y="290513"/>
                  </a:cubicBezTo>
                  <a:cubicBezTo>
                    <a:pt x="278874" y="265151"/>
                    <a:pt x="279663" y="239529"/>
                    <a:pt x="276225" y="214313"/>
                  </a:cubicBezTo>
                  <a:cubicBezTo>
                    <a:pt x="274868" y="204365"/>
                    <a:pt x="269875" y="195263"/>
                    <a:pt x="266700" y="185738"/>
                  </a:cubicBezTo>
                  <a:cubicBezTo>
                    <a:pt x="265112" y="180975"/>
                    <a:pt x="264722" y="175627"/>
                    <a:pt x="261937" y="171450"/>
                  </a:cubicBezTo>
                  <a:cubicBezTo>
                    <a:pt x="258762" y="166688"/>
                    <a:pt x="249852" y="162282"/>
                    <a:pt x="252412" y="157163"/>
                  </a:cubicBezTo>
                  <a:cubicBezTo>
                    <a:pt x="254657" y="152673"/>
                    <a:pt x="261873" y="160546"/>
                    <a:pt x="266700" y="161925"/>
                  </a:cubicBezTo>
                  <a:cubicBezTo>
                    <a:pt x="272994" y="163723"/>
                    <a:pt x="279400" y="165100"/>
                    <a:pt x="285750" y="166688"/>
                  </a:cubicBezTo>
                  <a:cubicBezTo>
                    <a:pt x="287337" y="174625"/>
                    <a:pt x="289745" y="182442"/>
                    <a:pt x="290512" y="190500"/>
                  </a:cubicBezTo>
                  <a:cubicBezTo>
                    <a:pt x="295868" y="246738"/>
                    <a:pt x="292222" y="257910"/>
                    <a:pt x="300037" y="304800"/>
                  </a:cubicBezTo>
                  <a:cubicBezTo>
                    <a:pt x="301113" y="311256"/>
                    <a:pt x="303212" y="317500"/>
                    <a:pt x="304800" y="323850"/>
                  </a:cubicBezTo>
                  <a:cubicBezTo>
                    <a:pt x="395612" y="310878"/>
                    <a:pt x="342069" y="329791"/>
                    <a:pt x="333375" y="142875"/>
                  </a:cubicBezTo>
                  <a:cubicBezTo>
                    <a:pt x="332926" y="133229"/>
                    <a:pt x="330339" y="123801"/>
                    <a:pt x="328612" y="114300"/>
                  </a:cubicBezTo>
                  <a:cubicBezTo>
                    <a:pt x="326154" y="100782"/>
                    <a:pt x="322912" y="84827"/>
                    <a:pt x="319087" y="71438"/>
                  </a:cubicBezTo>
                  <a:cubicBezTo>
                    <a:pt x="317708" y="66611"/>
                    <a:pt x="317875" y="60700"/>
                    <a:pt x="314325" y="57150"/>
                  </a:cubicBezTo>
                  <a:cubicBezTo>
                    <a:pt x="295215" y="38040"/>
                    <a:pt x="290628" y="40525"/>
                    <a:pt x="271462" y="33338"/>
                  </a:cubicBezTo>
                  <a:cubicBezTo>
                    <a:pt x="263457" y="30336"/>
                    <a:pt x="255821" y="26327"/>
                    <a:pt x="247650" y="23813"/>
                  </a:cubicBezTo>
                  <a:cubicBezTo>
                    <a:pt x="235138" y="19963"/>
                    <a:pt x="222250" y="17463"/>
                    <a:pt x="209550" y="14288"/>
                  </a:cubicBezTo>
                  <a:cubicBezTo>
                    <a:pt x="203200" y="12700"/>
                    <a:pt x="197013" y="10176"/>
                    <a:pt x="190500" y="9525"/>
                  </a:cubicBezTo>
                  <a:cubicBezTo>
                    <a:pt x="138136" y="4289"/>
                    <a:pt x="153987" y="0"/>
                    <a:pt x="14287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Freeform 161"/>
            <p:cNvSpPr/>
            <p:nvPr/>
          </p:nvSpPr>
          <p:spPr>
            <a:xfrm rot="185444">
              <a:off x="1640059" y="1787648"/>
              <a:ext cx="185738" cy="30924"/>
            </a:xfrm>
            <a:custGeom>
              <a:avLst/>
              <a:gdLst>
                <a:gd name="connsiteX0" fmla="*/ 0 w 185738"/>
                <a:gd name="connsiteY0" fmla="*/ 30924 h 30924"/>
                <a:gd name="connsiteX1" fmla="*/ 38100 w 185738"/>
                <a:gd name="connsiteY1" fmla="*/ 26162 h 30924"/>
                <a:gd name="connsiteX2" fmla="*/ 66675 w 185738"/>
                <a:gd name="connsiteY2" fmla="*/ 11874 h 30924"/>
                <a:gd name="connsiteX3" fmla="*/ 114300 w 185738"/>
                <a:gd name="connsiteY3" fmla="*/ 7112 h 30924"/>
                <a:gd name="connsiteX4" fmla="*/ 185738 w 185738"/>
                <a:gd name="connsiteY4" fmla="*/ 2349 h 3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8" h="30924">
                  <a:moveTo>
                    <a:pt x="0" y="30924"/>
                  </a:moveTo>
                  <a:cubicBezTo>
                    <a:pt x="12700" y="29337"/>
                    <a:pt x="25794" y="29678"/>
                    <a:pt x="38100" y="26162"/>
                  </a:cubicBezTo>
                  <a:cubicBezTo>
                    <a:pt x="48340" y="23236"/>
                    <a:pt x="56344" y="14457"/>
                    <a:pt x="66675" y="11874"/>
                  </a:cubicBezTo>
                  <a:cubicBezTo>
                    <a:pt x="82153" y="8005"/>
                    <a:pt x="98469" y="9091"/>
                    <a:pt x="114300" y="7112"/>
                  </a:cubicBezTo>
                  <a:cubicBezTo>
                    <a:pt x="171197" y="0"/>
                    <a:pt x="112166" y="2349"/>
                    <a:pt x="185738" y="2349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Freeform 162"/>
            <p:cNvSpPr/>
            <p:nvPr/>
          </p:nvSpPr>
          <p:spPr>
            <a:xfrm rot="185444">
              <a:off x="1681341" y="1377068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Freeform 163"/>
            <p:cNvSpPr/>
            <p:nvPr/>
          </p:nvSpPr>
          <p:spPr>
            <a:xfrm rot="185444">
              <a:off x="1696901" y="1445901"/>
              <a:ext cx="66675" cy="19050"/>
            </a:xfrm>
            <a:custGeom>
              <a:avLst/>
              <a:gdLst>
                <a:gd name="connsiteX0" fmla="*/ 0 w 66675"/>
                <a:gd name="connsiteY0" fmla="*/ 4762 h 19050"/>
                <a:gd name="connsiteX1" fmla="*/ 33338 w 66675"/>
                <a:gd name="connsiteY1" fmla="*/ 19050 h 19050"/>
                <a:gd name="connsiteX2" fmla="*/ 47625 w 66675"/>
                <a:gd name="connsiteY2" fmla="*/ 14287 h 19050"/>
                <a:gd name="connsiteX3" fmla="*/ 66675 w 66675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4762"/>
                  </a:moveTo>
                  <a:cubicBezTo>
                    <a:pt x="3719" y="6621"/>
                    <a:pt x="26331" y="19050"/>
                    <a:pt x="33338" y="19050"/>
                  </a:cubicBezTo>
                  <a:cubicBezTo>
                    <a:pt x="38358" y="19050"/>
                    <a:pt x="43135" y="16532"/>
                    <a:pt x="47625" y="14287"/>
                  </a:cubicBezTo>
                  <a:cubicBezTo>
                    <a:pt x="58397" y="8901"/>
                    <a:pt x="59977" y="6698"/>
                    <a:pt x="66675" y="0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Freeform 164"/>
            <p:cNvSpPr/>
            <p:nvPr/>
          </p:nvSpPr>
          <p:spPr>
            <a:xfrm rot="185444">
              <a:off x="1758282" y="1380082"/>
              <a:ext cx="21295" cy="25200"/>
            </a:xfrm>
            <a:custGeom>
              <a:avLst/>
              <a:gdLst>
                <a:gd name="connsiteX0" fmla="*/ 0 w 21295"/>
                <a:gd name="connsiteY0" fmla="*/ 9525 h 25200"/>
                <a:gd name="connsiteX1" fmla="*/ 9525 w 21295"/>
                <a:gd name="connsiteY1" fmla="*/ 23812 h 25200"/>
                <a:gd name="connsiteX2" fmla="*/ 19050 w 21295"/>
                <a:gd name="connsiteY2" fmla="*/ 4762 h 25200"/>
                <a:gd name="connsiteX3" fmla="*/ 4763 w 21295"/>
                <a:gd name="connsiteY3" fmla="*/ 9525 h 25200"/>
                <a:gd name="connsiteX4" fmla="*/ 0 w 21295"/>
                <a:gd name="connsiteY4" fmla="*/ 9525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5" h="25200">
                  <a:moveTo>
                    <a:pt x="0" y="9525"/>
                  </a:moveTo>
                  <a:cubicBezTo>
                    <a:pt x="3175" y="14287"/>
                    <a:pt x="3972" y="25200"/>
                    <a:pt x="9525" y="23812"/>
                  </a:cubicBezTo>
                  <a:cubicBezTo>
                    <a:pt x="16412" y="22090"/>
                    <a:pt x="21295" y="11497"/>
                    <a:pt x="19050" y="4762"/>
                  </a:cubicBezTo>
                  <a:cubicBezTo>
                    <a:pt x="17463" y="0"/>
                    <a:pt x="9525" y="7937"/>
                    <a:pt x="4763" y="9525"/>
                  </a:cubicBezTo>
                  <a:lnTo>
                    <a:pt x="0" y="9525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6048376" y="1385614"/>
            <a:ext cx="395832" cy="791663"/>
            <a:chOff x="5796136" y="1385614"/>
            <a:chExt cx="395832" cy="791663"/>
          </a:xfrm>
        </p:grpSpPr>
        <p:grpSp>
          <p:nvGrpSpPr>
            <p:cNvPr id="202" name="Group 201"/>
            <p:cNvGrpSpPr/>
            <p:nvPr/>
          </p:nvGrpSpPr>
          <p:grpSpPr>
            <a:xfrm>
              <a:off x="5796136" y="1541449"/>
              <a:ext cx="314658" cy="635828"/>
              <a:chOff x="5958696" y="1592649"/>
              <a:chExt cx="274292" cy="584627"/>
            </a:xfrm>
          </p:grpSpPr>
          <p:sp>
            <p:nvSpPr>
              <p:cNvPr id="173" name="Freeform 172"/>
              <p:cNvSpPr/>
              <p:nvPr/>
            </p:nvSpPr>
            <p:spPr>
              <a:xfrm>
                <a:off x="6016684" y="1872990"/>
                <a:ext cx="157305" cy="84982"/>
              </a:xfrm>
              <a:custGeom>
                <a:avLst/>
                <a:gdLst>
                  <a:gd name="connsiteX0" fmla="*/ 13597 w 157305"/>
                  <a:gd name="connsiteY0" fmla="*/ 0 h 84982"/>
                  <a:gd name="connsiteX1" fmla="*/ 6799 w 157305"/>
                  <a:gd name="connsiteY1" fmla="*/ 10198 h 84982"/>
                  <a:gd name="connsiteX2" fmla="*/ 3399 w 157305"/>
                  <a:gd name="connsiteY2" fmla="*/ 23795 h 84982"/>
                  <a:gd name="connsiteX3" fmla="*/ 0 w 157305"/>
                  <a:gd name="connsiteY3" fmla="*/ 33993 h 84982"/>
                  <a:gd name="connsiteX4" fmla="*/ 3399 w 157305"/>
                  <a:gd name="connsiteY4" fmla="*/ 67985 h 84982"/>
                  <a:gd name="connsiteX5" fmla="*/ 6799 w 157305"/>
                  <a:gd name="connsiteY5" fmla="*/ 81582 h 84982"/>
                  <a:gd name="connsiteX6" fmla="*/ 16996 w 157305"/>
                  <a:gd name="connsiteY6" fmla="*/ 78183 h 84982"/>
                  <a:gd name="connsiteX7" fmla="*/ 78183 w 157305"/>
                  <a:gd name="connsiteY7" fmla="*/ 74784 h 84982"/>
                  <a:gd name="connsiteX8" fmla="*/ 122373 w 157305"/>
                  <a:gd name="connsiteY8" fmla="*/ 78183 h 84982"/>
                  <a:gd name="connsiteX9" fmla="*/ 132571 w 157305"/>
                  <a:gd name="connsiteY9" fmla="*/ 81582 h 84982"/>
                  <a:gd name="connsiteX10" fmla="*/ 149567 w 157305"/>
                  <a:gd name="connsiteY10" fmla="*/ 84982 h 84982"/>
                  <a:gd name="connsiteX11" fmla="*/ 156366 w 157305"/>
                  <a:gd name="connsiteY11" fmla="*/ 74784 h 84982"/>
                  <a:gd name="connsiteX12" fmla="*/ 146168 w 157305"/>
                  <a:gd name="connsiteY12" fmla="*/ 54388 h 84982"/>
                  <a:gd name="connsiteX13" fmla="*/ 132571 w 157305"/>
                  <a:gd name="connsiteY13" fmla="*/ 37392 h 84982"/>
                  <a:gd name="connsiteX14" fmla="*/ 112175 w 157305"/>
                  <a:gd name="connsiteY14" fmla="*/ 20396 h 84982"/>
                  <a:gd name="connsiteX15" fmla="*/ 98578 w 157305"/>
                  <a:gd name="connsiteY15" fmla="*/ 16997 h 84982"/>
                  <a:gd name="connsiteX16" fmla="*/ 78183 w 157305"/>
                  <a:gd name="connsiteY16" fmla="*/ 10198 h 84982"/>
                  <a:gd name="connsiteX17" fmla="*/ 67985 w 157305"/>
                  <a:gd name="connsiteY17" fmla="*/ 6799 h 84982"/>
                  <a:gd name="connsiteX18" fmla="*/ 20396 w 157305"/>
                  <a:gd name="connsiteY18" fmla="*/ 10198 h 84982"/>
                  <a:gd name="connsiteX19" fmla="*/ 13597 w 157305"/>
                  <a:gd name="connsiteY19" fmla="*/ 0 h 84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7305" h="84982">
                    <a:moveTo>
                      <a:pt x="13597" y="0"/>
                    </a:moveTo>
                    <a:cubicBezTo>
                      <a:pt x="11331" y="0"/>
                      <a:pt x="8408" y="6443"/>
                      <a:pt x="6799" y="10198"/>
                    </a:cubicBezTo>
                    <a:cubicBezTo>
                      <a:pt x="4959" y="14492"/>
                      <a:pt x="4683" y="19303"/>
                      <a:pt x="3399" y="23795"/>
                    </a:cubicBezTo>
                    <a:cubicBezTo>
                      <a:pt x="2415" y="27240"/>
                      <a:pt x="1133" y="30594"/>
                      <a:pt x="0" y="33993"/>
                    </a:cubicBezTo>
                    <a:cubicBezTo>
                      <a:pt x="1133" y="45324"/>
                      <a:pt x="1788" y="56712"/>
                      <a:pt x="3399" y="67985"/>
                    </a:cubicBezTo>
                    <a:cubicBezTo>
                      <a:pt x="4060" y="72610"/>
                      <a:pt x="3062" y="78779"/>
                      <a:pt x="6799" y="81582"/>
                    </a:cubicBezTo>
                    <a:cubicBezTo>
                      <a:pt x="9665" y="83732"/>
                      <a:pt x="13429" y="78523"/>
                      <a:pt x="16996" y="78183"/>
                    </a:cubicBezTo>
                    <a:cubicBezTo>
                      <a:pt x="37331" y="76246"/>
                      <a:pt x="57787" y="75917"/>
                      <a:pt x="78183" y="74784"/>
                    </a:cubicBezTo>
                    <a:cubicBezTo>
                      <a:pt x="92913" y="75917"/>
                      <a:pt x="107714" y="76351"/>
                      <a:pt x="122373" y="78183"/>
                    </a:cubicBezTo>
                    <a:cubicBezTo>
                      <a:pt x="125929" y="78627"/>
                      <a:pt x="129095" y="80713"/>
                      <a:pt x="132571" y="81582"/>
                    </a:cubicBezTo>
                    <a:cubicBezTo>
                      <a:pt x="138176" y="82983"/>
                      <a:pt x="143902" y="83849"/>
                      <a:pt x="149567" y="84982"/>
                    </a:cubicBezTo>
                    <a:cubicBezTo>
                      <a:pt x="151833" y="81583"/>
                      <a:pt x="155694" y="78814"/>
                      <a:pt x="156366" y="74784"/>
                    </a:cubicBezTo>
                    <a:cubicBezTo>
                      <a:pt x="157305" y="69154"/>
                      <a:pt x="148536" y="57940"/>
                      <a:pt x="146168" y="54388"/>
                    </a:cubicBezTo>
                    <a:cubicBezTo>
                      <a:pt x="140588" y="37648"/>
                      <a:pt x="146764" y="49220"/>
                      <a:pt x="132571" y="37392"/>
                    </a:cubicBezTo>
                    <a:cubicBezTo>
                      <a:pt x="123922" y="30184"/>
                      <a:pt x="122602" y="24864"/>
                      <a:pt x="112175" y="20396"/>
                    </a:cubicBezTo>
                    <a:cubicBezTo>
                      <a:pt x="107881" y="18556"/>
                      <a:pt x="103053" y="18339"/>
                      <a:pt x="98578" y="16997"/>
                    </a:cubicBezTo>
                    <a:cubicBezTo>
                      <a:pt x="91714" y="14938"/>
                      <a:pt x="84981" y="12464"/>
                      <a:pt x="78183" y="10198"/>
                    </a:cubicBezTo>
                    <a:lnTo>
                      <a:pt x="67985" y="6799"/>
                    </a:lnTo>
                    <a:cubicBezTo>
                      <a:pt x="52122" y="7932"/>
                      <a:pt x="36190" y="8340"/>
                      <a:pt x="20396" y="10198"/>
                    </a:cubicBezTo>
                    <a:cubicBezTo>
                      <a:pt x="11542" y="11240"/>
                      <a:pt x="15863" y="0"/>
                      <a:pt x="1359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Freeform 173"/>
              <p:cNvSpPr/>
              <p:nvPr/>
            </p:nvSpPr>
            <p:spPr>
              <a:xfrm>
                <a:off x="6063152" y="1965904"/>
                <a:ext cx="78293" cy="108691"/>
              </a:xfrm>
              <a:custGeom>
                <a:avLst/>
                <a:gdLst>
                  <a:gd name="connsiteX0" fmla="*/ 35114 w 78293"/>
                  <a:gd name="connsiteY0" fmla="*/ 2266 h 108691"/>
                  <a:gd name="connsiteX1" fmla="*/ 1122 w 78293"/>
                  <a:gd name="connsiteY1" fmla="*/ 26060 h 108691"/>
                  <a:gd name="connsiteX2" fmla="*/ 11319 w 78293"/>
                  <a:gd name="connsiteY2" fmla="*/ 32859 h 108691"/>
                  <a:gd name="connsiteX3" fmla="*/ 28316 w 78293"/>
                  <a:gd name="connsiteY3" fmla="*/ 36258 h 108691"/>
                  <a:gd name="connsiteX4" fmla="*/ 45312 w 78293"/>
                  <a:gd name="connsiteY4" fmla="*/ 29460 h 108691"/>
                  <a:gd name="connsiteX5" fmla="*/ 48711 w 78293"/>
                  <a:gd name="connsiteY5" fmla="*/ 22661 h 108691"/>
                  <a:gd name="connsiteX6" fmla="*/ 21517 w 78293"/>
                  <a:gd name="connsiteY6" fmla="*/ 29460 h 108691"/>
                  <a:gd name="connsiteX7" fmla="*/ 11319 w 78293"/>
                  <a:gd name="connsiteY7" fmla="*/ 49855 h 108691"/>
                  <a:gd name="connsiteX8" fmla="*/ 52110 w 78293"/>
                  <a:gd name="connsiteY8" fmla="*/ 56654 h 108691"/>
                  <a:gd name="connsiteX9" fmla="*/ 48711 w 78293"/>
                  <a:gd name="connsiteY9" fmla="*/ 46456 h 108691"/>
                  <a:gd name="connsiteX10" fmla="*/ 18118 w 78293"/>
                  <a:gd name="connsiteY10" fmla="*/ 56654 h 108691"/>
                  <a:gd name="connsiteX11" fmla="*/ 14719 w 78293"/>
                  <a:gd name="connsiteY11" fmla="*/ 66851 h 108691"/>
                  <a:gd name="connsiteX12" fmla="*/ 18118 w 78293"/>
                  <a:gd name="connsiteY12" fmla="*/ 77049 h 108691"/>
                  <a:gd name="connsiteX13" fmla="*/ 41913 w 78293"/>
                  <a:gd name="connsiteY13" fmla="*/ 66851 h 108691"/>
                  <a:gd name="connsiteX14" fmla="*/ 18118 w 78293"/>
                  <a:gd name="connsiteY14" fmla="*/ 80448 h 108691"/>
                  <a:gd name="connsiteX15" fmla="*/ 14719 w 78293"/>
                  <a:gd name="connsiteY15" fmla="*/ 90646 h 108691"/>
                  <a:gd name="connsiteX16" fmla="*/ 24916 w 78293"/>
                  <a:gd name="connsiteY16" fmla="*/ 100844 h 108691"/>
                  <a:gd name="connsiteX17" fmla="*/ 52110 w 78293"/>
                  <a:gd name="connsiteY17" fmla="*/ 97445 h 108691"/>
                  <a:gd name="connsiteX18" fmla="*/ 62308 w 78293"/>
                  <a:gd name="connsiteY18" fmla="*/ 94045 h 108691"/>
                  <a:gd name="connsiteX19" fmla="*/ 58909 w 78293"/>
                  <a:gd name="connsiteY19" fmla="*/ 83848 h 108691"/>
                  <a:gd name="connsiteX20" fmla="*/ 31715 w 78293"/>
                  <a:gd name="connsiteY20" fmla="*/ 83848 h 108691"/>
                  <a:gd name="connsiteX21" fmla="*/ 45312 w 78293"/>
                  <a:gd name="connsiteY21" fmla="*/ 90646 h 108691"/>
                  <a:gd name="connsiteX22" fmla="*/ 62308 w 78293"/>
                  <a:gd name="connsiteY22" fmla="*/ 66851 h 108691"/>
                  <a:gd name="connsiteX23" fmla="*/ 58909 w 78293"/>
                  <a:gd name="connsiteY23" fmla="*/ 56654 h 108691"/>
                  <a:gd name="connsiteX24" fmla="*/ 24916 w 78293"/>
                  <a:gd name="connsiteY24" fmla="*/ 56654 h 108691"/>
                  <a:gd name="connsiteX25" fmla="*/ 48711 w 78293"/>
                  <a:gd name="connsiteY25" fmla="*/ 56654 h 108691"/>
                  <a:gd name="connsiteX26" fmla="*/ 55510 w 78293"/>
                  <a:gd name="connsiteY26" fmla="*/ 46456 h 108691"/>
                  <a:gd name="connsiteX27" fmla="*/ 48711 w 78293"/>
                  <a:gd name="connsiteY27" fmla="*/ 29460 h 108691"/>
                  <a:gd name="connsiteX28" fmla="*/ 38513 w 78293"/>
                  <a:gd name="connsiteY28" fmla="*/ 26060 h 108691"/>
                  <a:gd name="connsiteX29" fmla="*/ 14719 w 78293"/>
                  <a:gd name="connsiteY29" fmla="*/ 32859 h 108691"/>
                  <a:gd name="connsiteX30" fmla="*/ 24916 w 78293"/>
                  <a:gd name="connsiteY30" fmla="*/ 39657 h 108691"/>
                  <a:gd name="connsiteX31" fmla="*/ 41913 w 78293"/>
                  <a:gd name="connsiteY31" fmla="*/ 22661 h 108691"/>
                  <a:gd name="connsiteX32" fmla="*/ 38513 w 78293"/>
                  <a:gd name="connsiteY32" fmla="*/ 12463 h 108691"/>
                  <a:gd name="connsiteX33" fmla="*/ 35114 w 78293"/>
                  <a:gd name="connsiteY33" fmla="*/ 2266 h 10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293" h="108691">
                    <a:moveTo>
                      <a:pt x="35114" y="2266"/>
                    </a:moveTo>
                    <a:cubicBezTo>
                      <a:pt x="28882" y="4532"/>
                      <a:pt x="5247" y="11623"/>
                      <a:pt x="1122" y="26060"/>
                    </a:cubicBezTo>
                    <a:cubicBezTo>
                      <a:pt x="0" y="29988"/>
                      <a:pt x="7494" y="31425"/>
                      <a:pt x="11319" y="32859"/>
                    </a:cubicBezTo>
                    <a:cubicBezTo>
                      <a:pt x="16729" y="34888"/>
                      <a:pt x="22650" y="35125"/>
                      <a:pt x="28316" y="36258"/>
                    </a:cubicBezTo>
                    <a:cubicBezTo>
                      <a:pt x="33981" y="33992"/>
                      <a:pt x="39523" y="31390"/>
                      <a:pt x="45312" y="29460"/>
                    </a:cubicBezTo>
                    <a:cubicBezTo>
                      <a:pt x="60252" y="24480"/>
                      <a:pt x="64977" y="28083"/>
                      <a:pt x="48711" y="22661"/>
                    </a:cubicBezTo>
                    <a:cubicBezTo>
                      <a:pt x="47860" y="22831"/>
                      <a:pt x="25003" y="26671"/>
                      <a:pt x="21517" y="29460"/>
                    </a:cubicBezTo>
                    <a:cubicBezTo>
                      <a:pt x="15528" y="34252"/>
                      <a:pt x="13558" y="43138"/>
                      <a:pt x="11319" y="49855"/>
                    </a:cubicBezTo>
                    <a:cubicBezTo>
                      <a:pt x="24476" y="63012"/>
                      <a:pt x="25909" y="69754"/>
                      <a:pt x="52110" y="56654"/>
                    </a:cubicBezTo>
                    <a:cubicBezTo>
                      <a:pt x="55315" y="55052"/>
                      <a:pt x="49844" y="49855"/>
                      <a:pt x="48711" y="46456"/>
                    </a:cubicBezTo>
                    <a:cubicBezTo>
                      <a:pt x="38757" y="48115"/>
                      <a:pt x="25472" y="47461"/>
                      <a:pt x="18118" y="56654"/>
                    </a:cubicBezTo>
                    <a:cubicBezTo>
                      <a:pt x="15880" y="59452"/>
                      <a:pt x="15852" y="63452"/>
                      <a:pt x="14719" y="66851"/>
                    </a:cubicBezTo>
                    <a:cubicBezTo>
                      <a:pt x="15852" y="70250"/>
                      <a:pt x="14593" y="76408"/>
                      <a:pt x="18118" y="77049"/>
                    </a:cubicBezTo>
                    <a:cubicBezTo>
                      <a:pt x="78293" y="87991"/>
                      <a:pt x="53649" y="74676"/>
                      <a:pt x="41913" y="66851"/>
                    </a:cubicBezTo>
                    <a:cubicBezTo>
                      <a:pt x="38570" y="68523"/>
                      <a:pt x="21319" y="76446"/>
                      <a:pt x="18118" y="80448"/>
                    </a:cubicBezTo>
                    <a:cubicBezTo>
                      <a:pt x="15880" y="83246"/>
                      <a:pt x="15852" y="87247"/>
                      <a:pt x="14719" y="90646"/>
                    </a:cubicBezTo>
                    <a:cubicBezTo>
                      <a:pt x="18118" y="94045"/>
                      <a:pt x="20742" y="98459"/>
                      <a:pt x="24916" y="100844"/>
                    </a:cubicBezTo>
                    <a:cubicBezTo>
                      <a:pt x="38648" y="108691"/>
                      <a:pt x="39520" y="102841"/>
                      <a:pt x="52110" y="97445"/>
                    </a:cubicBezTo>
                    <a:cubicBezTo>
                      <a:pt x="55404" y="96033"/>
                      <a:pt x="58909" y="95178"/>
                      <a:pt x="62308" y="94045"/>
                    </a:cubicBezTo>
                    <a:cubicBezTo>
                      <a:pt x="61175" y="90646"/>
                      <a:pt x="61442" y="86381"/>
                      <a:pt x="58909" y="83848"/>
                    </a:cubicBezTo>
                    <a:cubicBezTo>
                      <a:pt x="51939" y="76878"/>
                      <a:pt x="38182" y="82554"/>
                      <a:pt x="31715" y="83848"/>
                    </a:cubicBezTo>
                    <a:cubicBezTo>
                      <a:pt x="36247" y="86114"/>
                      <a:pt x="40245" y="90646"/>
                      <a:pt x="45312" y="90646"/>
                    </a:cubicBezTo>
                    <a:cubicBezTo>
                      <a:pt x="56515" y="90646"/>
                      <a:pt x="60076" y="72432"/>
                      <a:pt x="62308" y="66851"/>
                    </a:cubicBezTo>
                    <a:cubicBezTo>
                      <a:pt x="61175" y="63452"/>
                      <a:pt x="61442" y="59187"/>
                      <a:pt x="58909" y="56654"/>
                    </a:cubicBezTo>
                    <a:cubicBezTo>
                      <a:pt x="51491" y="49236"/>
                      <a:pt x="29045" y="56064"/>
                      <a:pt x="24916" y="56654"/>
                    </a:cubicBezTo>
                    <a:cubicBezTo>
                      <a:pt x="33511" y="58803"/>
                      <a:pt x="40583" y="63156"/>
                      <a:pt x="48711" y="56654"/>
                    </a:cubicBezTo>
                    <a:cubicBezTo>
                      <a:pt x="51901" y="54102"/>
                      <a:pt x="53244" y="49855"/>
                      <a:pt x="55510" y="46456"/>
                    </a:cubicBezTo>
                    <a:cubicBezTo>
                      <a:pt x="53244" y="40791"/>
                      <a:pt x="52617" y="34148"/>
                      <a:pt x="48711" y="29460"/>
                    </a:cubicBezTo>
                    <a:cubicBezTo>
                      <a:pt x="46417" y="26707"/>
                      <a:pt x="42096" y="26060"/>
                      <a:pt x="38513" y="26060"/>
                    </a:cubicBezTo>
                    <a:cubicBezTo>
                      <a:pt x="34248" y="26060"/>
                      <a:pt x="19526" y="31257"/>
                      <a:pt x="14719" y="32859"/>
                    </a:cubicBezTo>
                    <a:cubicBezTo>
                      <a:pt x="18118" y="35125"/>
                      <a:pt x="20831" y="39657"/>
                      <a:pt x="24916" y="39657"/>
                    </a:cubicBezTo>
                    <a:cubicBezTo>
                      <a:pt x="38917" y="39657"/>
                      <a:pt x="38891" y="31726"/>
                      <a:pt x="41913" y="22661"/>
                    </a:cubicBezTo>
                    <a:cubicBezTo>
                      <a:pt x="40780" y="19262"/>
                      <a:pt x="41047" y="14997"/>
                      <a:pt x="38513" y="12463"/>
                    </a:cubicBezTo>
                    <a:cubicBezTo>
                      <a:pt x="31513" y="5463"/>
                      <a:pt x="41346" y="0"/>
                      <a:pt x="35114" y="2266"/>
                    </a:cubicBezTo>
                    <a:close/>
                  </a:path>
                </a:pathLst>
              </a:cu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Freeform 177"/>
              <p:cNvSpPr/>
              <p:nvPr/>
            </p:nvSpPr>
            <p:spPr>
              <a:xfrm>
                <a:off x="5972494" y="2080345"/>
                <a:ext cx="125772" cy="96931"/>
              </a:xfrm>
              <a:custGeom>
                <a:avLst/>
                <a:gdLst>
                  <a:gd name="connsiteX0" fmla="*/ 125772 w 125772"/>
                  <a:gd name="connsiteY0" fmla="*/ 0 h 96931"/>
                  <a:gd name="connsiteX1" fmla="*/ 71384 w 125772"/>
                  <a:gd name="connsiteY1" fmla="*/ 10198 h 96931"/>
                  <a:gd name="connsiteX2" fmla="*/ 50989 w 125772"/>
                  <a:gd name="connsiteY2" fmla="*/ 16996 h 96931"/>
                  <a:gd name="connsiteX3" fmla="*/ 40791 w 125772"/>
                  <a:gd name="connsiteY3" fmla="*/ 23795 h 96931"/>
                  <a:gd name="connsiteX4" fmla="*/ 27194 w 125772"/>
                  <a:gd name="connsiteY4" fmla="*/ 54388 h 96931"/>
                  <a:gd name="connsiteX5" fmla="*/ 23794 w 125772"/>
                  <a:gd name="connsiteY5" fmla="*/ 64586 h 96931"/>
                  <a:gd name="connsiteX6" fmla="*/ 3399 w 125772"/>
                  <a:gd name="connsiteY6" fmla="*/ 61187 h 96931"/>
                  <a:gd name="connsiteX7" fmla="*/ 0 w 125772"/>
                  <a:gd name="connsiteY7" fmla="*/ 71384 h 96931"/>
                  <a:gd name="connsiteX8" fmla="*/ 3399 w 125772"/>
                  <a:gd name="connsiteY8" fmla="*/ 84981 h 96931"/>
                  <a:gd name="connsiteX9" fmla="*/ 33992 w 125772"/>
                  <a:gd name="connsiteY9" fmla="*/ 88381 h 96931"/>
                  <a:gd name="connsiteX10" fmla="*/ 44190 w 125772"/>
                  <a:gd name="connsiteY10" fmla="*/ 81582 h 96931"/>
                  <a:gd name="connsiteX11" fmla="*/ 40791 w 125772"/>
                  <a:gd name="connsiteY11" fmla="*/ 50989 h 96931"/>
                  <a:gd name="connsiteX12" fmla="*/ 13597 w 125772"/>
                  <a:gd name="connsiteY12" fmla="*/ 64586 h 96931"/>
                  <a:gd name="connsiteX13" fmla="*/ 13597 w 125772"/>
                  <a:gd name="connsiteY13" fmla="*/ 67985 h 96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5772" h="96931">
                    <a:moveTo>
                      <a:pt x="125772" y="0"/>
                    </a:moveTo>
                    <a:cubicBezTo>
                      <a:pt x="103402" y="2796"/>
                      <a:pt x="93023" y="2985"/>
                      <a:pt x="71384" y="10198"/>
                    </a:cubicBezTo>
                    <a:lnTo>
                      <a:pt x="50989" y="16996"/>
                    </a:lnTo>
                    <a:cubicBezTo>
                      <a:pt x="47590" y="19262"/>
                      <a:pt x="43680" y="20906"/>
                      <a:pt x="40791" y="23795"/>
                    </a:cubicBezTo>
                    <a:cubicBezTo>
                      <a:pt x="32710" y="31876"/>
                      <a:pt x="30561" y="44288"/>
                      <a:pt x="27194" y="54388"/>
                    </a:cubicBezTo>
                    <a:lnTo>
                      <a:pt x="23794" y="64586"/>
                    </a:lnTo>
                    <a:cubicBezTo>
                      <a:pt x="17033" y="60078"/>
                      <a:pt x="11844" y="52742"/>
                      <a:pt x="3399" y="61187"/>
                    </a:cubicBezTo>
                    <a:cubicBezTo>
                      <a:pt x="866" y="63720"/>
                      <a:pt x="1133" y="67985"/>
                      <a:pt x="0" y="71384"/>
                    </a:cubicBezTo>
                    <a:cubicBezTo>
                      <a:pt x="1133" y="75916"/>
                      <a:pt x="808" y="81094"/>
                      <a:pt x="3399" y="84981"/>
                    </a:cubicBezTo>
                    <a:cubicBezTo>
                      <a:pt x="11365" y="96931"/>
                      <a:pt x="23005" y="90212"/>
                      <a:pt x="33992" y="88381"/>
                    </a:cubicBezTo>
                    <a:cubicBezTo>
                      <a:pt x="37391" y="86115"/>
                      <a:pt x="42363" y="85236"/>
                      <a:pt x="44190" y="81582"/>
                    </a:cubicBezTo>
                    <a:cubicBezTo>
                      <a:pt x="52913" y="64136"/>
                      <a:pt x="48654" y="62785"/>
                      <a:pt x="40791" y="50989"/>
                    </a:cubicBezTo>
                    <a:cubicBezTo>
                      <a:pt x="16888" y="54403"/>
                      <a:pt x="17992" y="47007"/>
                      <a:pt x="13597" y="64586"/>
                    </a:cubicBezTo>
                    <a:cubicBezTo>
                      <a:pt x="13322" y="65685"/>
                      <a:pt x="13597" y="66852"/>
                      <a:pt x="13597" y="67985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Freeform 178"/>
              <p:cNvSpPr/>
              <p:nvPr/>
            </p:nvSpPr>
            <p:spPr>
              <a:xfrm>
                <a:off x="6122061" y="2071891"/>
                <a:ext cx="110927" cy="93435"/>
              </a:xfrm>
              <a:custGeom>
                <a:avLst/>
                <a:gdLst>
                  <a:gd name="connsiteX0" fmla="*/ 0 w 110927"/>
                  <a:gd name="connsiteY0" fmla="*/ 8454 h 93435"/>
                  <a:gd name="connsiteX1" fmla="*/ 13597 w 110927"/>
                  <a:gd name="connsiteY1" fmla="*/ 1655 h 93435"/>
                  <a:gd name="connsiteX2" fmla="*/ 61187 w 110927"/>
                  <a:gd name="connsiteY2" fmla="*/ 8454 h 93435"/>
                  <a:gd name="connsiteX3" fmla="*/ 71384 w 110927"/>
                  <a:gd name="connsiteY3" fmla="*/ 15252 h 93435"/>
                  <a:gd name="connsiteX4" fmla="*/ 81582 w 110927"/>
                  <a:gd name="connsiteY4" fmla="*/ 35648 h 93435"/>
                  <a:gd name="connsiteX5" fmla="*/ 88381 w 110927"/>
                  <a:gd name="connsiteY5" fmla="*/ 45846 h 93435"/>
                  <a:gd name="connsiteX6" fmla="*/ 84981 w 110927"/>
                  <a:gd name="connsiteY6" fmla="*/ 62842 h 93435"/>
                  <a:gd name="connsiteX7" fmla="*/ 71384 w 110927"/>
                  <a:gd name="connsiteY7" fmla="*/ 66241 h 93435"/>
                  <a:gd name="connsiteX8" fmla="*/ 71384 w 110927"/>
                  <a:gd name="connsiteY8" fmla="*/ 90036 h 93435"/>
                  <a:gd name="connsiteX9" fmla="*/ 81582 w 110927"/>
                  <a:gd name="connsiteY9" fmla="*/ 93435 h 93435"/>
                  <a:gd name="connsiteX10" fmla="*/ 91780 w 110927"/>
                  <a:gd name="connsiteY10" fmla="*/ 90036 h 93435"/>
                  <a:gd name="connsiteX11" fmla="*/ 101978 w 110927"/>
                  <a:gd name="connsiteY11" fmla="*/ 59443 h 93435"/>
                  <a:gd name="connsiteX12" fmla="*/ 91780 w 110927"/>
                  <a:gd name="connsiteY12" fmla="*/ 52644 h 93435"/>
                  <a:gd name="connsiteX13" fmla="*/ 78183 w 110927"/>
                  <a:gd name="connsiteY13" fmla="*/ 59443 h 93435"/>
                  <a:gd name="connsiteX14" fmla="*/ 67985 w 110927"/>
                  <a:gd name="connsiteY14" fmla="*/ 73040 h 9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927" h="93435">
                    <a:moveTo>
                      <a:pt x="0" y="8454"/>
                    </a:moveTo>
                    <a:cubicBezTo>
                      <a:pt x="4532" y="6188"/>
                      <a:pt x="8541" y="1992"/>
                      <a:pt x="13597" y="1655"/>
                    </a:cubicBezTo>
                    <a:cubicBezTo>
                      <a:pt x="38419" y="0"/>
                      <a:pt x="43736" y="2638"/>
                      <a:pt x="61187" y="8454"/>
                    </a:cubicBezTo>
                    <a:cubicBezTo>
                      <a:pt x="64586" y="10720"/>
                      <a:pt x="68495" y="12363"/>
                      <a:pt x="71384" y="15252"/>
                    </a:cubicBezTo>
                    <a:cubicBezTo>
                      <a:pt x="81128" y="24996"/>
                      <a:pt x="76051" y="24587"/>
                      <a:pt x="81582" y="35648"/>
                    </a:cubicBezTo>
                    <a:cubicBezTo>
                      <a:pt x="83409" y="39302"/>
                      <a:pt x="86115" y="42447"/>
                      <a:pt x="88381" y="45846"/>
                    </a:cubicBezTo>
                    <a:cubicBezTo>
                      <a:pt x="96312" y="69640"/>
                      <a:pt x="101977" y="68507"/>
                      <a:pt x="84981" y="62842"/>
                    </a:cubicBezTo>
                    <a:cubicBezTo>
                      <a:pt x="80449" y="63975"/>
                      <a:pt x="74687" y="62938"/>
                      <a:pt x="71384" y="66241"/>
                    </a:cubicBezTo>
                    <a:cubicBezTo>
                      <a:pt x="67072" y="70553"/>
                      <a:pt x="66542" y="85194"/>
                      <a:pt x="71384" y="90036"/>
                    </a:cubicBezTo>
                    <a:cubicBezTo>
                      <a:pt x="73918" y="92570"/>
                      <a:pt x="78183" y="92302"/>
                      <a:pt x="81582" y="93435"/>
                    </a:cubicBezTo>
                    <a:cubicBezTo>
                      <a:pt x="84981" y="92302"/>
                      <a:pt x="88864" y="92119"/>
                      <a:pt x="91780" y="90036"/>
                    </a:cubicBezTo>
                    <a:cubicBezTo>
                      <a:pt x="104700" y="80808"/>
                      <a:pt x="110927" y="75104"/>
                      <a:pt x="101978" y="59443"/>
                    </a:cubicBezTo>
                    <a:cubicBezTo>
                      <a:pt x="99951" y="55896"/>
                      <a:pt x="95179" y="54910"/>
                      <a:pt x="91780" y="52644"/>
                    </a:cubicBezTo>
                    <a:cubicBezTo>
                      <a:pt x="87248" y="54910"/>
                      <a:pt x="82030" y="56145"/>
                      <a:pt x="78183" y="59443"/>
                    </a:cubicBezTo>
                    <a:cubicBezTo>
                      <a:pt x="73881" y="63130"/>
                      <a:pt x="67985" y="73040"/>
                      <a:pt x="67985" y="73040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Freeform 179"/>
              <p:cNvSpPr/>
              <p:nvPr/>
            </p:nvSpPr>
            <p:spPr>
              <a:xfrm>
                <a:off x="5986091" y="2052366"/>
                <a:ext cx="98578" cy="38177"/>
              </a:xfrm>
              <a:custGeom>
                <a:avLst/>
                <a:gdLst>
                  <a:gd name="connsiteX0" fmla="*/ 98578 w 98578"/>
                  <a:gd name="connsiteY0" fmla="*/ 21180 h 38177"/>
                  <a:gd name="connsiteX1" fmla="*/ 78183 w 98578"/>
                  <a:gd name="connsiteY1" fmla="*/ 10983 h 38177"/>
                  <a:gd name="connsiteX2" fmla="*/ 57787 w 98578"/>
                  <a:gd name="connsiteY2" fmla="*/ 785 h 38177"/>
                  <a:gd name="connsiteX3" fmla="*/ 40791 w 98578"/>
                  <a:gd name="connsiteY3" fmla="*/ 4184 h 38177"/>
                  <a:gd name="connsiteX4" fmla="*/ 27194 w 98578"/>
                  <a:gd name="connsiteY4" fmla="*/ 7583 h 38177"/>
                  <a:gd name="connsiteX5" fmla="*/ 23795 w 98578"/>
                  <a:gd name="connsiteY5" fmla="*/ 17781 h 38177"/>
                  <a:gd name="connsiteX6" fmla="*/ 13597 w 98578"/>
                  <a:gd name="connsiteY6" fmla="*/ 7583 h 38177"/>
                  <a:gd name="connsiteX7" fmla="*/ 0 w 98578"/>
                  <a:gd name="connsiteY7" fmla="*/ 21180 h 38177"/>
                  <a:gd name="connsiteX8" fmla="*/ 3399 w 98578"/>
                  <a:gd name="connsiteY8" fmla="*/ 31378 h 38177"/>
                  <a:gd name="connsiteX9" fmla="*/ 23795 w 98578"/>
                  <a:gd name="connsiteY9" fmla="*/ 38177 h 38177"/>
                  <a:gd name="connsiteX10" fmla="*/ 33992 w 98578"/>
                  <a:gd name="connsiteY10" fmla="*/ 34777 h 38177"/>
                  <a:gd name="connsiteX11" fmla="*/ 33992 w 98578"/>
                  <a:gd name="connsiteY11" fmla="*/ 14382 h 38177"/>
                  <a:gd name="connsiteX12" fmla="*/ 23795 w 98578"/>
                  <a:gd name="connsiteY12" fmla="*/ 4184 h 38177"/>
                  <a:gd name="connsiteX13" fmla="*/ 10197 w 98578"/>
                  <a:gd name="connsiteY13" fmla="*/ 14382 h 3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8578" h="38177">
                    <a:moveTo>
                      <a:pt x="98578" y="21180"/>
                    </a:moveTo>
                    <a:cubicBezTo>
                      <a:pt x="91780" y="17781"/>
                      <a:pt x="84827" y="14674"/>
                      <a:pt x="78183" y="10983"/>
                    </a:cubicBezTo>
                    <a:cubicBezTo>
                      <a:pt x="58413" y="0"/>
                      <a:pt x="77641" y="7402"/>
                      <a:pt x="57787" y="785"/>
                    </a:cubicBezTo>
                    <a:cubicBezTo>
                      <a:pt x="52122" y="1918"/>
                      <a:pt x="46431" y="2931"/>
                      <a:pt x="40791" y="4184"/>
                    </a:cubicBezTo>
                    <a:cubicBezTo>
                      <a:pt x="36230" y="5197"/>
                      <a:pt x="30842" y="4665"/>
                      <a:pt x="27194" y="7583"/>
                    </a:cubicBezTo>
                    <a:cubicBezTo>
                      <a:pt x="24396" y="9821"/>
                      <a:pt x="24928" y="14382"/>
                      <a:pt x="23795" y="17781"/>
                    </a:cubicBezTo>
                    <a:cubicBezTo>
                      <a:pt x="20396" y="14382"/>
                      <a:pt x="18158" y="9103"/>
                      <a:pt x="13597" y="7583"/>
                    </a:cubicBezTo>
                    <a:cubicBezTo>
                      <a:pt x="2720" y="3958"/>
                      <a:pt x="1813" y="15741"/>
                      <a:pt x="0" y="21180"/>
                    </a:cubicBezTo>
                    <a:cubicBezTo>
                      <a:pt x="1133" y="24579"/>
                      <a:pt x="483" y="29295"/>
                      <a:pt x="3399" y="31378"/>
                    </a:cubicBezTo>
                    <a:cubicBezTo>
                      <a:pt x="9231" y="35544"/>
                      <a:pt x="23795" y="38177"/>
                      <a:pt x="23795" y="38177"/>
                    </a:cubicBezTo>
                    <a:cubicBezTo>
                      <a:pt x="27194" y="37044"/>
                      <a:pt x="31458" y="37311"/>
                      <a:pt x="33992" y="34777"/>
                    </a:cubicBezTo>
                    <a:cubicBezTo>
                      <a:pt x="39432" y="29337"/>
                      <a:pt x="37619" y="19822"/>
                      <a:pt x="33992" y="14382"/>
                    </a:cubicBezTo>
                    <a:cubicBezTo>
                      <a:pt x="31326" y="10382"/>
                      <a:pt x="27194" y="7583"/>
                      <a:pt x="23795" y="4184"/>
                    </a:cubicBezTo>
                    <a:cubicBezTo>
                      <a:pt x="12264" y="11872"/>
                      <a:pt x="16486" y="8095"/>
                      <a:pt x="10197" y="14382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Freeform 180"/>
              <p:cNvSpPr/>
              <p:nvPr/>
            </p:nvSpPr>
            <p:spPr>
              <a:xfrm>
                <a:off x="5958696" y="1592649"/>
                <a:ext cx="76933" cy="277509"/>
              </a:xfrm>
              <a:custGeom>
                <a:avLst/>
                <a:gdLst>
                  <a:gd name="connsiteX0" fmla="*/ 57988 w 76933"/>
                  <a:gd name="connsiteY0" fmla="*/ 273543 h 277509"/>
                  <a:gd name="connsiteX1" fmla="*/ 40992 w 76933"/>
                  <a:gd name="connsiteY1" fmla="*/ 239550 h 277509"/>
                  <a:gd name="connsiteX2" fmla="*/ 27395 w 76933"/>
                  <a:gd name="connsiteY2" fmla="*/ 215755 h 277509"/>
                  <a:gd name="connsiteX3" fmla="*/ 17197 w 76933"/>
                  <a:gd name="connsiteY3" fmla="*/ 191961 h 277509"/>
                  <a:gd name="connsiteX4" fmla="*/ 6999 w 76933"/>
                  <a:gd name="connsiteY4" fmla="*/ 151170 h 277509"/>
                  <a:gd name="connsiteX5" fmla="*/ 17197 w 76933"/>
                  <a:gd name="connsiteY5" fmla="*/ 32196 h 277509"/>
                  <a:gd name="connsiteX6" fmla="*/ 20596 w 76933"/>
                  <a:gd name="connsiteY6" fmla="*/ 21998 h 277509"/>
                  <a:gd name="connsiteX7" fmla="*/ 27395 w 76933"/>
                  <a:gd name="connsiteY7" fmla="*/ 11800 h 277509"/>
                  <a:gd name="connsiteX8" fmla="*/ 30794 w 76933"/>
                  <a:gd name="connsiteY8" fmla="*/ 1602 h 277509"/>
                  <a:gd name="connsiteX9" fmla="*/ 34193 w 76933"/>
                  <a:gd name="connsiteY9" fmla="*/ 15199 h 277509"/>
                  <a:gd name="connsiteX10" fmla="*/ 37592 w 76933"/>
                  <a:gd name="connsiteY10" fmla="*/ 42393 h 277509"/>
                  <a:gd name="connsiteX11" fmla="*/ 44391 w 76933"/>
                  <a:gd name="connsiteY11" fmla="*/ 66188 h 277509"/>
                  <a:gd name="connsiteX12" fmla="*/ 51190 w 76933"/>
                  <a:gd name="connsiteY12" fmla="*/ 79785 h 277509"/>
                  <a:gd name="connsiteX13" fmla="*/ 57988 w 76933"/>
                  <a:gd name="connsiteY13" fmla="*/ 106979 h 277509"/>
                  <a:gd name="connsiteX14" fmla="*/ 61387 w 76933"/>
                  <a:gd name="connsiteY14" fmla="*/ 120576 h 277509"/>
                  <a:gd name="connsiteX15" fmla="*/ 64787 w 76933"/>
                  <a:gd name="connsiteY15" fmla="*/ 157968 h 277509"/>
                  <a:gd name="connsiteX16" fmla="*/ 68186 w 76933"/>
                  <a:gd name="connsiteY16" fmla="*/ 178364 h 277509"/>
                  <a:gd name="connsiteX17" fmla="*/ 74984 w 76933"/>
                  <a:gd name="connsiteY17" fmla="*/ 222554 h 277509"/>
                  <a:gd name="connsiteX18" fmla="*/ 68186 w 76933"/>
                  <a:gd name="connsiteY18" fmla="*/ 253147 h 277509"/>
                  <a:gd name="connsiteX19" fmla="*/ 64787 w 76933"/>
                  <a:gd name="connsiteY19" fmla="*/ 263345 h 277509"/>
                  <a:gd name="connsiteX20" fmla="*/ 57988 w 76933"/>
                  <a:gd name="connsiteY20" fmla="*/ 273543 h 27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933" h="277509">
                    <a:moveTo>
                      <a:pt x="57988" y="273543"/>
                    </a:moveTo>
                    <a:cubicBezTo>
                      <a:pt x="54022" y="269577"/>
                      <a:pt x="46919" y="250746"/>
                      <a:pt x="40992" y="239550"/>
                    </a:cubicBezTo>
                    <a:cubicBezTo>
                      <a:pt x="36718" y="231476"/>
                      <a:pt x="31175" y="224071"/>
                      <a:pt x="27395" y="215755"/>
                    </a:cubicBezTo>
                    <a:cubicBezTo>
                      <a:pt x="11717" y="181264"/>
                      <a:pt x="36456" y="220850"/>
                      <a:pt x="17197" y="191961"/>
                    </a:cubicBezTo>
                    <a:cubicBezTo>
                      <a:pt x="8218" y="165027"/>
                      <a:pt x="11576" y="178634"/>
                      <a:pt x="6999" y="151170"/>
                    </a:cubicBezTo>
                    <a:cubicBezTo>
                      <a:pt x="10646" y="45412"/>
                      <a:pt x="0" y="83786"/>
                      <a:pt x="17197" y="32196"/>
                    </a:cubicBezTo>
                    <a:cubicBezTo>
                      <a:pt x="18330" y="28797"/>
                      <a:pt x="18608" y="24979"/>
                      <a:pt x="20596" y="21998"/>
                    </a:cubicBezTo>
                    <a:lnTo>
                      <a:pt x="27395" y="11800"/>
                    </a:lnTo>
                    <a:cubicBezTo>
                      <a:pt x="28528" y="8401"/>
                      <a:pt x="27589" y="0"/>
                      <a:pt x="30794" y="1602"/>
                    </a:cubicBezTo>
                    <a:cubicBezTo>
                      <a:pt x="34973" y="3691"/>
                      <a:pt x="33425" y="10591"/>
                      <a:pt x="34193" y="15199"/>
                    </a:cubicBezTo>
                    <a:cubicBezTo>
                      <a:pt x="35695" y="24210"/>
                      <a:pt x="36090" y="33382"/>
                      <a:pt x="37592" y="42393"/>
                    </a:cubicBezTo>
                    <a:cubicBezTo>
                      <a:pt x="38375" y="47091"/>
                      <a:pt x="42188" y="61049"/>
                      <a:pt x="44391" y="66188"/>
                    </a:cubicBezTo>
                    <a:cubicBezTo>
                      <a:pt x="46387" y="70846"/>
                      <a:pt x="48924" y="75253"/>
                      <a:pt x="51190" y="79785"/>
                    </a:cubicBezTo>
                    <a:lnTo>
                      <a:pt x="57988" y="106979"/>
                    </a:lnTo>
                    <a:lnTo>
                      <a:pt x="61387" y="120576"/>
                    </a:lnTo>
                    <a:cubicBezTo>
                      <a:pt x="62520" y="133040"/>
                      <a:pt x="63325" y="145538"/>
                      <a:pt x="64787" y="157968"/>
                    </a:cubicBezTo>
                    <a:cubicBezTo>
                      <a:pt x="65592" y="164813"/>
                      <a:pt x="67138" y="171552"/>
                      <a:pt x="68186" y="178364"/>
                    </a:cubicBezTo>
                    <a:cubicBezTo>
                      <a:pt x="76933" y="235226"/>
                      <a:pt x="66505" y="171677"/>
                      <a:pt x="74984" y="222554"/>
                    </a:cubicBezTo>
                    <a:cubicBezTo>
                      <a:pt x="72648" y="234237"/>
                      <a:pt x="71386" y="241946"/>
                      <a:pt x="68186" y="253147"/>
                    </a:cubicBezTo>
                    <a:cubicBezTo>
                      <a:pt x="67202" y="256592"/>
                      <a:pt x="65111" y="259777"/>
                      <a:pt x="64787" y="263345"/>
                    </a:cubicBezTo>
                    <a:cubicBezTo>
                      <a:pt x="63966" y="272372"/>
                      <a:pt x="61954" y="277509"/>
                      <a:pt x="57988" y="2735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0" name="Group 349"/>
            <p:cNvGrpSpPr/>
            <p:nvPr/>
          </p:nvGrpSpPr>
          <p:grpSpPr>
            <a:xfrm>
              <a:off x="5903936" y="1385614"/>
              <a:ext cx="288032" cy="720080"/>
              <a:chOff x="6660232" y="1196752"/>
              <a:chExt cx="792088" cy="1904252"/>
            </a:xfrm>
          </p:grpSpPr>
          <p:sp>
            <p:nvSpPr>
              <p:cNvPr id="255" name="Freeform 254"/>
              <p:cNvSpPr/>
              <p:nvPr/>
            </p:nvSpPr>
            <p:spPr>
              <a:xfrm>
                <a:off x="7036857" y="1662980"/>
                <a:ext cx="415463" cy="560093"/>
              </a:xfrm>
              <a:custGeom>
                <a:avLst/>
                <a:gdLst>
                  <a:gd name="connsiteX0" fmla="*/ 11430 w 139334"/>
                  <a:gd name="connsiteY0" fmla="*/ 49530 h 223629"/>
                  <a:gd name="connsiteX1" fmla="*/ 34290 w 139334"/>
                  <a:gd name="connsiteY1" fmla="*/ 64770 h 223629"/>
                  <a:gd name="connsiteX2" fmla="*/ 53340 w 139334"/>
                  <a:gd name="connsiteY2" fmla="*/ 99060 h 223629"/>
                  <a:gd name="connsiteX3" fmla="*/ 64770 w 139334"/>
                  <a:gd name="connsiteY3" fmla="*/ 106680 h 223629"/>
                  <a:gd name="connsiteX4" fmla="*/ 83820 w 139334"/>
                  <a:gd name="connsiteY4" fmla="*/ 140970 h 223629"/>
                  <a:gd name="connsiteX5" fmla="*/ 91440 w 139334"/>
                  <a:gd name="connsiteY5" fmla="*/ 152400 h 223629"/>
                  <a:gd name="connsiteX6" fmla="*/ 91440 w 139334"/>
                  <a:gd name="connsiteY6" fmla="*/ 45720 h 223629"/>
                  <a:gd name="connsiteX7" fmla="*/ 110490 w 139334"/>
                  <a:gd name="connsiteY7" fmla="*/ 22860 h 223629"/>
                  <a:gd name="connsiteX8" fmla="*/ 121920 w 139334"/>
                  <a:gd name="connsiteY8" fmla="*/ 0 h 223629"/>
                  <a:gd name="connsiteX9" fmla="*/ 129540 w 139334"/>
                  <a:gd name="connsiteY9" fmla="*/ 30480 h 223629"/>
                  <a:gd name="connsiteX10" fmla="*/ 121920 w 139334"/>
                  <a:gd name="connsiteY10" fmla="*/ 60960 h 223629"/>
                  <a:gd name="connsiteX11" fmla="*/ 114300 w 139334"/>
                  <a:gd name="connsiteY11" fmla="*/ 72390 h 223629"/>
                  <a:gd name="connsiteX12" fmla="*/ 121920 w 139334"/>
                  <a:gd name="connsiteY12" fmla="*/ 129540 h 223629"/>
                  <a:gd name="connsiteX13" fmla="*/ 125730 w 139334"/>
                  <a:gd name="connsiteY13" fmla="*/ 140970 h 223629"/>
                  <a:gd name="connsiteX14" fmla="*/ 129540 w 139334"/>
                  <a:gd name="connsiteY14" fmla="*/ 160020 h 223629"/>
                  <a:gd name="connsiteX15" fmla="*/ 133350 w 139334"/>
                  <a:gd name="connsiteY15" fmla="*/ 175260 h 223629"/>
                  <a:gd name="connsiteX16" fmla="*/ 129540 w 139334"/>
                  <a:gd name="connsiteY16" fmla="*/ 209550 h 223629"/>
                  <a:gd name="connsiteX17" fmla="*/ 72390 w 139334"/>
                  <a:gd name="connsiteY17" fmla="*/ 198120 h 223629"/>
                  <a:gd name="connsiteX18" fmla="*/ 57150 w 139334"/>
                  <a:gd name="connsiteY18" fmla="*/ 175260 h 223629"/>
                  <a:gd name="connsiteX19" fmla="*/ 34290 w 139334"/>
                  <a:gd name="connsiteY19" fmla="*/ 152400 h 223629"/>
                  <a:gd name="connsiteX20" fmla="*/ 19050 w 139334"/>
                  <a:gd name="connsiteY20" fmla="*/ 129540 h 223629"/>
                  <a:gd name="connsiteX21" fmla="*/ 15240 w 139334"/>
                  <a:gd name="connsiteY21" fmla="*/ 118110 h 223629"/>
                  <a:gd name="connsiteX22" fmla="*/ 0 w 139334"/>
                  <a:gd name="connsiteY22" fmla="*/ 95250 h 223629"/>
                  <a:gd name="connsiteX23" fmla="*/ 3810 w 139334"/>
                  <a:gd name="connsiteY23" fmla="*/ 72390 h 223629"/>
                  <a:gd name="connsiteX24" fmla="*/ 11430 w 139334"/>
                  <a:gd name="connsiteY24" fmla="*/ 49530 h 223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9334" h="223629">
                    <a:moveTo>
                      <a:pt x="11430" y="49530"/>
                    </a:moveTo>
                    <a:cubicBezTo>
                      <a:pt x="16510" y="48260"/>
                      <a:pt x="31394" y="56082"/>
                      <a:pt x="34290" y="64770"/>
                    </a:cubicBezTo>
                    <a:cubicBezTo>
                      <a:pt x="38260" y="76681"/>
                      <a:pt x="42111" y="91574"/>
                      <a:pt x="53340" y="99060"/>
                    </a:cubicBezTo>
                    <a:lnTo>
                      <a:pt x="64770" y="106680"/>
                    </a:lnTo>
                    <a:cubicBezTo>
                      <a:pt x="71476" y="126798"/>
                      <a:pt x="66352" y="114768"/>
                      <a:pt x="83820" y="140970"/>
                    </a:cubicBezTo>
                    <a:lnTo>
                      <a:pt x="91440" y="152400"/>
                    </a:lnTo>
                    <a:cubicBezTo>
                      <a:pt x="85089" y="107944"/>
                      <a:pt x="83531" y="108995"/>
                      <a:pt x="91440" y="45720"/>
                    </a:cubicBezTo>
                    <a:cubicBezTo>
                      <a:pt x="92275" y="39043"/>
                      <a:pt x="107323" y="26660"/>
                      <a:pt x="110490" y="22860"/>
                    </a:cubicBezTo>
                    <a:cubicBezTo>
                      <a:pt x="118696" y="13012"/>
                      <a:pt x="118101" y="11456"/>
                      <a:pt x="121920" y="0"/>
                    </a:cubicBezTo>
                    <a:cubicBezTo>
                      <a:pt x="124926" y="9019"/>
                      <a:pt x="129540" y="21285"/>
                      <a:pt x="129540" y="30480"/>
                    </a:cubicBezTo>
                    <a:cubicBezTo>
                      <a:pt x="129540" y="34827"/>
                      <a:pt x="124926" y="54947"/>
                      <a:pt x="121920" y="60960"/>
                    </a:cubicBezTo>
                    <a:cubicBezTo>
                      <a:pt x="119872" y="65056"/>
                      <a:pt x="116840" y="68580"/>
                      <a:pt x="114300" y="72390"/>
                    </a:cubicBezTo>
                    <a:cubicBezTo>
                      <a:pt x="123644" y="109768"/>
                      <a:pt x="111924" y="59567"/>
                      <a:pt x="121920" y="129540"/>
                    </a:cubicBezTo>
                    <a:cubicBezTo>
                      <a:pt x="122488" y="133516"/>
                      <a:pt x="124756" y="137074"/>
                      <a:pt x="125730" y="140970"/>
                    </a:cubicBezTo>
                    <a:cubicBezTo>
                      <a:pt x="127301" y="147252"/>
                      <a:pt x="128135" y="153698"/>
                      <a:pt x="129540" y="160020"/>
                    </a:cubicBezTo>
                    <a:cubicBezTo>
                      <a:pt x="130676" y="165132"/>
                      <a:pt x="132080" y="170180"/>
                      <a:pt x="133350" y="175260"/>
                    </a:cubicBezTo>
                    <a:cubicBezTo>
                      <a:pt x="132080" y="186690"/>
                      <a:pt x="139334" y="203523"/>
                      <a:pt x="129540" y="209550"/>
                    </a:cubicBezTo>
                    <a:cubicBezTo>
                      <a:pt x="106661" y="223629"/>
                      <a:pt x="88339" y="208753"/>
                      <a:pt x="72390" y="198120"/>
                    </a:cubicBezTo>
                    <a:cubicBezTo>
                      <a:pt x="67310" y="190500"/>
                      <a:pt x="63626" y="181736"/>
                      <a:pt x="57150" y="175260"/>
                    </a:cubicBezTo>
                    <a:lnTo>
                      <a:pt x="34290" y="152400"/>
                    </a:lnTo>
                    <a:cubicBezTo>
                      <a:pt x="25231" y="125222"/>
                      <a:pt x="38076" y="158080"/>
                      <a:pt x="19050" y="129540"/>
                    </a:cubicBezTo>
                    <a:cubicBezTo>
                      <a:pt x="16822" y="126198"/>
                      <a:pt x="17190" y="121621"/>
                      <a:pt x="15240" y="118110"/>
                    </a:cubicBezTo>
                    <a:cubicBezTo>
                      <a:pt x="10792" y="110104"/>
                      <a:pt x="0" y="95250"/>
                      <a:pt x="0" y="95250"/>
                    </a:cubicBezTo>
                    <a:cubicBezTo>
                      <a:pt x="1270" y="87630"/>
                      <a:pt x="58" y="79143"/>
                      <a:pt x="3810" y="72390"/>
                    </a:cubicBezTo>
                    <a:cubicBezTo>
                      <a:pt x="6894" y="66839"/>
                      <a:pt x="6350" y="50800"/>
                      <a:pt x="11430" y="49530"/>
                    </a:cubicBezTo>
                    <a:close/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" name="Freeform 185"/>
              <p:cNvSpPr/>
              <p:nvPr/>
            </p:nvSpPr>
            <p:spPr>
              <a:xfrm>
                <a:off x="6834197" y="2243289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Freeform 183"/>
              <p:cNvSpPr/>
              <p:nvPr/>
            </p:nvSpPr>
            <p:spPr>
              <a:xfrm>
                <a:off x="6672406" y="2259406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Freeform 187"/>
              <p:cNvSpPr/>
              <p:nvPr/>
            </p:nvSpPr>
            <p:spPr>
              <a:xfrm>
                <a:off x="6661920" y="1646392"/>
                <a:ext cx="375023" cy="689209"/>
              </a:xfrm>
              <a:custGeom>
                <a:avLst/>
                <a:gdLst>
                  <a:gd name="connsiteX0" fmla="*/ 3399 w 125772"/>
                  <a:gd name="connsiteY0" fmla="*/ 224351 h 225484"/>
                  <a:gd name="connsiteX1" fmla="*/ 30593 w 125772"/>
                  <a:gd name="connsiteY1" fmla="*/ 207355 h 225484"/>
                  <a:gd name="connsiteX2" fmla="*/ 40791 w 125772"/>
                  <a:gd name="connsiteY2" fmla="*/ 203956 h 225484"/>
                  <a:gd name="connsiteX3" fmla="*/ 78183 w 125772"/>
                  <a:gd name="connsiteY3" fmla="*/ 197157 h 225484"/>
                  <a:gd name="connsiteX4" fmla="*/ 105377 w 125772"/>
                  <a:gd name="connsiteY4" fmla="*/ 193758 h 225484"/>
                  <a:gd name="connsiteX5" fmla="*/ 108776 w 125772"/>
                  <a:gd name="connsiteY5" fmla="*/ 180161 h 225484"/>
                  <a:gd name="connsiteX6" fmla="*/ 115575 w 125772"/>
                  <a:gd name="connsiteY6" fmla="*/ 129172 h 225484"/>
                  <a:gd name="connsiteX7" fmla="*/ 118974 w 125772"/>
                  <a:gd name="connsiteY7" fmla="*/ 115575 h 225484"/>
                  <a:gd name="connsiteX8" fmla="*/ 125772 w 125772"/>
                  <a:gd name="connsiteY8" fmla="*/ 78183 h 225484"/>
                  <a:gd name="connsiteX9" fmla="*/ 118974 w 125772"/>
                  <a:gd name="connsiteY9" fmla="*/ 50989 h 225484"/>
                  <a:gd name="connsiteX10" fmla="*/ 95179 w 125772"/>
                  <a:gd name="connsiteY10" fmla="*/ 20396 h 225484"/>
                  <a:gd name="connsiteX11" fmla="*/ 78183 w 125772"/>
                  <a:gd name="connsiteY11" fmla="*/ 6799 h 225484"/>
                  <a:gd name="connsiteX12" fmla="*/ 67985 w 125772"/>
                  <a:gd name="connsiteY12" fmla="*/ 10198 h 225484"/>
                  <a:gd name="connsiteX13" fmla="*/ 37392 w 125772"/>
                  <a:gd name="connsiteY13" fmla="*/ 3400 h 225484"/>
                  <a:gd name="connsiteX14" fmla="*/ 23795 w 125772"/>
                  <a:gd name="connsiteY14" fmla="*/ 0 h 225484"/>
                  <a:gd name="connsiteX15" fmla="*/ 16996 w 125772"/>
                  <a:gd name="connsiteY15" fmla="*/ 20396 h 225484"/>
                  <a:gd name="connsiteX16" fmla="*/ 13597 w 125772"/>
                  <a:gd name="connsiteY16" fmla="*/ 30594 h 225484"/>
                  <a:gd name="connsiteX17" fmla="*/ 0 w 125772"/>
                  <a:gd name="connsiteY17" fmla="*/ 54388 h 225484"/>
                  <a:gd name="connsiteX18" fmla="*/ 3399 w 125772"/>
                  <a:gd name="connsiteY18" fmla="*/ 74784 h 225484"/>
                  <a:gd name="connsiteX19" fmla="*/ 6798 w 125772"/>
                  <a:gd name="connsiteY19" fmla="*/ 84982 h 225484"/>
                  <a:gd name="connsiteX20" fmla="*/ 10198 w 125772"/>
                  <a:gd name="connsiteY20" fmla="*/ 98579 h 225484"/>
                  <a:gd name="connsiteX21" fmla="*/ 6798 w 125772"/>
                  <a:gd name="connsiteY21" fmla="*/ 197157 h 225484"/>
                  <a:gd name="connsiteX22" fmla="*/ 10198 w 125772"/>
                  <a:gd name="connsiteY22" fmla="*/ 214154 h 225484"/>
                  <a:gd name="connsiteX23" fmla="*/ 3399 w 125772"/>
                  <a:gd name="connsiteY23" fmla="*/ 224351 h 22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5772" h="225484">
                    <a:moveTo>
                      <a:pt x="3399" y="224351"/>
                    </a:moveTo>
                    <a:cubicBezTo>
                      <a:pt x="6798" y="223218"/>
                      <a:pt x="16079" y="213575"/>
                      <a:pt x="30593" y="207355"/>
                    </a:cubicBezTo>
                    <a:cubicBezTo>
                      <a:pt x="33886" y="205944"/>
                      <a:pt x="37346" y="204940"/>
                      <a:pt x="40791" y="203956"/>
                    </a:cubicBezTo>
                    <a:cubicBezTo>
                      <a:pt x="56123" y="199575"/>
                      <a:pt x="60118" y="199566"/>
                      <a:pt x="78183" y="197157"/>
                    </a:cubicBezTo>
                    <a:lnTo>
                      <a:pt x="105377" y="193758"/>
                    </a:lnTo>
                    <a:cubicBezTo>
                      <a:pt x="106510" y="189226"/>
                      <a:pt x="108008" y="184769"/>
                      <a:pt x="108776" y="180161"/>
                    </a:cubicBezTo>
                    <a:cubicBezTo>
                      <a:pt x="114701" y="144610"/>
                      <a:pt x="109539" y="162367"/>
                      <a:pt x="115575" y="129172"/>
                    </a:cubicBezTo>
                    <a:cubicBezTo>
                      <a:pt x="116411" y="124576"/>
                      <a:pt x="117961" y="120136"/>
                      <a:pt x="118974" y="115575"/>
                    </a:cubicBezTo>
                    <a:cubicBezTo>
                      <a:pt x="122141" y="101321"/>
                      <a:pt x="123312" y="92944"/>
                      <a:pt x="125772" y="78183"/>
                    </a:cubicBezTo>
                    <a:cubicBezTo>
                      <a:pt x="124831" y="73476"/>
                      <a:pt x="122240" y="56868"/>
                      <a:pt x="118974" y="50989"/>
                    </a:cubicBezTo>
                    <a:cubicBezTo>
                      <a:pt x="101791" y="20059"/>
                      <a:pt x="111696" y="40217"/>
                      <a:pt x="95179" y="20396"/>
                    </a:cubicBezTo>
                    <a:cubicBezTo>
                      <a:pt x="83352" y="6203"/>
                      <a:pt x="94925" y="12379"/>
                      <a:pt x="78183" y="6799"/>
                    </a:cubicBezTo>
                    <a:cubicBezTo>
                      <a:pt x="74784" y="7932"/>
                      <a:pt x="71568" y="10198"/>
                      <a:pt x="67985" y="10198"/>
                    </a:cubicBezTo>
                    <a:cubicBezTo>
                      <a:pt x="52649" y="10198"/>
                      <a:pt x="49660" y="6906"/>
                      <a:pt x="37392" y="3400"/>
                    </a:cubicBezTo>
                    <a:cubicBezTo>
                      <a:pt x="32900" y="2116"/>
                      <a:pt x="28327" y="1133"/>
                      <a:pt x="23795" y="0"/>
                    </a:cubicBezTo>
                    <a:lnTo>
                      <a:pt x="16996" y="20396"/>
                    </a:lnTo>
                    <a:cubicBezTo>
                      <a:pt x="15863" y="23795"/>
                      <a:pt x="15585" y="27613"/>
                      <a:pt x="13597" y="30594"/>
                    </a:cubicBezTo>
                    <a:cubicBezTo>
                      <a:pt x="3987" y="45007"/>
                      <a:pt x="8625" y="37137"/>
                      <a:pt x="0" y="54388"/>
                    </a:cubicBezTo>
                    <a:cubicBezTo>
                      <a:pt x="1133" y="61187"/>
                      <a:pt x="1904" y="68056"/>
                      <a:pt x="3399" y="74784"/>
                    </a:cubicBezTo>
                    <a:cubicBezTo>
                      <a:pt x="4176" y="78282"/>
                      <a:pt x="5814" y="81537"/>
                      <a:pt x="6798" y="84982"/>
                    </a:cubicBezTo>
                    <a:cubicBezTo>
                      <a:pt x="8082" y="89474"/>
                      <a:pt x="9065" y="94047"/>
                      <a:pt x="10198" y="98579"/>
                    </a:cubicBezTo>
                    <a:cubicBezTo>
                      <a:pt x="9065" y="131438"/>
                      <a:pt x="6798" y="164278"/>
                      <a:pt x="6798" y="197157"/>
                    </a:cubicBezTo>
                    <a:cubicBezTo>
                      <a:pt x="6798" y="202935"/>
                      <a:pt x="9381" y="208434"/>
                      <a:pt x="10198" y="214154"/>
                    </a:cubicBezTo>
                    <a:cubicBezTo>
                      <a:pt x="10519" y="216397"/>
                      <a:pt x="0" y="225484"/>
                      <a:pt x="3399" y="22435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" name="Freeform 188"/>
              <p:cNvSpPr/>
              <p:nvPr/>
            </p:nvSpPr>
            <p:spPr>
              <a:xfrm>
                <a:off x="6660232" y="1698346"/>
                <a:ext cx="660515" cy="415601"/>
              </a:xfrm>
              <a:custGeom>
                <a:avLst/>
                <a:gdLst>
                  <a:gd name="connsiteX0" fmla="*/ 566 w 221518"/>
                  <a:gd name="connsiteY0" fmla="*/ 37391 h 135970"/>
                  <a:gd name="connsiteX1" fmla="*/ 10764 w 221518"/>
                  <a:gd name="connsiteY1" fmla="*/ 44190 h 135970"/>
                  <a:gd name="connsiteX2" fmla="*/ 20961 w 221518"/>
                  <a:gd name="connsiteY2" fmla="*/ 64586 h 135970"/>
                  <a:gd name="connsiteX3" fmla="*/ 27760 w 221518"/>
                  <a:gd name="connsiteY3" fmla="*/ 74783 h 135970"/>
                  <a:gd name="connsiteX4" fmla="*/ 37958 w 221518"/>
                  <a:gd name="connsiteY4" fmla="*/ 95179 h 135970"/>
                  <a:gd name="connsiteX5" fmla="*/ 51555 w 221518"/>
                  <a:gd name="connsiteY5" fmla="*/ 115574 h 135970"/>
                  <a:gd name="connsiteX6" fmla="*/ 54954 w 221518"/>
                  <a:gd name="connsiteY6" fmla="*/ 125772 h 135970"/>
                  <a:gd name="connsiteX7" fmla="*/ 75349 w 221518"/>
                  <a:gd name="connsiteY7" fmla="*/ 135970 h 135970"/>
                  <a:gd name="connsiteX8" fmla="*/ 194323 w 221518"/>
                  <a:gd name="connsiteY8" fmla="*/ 132571 h 135970"/>
                  <a:gd name="connsiteX9" fmla="*/ 218118 w 221518"/>
                  <a:gd name="connsiteY9" fmla="*/ 129171 h 135970"/>
                  <a:gd name="connsiteX10" fmla="*/ 221518 w 221518"/>
                  <a:gd name="connsiteY10" fmla="*/ 118974 h 135970"/>
                  <a:gd name="connsiteX11" fmla="*/ 211320 w 221518"/>
                  <a:gd name="connsiteY11" fmla="*/ 88380 h 135970"/>
                  <a:gd name="connsiteX12" fmla="*/ 201122 w 221518"/>
                  <a:gd name="connsiteY12" fmla="*/ 81582 h 135970"/>
                  <a:gd name="connsiteX13" fmla="*/ 184126 w 221518"/>
                  <a:gd name="connsiteY13" fmla="*/ 84981 h 135970"/>
                  <a:gd name="connsiteX14" fmla="*/ 173928 w 221518"/>
                  <a:gd name="connsiteY14" fmla="*/ 88380 h 135970"/>
                  <a:gd name="connsiteX15" fmla="*/ 126338 w 221518"/>
                  <a:gd name="connsiteY15" fmla="*/ 95179 h 135970"/>
                  <a:gd name="connsiteX16" fmla="*/ 85547 w 221518"/>
                  <a:gd name="connsiteY16" fmla="*/ 84981 h 135970"/>
                  <a:gd name="connsiteX17" fmla="*/ 71950 w 221518"/>
                  <a:gd name="connsiteY17" fmla="*/ 81582 h 135970"/>
                  <a:gd name="connsiteX18" fmla="*/ 58353 w 221518"/>
                  <a:gd name="connsiteY18" fmla="*/ 71384 h 135970"/>
                  <a:gd name="connsiteX19" fmla="*/ 54954 w 221518"/>
                  <a:gd name="connsiteY19" fmla="*/ 61186 h 135970"/>
                  <a:gd name="connsiteX20" fmla="*/ 51555 w 221518"/>
                  <a:gd name="connsiteY20" fmla="*/ 44190 h 135970"/>
                  <a:gd name="connsiteX21" fmla="*/ 48155 w 221518"/>
                  <a:gd name="connsiteY21" fmla="*/ 30593 h 135970"/>
                  <a:gd name="connsiteX22" fmla="*/ 37958 w 221518"/>
                  <a:gd name="connsiteY22" fmla="*/ 3399 h 135970"/>
                  <a:gd name="connsiteX23" fmla="*/ 27760 w 221518"/>
                  <a:gd name="connsiteY23" fmla="*/ 0 h 135970"/>
                  <a:gd name="connsiteX24" fmla="*/ 17562 w 221518"/>
                  <a:gd name="connsiteY24" fmla="*/ 3399 h 135970"/>
                  <a:gd name="connsiteX25" fmla="*/ 14163 w 221518"/>
                  <a:gd name="connsiteY25" fmla="*/ 23794 h 135970"/>
                  <a:gd name="connsiteX26" fmla="*/ 566 w 221518"/>
                  <a:gd name="connsiteY26" fmla="*/ 37391 h 135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21518" h="135970">
                    <a:moveTo>
                      <a:pt x="566" y="37391"/>
                    </a:moveTo>
                    <a:cubicBezTo>
                      <a:pt x="0" y="40790"/>
                      <a:pt x="8313" y="40921"/>
                      <a:pt x="10764" y="44190"/>
                    </a:cubicBezTo>
                    <a:cubicBezTo>
                      <a:pt x="15324" y="50271"/>
                      <a:pt x="17270" y="57942"/>
                      <a:pt x="20961" y="64586"/>
                    </a:cubicBezTo>
                    <a:cubicBezTo>
                      <a:pt x="22945" y="68157"/>
                      <a:pt x="25494" y="71384"/>
                      <a:pt x="27760" y="74783"/>
                    </a:cubicBezTo>
                    <a:cubicBezTo>
                      <a:pt x="36303" y="100416"/>
                      <a:pt x="24779" y="68820"/>
                      <a:pt x="37958" y="95179"/>
                    </a:cubicBezTo>
                    <a:cubicBezTo>
                      <a:pt x="47797" y="114857"/>
                      <a:pt x="32223" y="96243"/>
                      <a:pt x="51555" y="115574"/>
                    </a:cubicBezTo>
                    <a:cubicBezTo>
                      <a:pt x="52688" y="118973"/>
                      <a:pt x="52716" y="122974"/>
                      <a:pt x="54954" y="125772"/>
                    </a:cubicBezTo>
                    <a:cubicBezTo>
                      <a:pt x="59747" y="131763"/>
                      <a:pt x="68631" y="133731"/>
                      <a:pt x="75349" y="135970"/>
                    </a:cubicBezTo>
                    <a:cubicBezTo>
                      <a:pt x="183092" y="128787"/>
                      <a:pt x="143921" y="122488"/>
                      <a:pt x="194323" y="132571"/>
                    </a:cubicBezTo>
                    <a:cubicBezTo>
                      <a:pt x="202255" y="131438"/>
                      <a:pt x="210952" y="132754"/>
                      <a:pt x="218118" y="129171"/>
                    </a:cubicBezTo>
                    <a:cubicBezTo>
                      <a:pt x="221323" y="127569"/>
                      <a:pt x="221518" y="122557"/>
                      <a:pt x="221518" y="118974"/>
                    </a:cubicBezTo>
                    <a:cubicBezTo>
                      <a:pt x="221518" y="107582"/>
                      <a:pt x="219528" y="96588"/>
                      <a:pt x="211320" y="88380"/>
                    </a:cubicBezTo>
                    <a:cubicBezTo>
                      <a:pt x="208431" y="85491"/>
                      <a:pt x="204521" y="83848"/>
                      <a:pt x="201122" y="81582"/>
                    </a:cubicBezTo>
                    <a:cubicBezTo>
                      <a:pt x="195457" y="82715"/>
                      <a:pt x="189731" y="83580"/>
                      <a:pt x="184126" y="84981"/>
                    </a:cubicBezTo>
                    <a:cubicBezTo>
                      <a:pt x="180650" y="85850"/>
                      <a:pt x="177426" y="87603"/>
                      <a:pt x="173928" y="88380"/>
                    </a:cubicBezTo>
                    <a:cubicBezTo>
                      <a:pt x="161315" y="91183"/>
                      <a:pt x="138113" y="93707"/>
                      <a:pt x="126338" y="95179"/>
                    </a:cubicBezTo>
                    <a:lnTo>
                      <a:pt x="85547" y="84981"/>
                    </a:lnTo>
                    <a:lnTo>
                      <a:pt x="71950" y="81582"/>
                    </a:lnTo>
                    <a:cubicBezTo>
                      <a:pt x="67418" y="78183"/>
                      <a:pt x="61980" y="75736"/>
                      <a:pt x="58353" y="71384"/>
                    </a:cubicBezTo>
                    <a:cubicBezTo>
                      <a:pt x="56059" y="68631"/>
                      <a:pt x="55823" y="64662"/>
                      <a:pt x="54954" y="61186"/>
                    </a:cubicBezTo>
                    <a:cubicBezTo>
                      <a:pt x="53553" y="55581"/>
                      <a:pt x="52808" y="49830"/>
                      <a:pt x="51555" y="44190"/>
                    </a:cubicBezTo>
                    <a:cubicBezTo>
                      <a:pt x="50541" y="39629"/>
                      <a:pt x="49169" y="35154"/>
                      <a:pt x="48155" y="30593"/>
                    </a:cubicBezTo>
                    <a:cubicBezTo>
                      <a:pt x="46063" y="21182"/>
                      <a:pt x="46470" y="10208"/>
                      <a:pt x="37958" y="3399"/>
                    </a:cubicBezTo>
                    <a:cubicBezTo>
                      <a:pt x="35160" y="1161"/>
                      <a:pt x="31159" y="1133"/>
                      <a:pt x="27760" y="0"/>
                    </a:cubicBezTo>
                    <a:cubicBezTo>
                      <a:pt x="24361" y="1133"/>
                      <a:pt x="19340" y="288"/>
                      <a:pt x="17562" y="3399"/>
                    </a:cubicBezTo>
                    <a:cubicBezTo>
                      <a:pt x="14142" y="9383"/>
                      <a:pt x="15835" y="17108"/>
                      <a:pt x="14163" y="23794"/>
                    </a:cubicBezTo>
                    <a:cubicBezTo>
                      <a:pt x="7006" y="52423"/>
                      <a:pt x="1132" y="33992"/>
                      <a:pt x="566" y="373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Freeform 122"/>
              <p:cNvSpPr/>
              <p:nvPr/>
            </p:nvSpPr>
            <p:spPr>
              <a:xfrm rot="185444">
                <a:off x="6846152" y="1196752"/>
                <a:ext cx="549630" cy="587410"/>
              </a:xfrm>
              <a:custGeom>
                <a:avLst/>
                <a:gdLst>
                  <a:gd name="connsiteX0" fmla="*/ 57339 w 219264"/>
                  <a:gd name="connsiteY0" fmla="*/ 9525 h 228600"/>
                  <a:gd name="connsiteX1" fmla="*/ 9714 w 219264"/>
                  <a:gd name="connsiteY1" fmla="*/ 38100 h 228600"/>
                  <a:gd name="connsiteX2" fmla="*/ 189 w 219264"/>
                  <a:gd name="connsiteY2" fmla="*/ 85725 h 228600"/>
                  <a:gd name="connsiteX3" fmla="*/ 9714 w 219264"/>
                  <a:gd name="connsiteY3" fmla="*/ 171450 h 228600"/>
                  <a:gd name="connsiteX4" fmla="*/ 19239 w 219264"/>
                  <a:gd name="connsiteY4" fmla="*/ 200025 h 228600"/>
                  <a:gd name="connsiteX5" fmla="*/ 57339 w 219264"/>
                  <a:gd name="connsiteY5" fmla="*/ 228600 h 228600"/>
                  <a:gd name="connsiteX6" fmla="*/ 162114 w 219264"/>
                  <a:gd name="connsiteY6" fmla="*/ 219075 h 228600"/>
                  <a:gd name="connsiteX7" fmla="*/ 190689 w 219264"/>
                  <a:gd name="connsiteY7" fmla="*/ 209550 h 228600"/>
                  <a:gd name="connsiteX8" fmla="*/ 219264 w 219264"/>
                  <a:gd name="connsiteY8" fmla="*/ 152400 h 228600"/>
                  <a:gd name="connsiteX9" fmla="*/ 209739 w 219264"/>
                  <a:gd name="connsiteY9" fmla="*/ 76200 h 228600"/>
                  <a:gd name="connsiteX10" fmla="*/ 200214 w 219264"/>
                  <a:gd name="connsiteY10" fmla="*/ 47625 h 228600"/>
                  <a:gd name="connsiteX11" fmla="*/ 114489 w 219264"/>
                  <a:gd name="connsiteY11" fmla="*/ 0 h 228600"/>
                  <a:gd name="connsiteX12" fmla="*/ 76389 w 219264"/>
                  <a:gd name="connsiteY12" fmla="*/ 9525 h 228600"/>
                  <a:gd name="connsiteX13" fmla="*/ 57339 w 219264"/>
                  <a:gd name="connsiteY13" fmla="*/ 9525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9264" h="228600">
                    <a:moveTo>
                      <a:pt x="57339" y="9525"/>
                    </a:moveTo>
                    <a:cubicBezTo>
                      <a:pt x="46227" y="14287"/>
                      <a:pt x="20822" y="23289"/>
                      <a:pt x="9714" y="38100"/>
                    </a:cubicBezTo>
                    <a:cubicBezTo>
                      <a:pt x="0" y="51052"/>
                      <a:pt x="189" y="69536"/>
                      <a:pt x="189" y="85725"/>
                    </a:cubicBezTo>
                    <a:cubicBezTo>
                      <a:pt x="189" y="114476"/>
                      <a:pt x="4987" y="143090"/>
                      <a:pt x="9714" y="171450"/>
                    </a:cubicBezTo>
                    <a:cubicBezTo>
                      <a:pt x="11365" y="181354"/>
                      <a:pt x="12811" y="192312"/>
                      <a:pt x="19239" y="200025"/>
                    </a:cubicBezTo>
                    <a:cubicBezTo>
                      <a:pt x="29402" y="212221"/>
                      <a:pt x="44639" y="219075"/>
                      <a:pt x="57339" y="228600"/>
                    </a:cubicBezTo>
                    <a:cubicBezTo>
                      <a:pt x="92264" y="225425"/>
                      <a:pt x="127397" y="224035"/>
                      <a:pt x="162114" y="219075"/>
                    </a:cubicBezTo>
                    <a:cubicBezTo>
                      <a:pt x="172053" y="217655"/>
                      <a:pt x="182849" y="215822"/>
                      <a:pt x="190689" y="209550"/>
                    </a:cubicBezTo>
                    <a:cubicBezTo>
                      <a:pt x="207475" y="196121"/>
                      <a:pt x="212989" y="171224"/>
                      <a:pt x="219264" y="152400"/>
                    </a:cubicBezTo>
                    <a:cubicBezTo>
                      <a:pt x="216089" y="127000"/>
                      <a:pt x="214318" y="101385"/>
                      <a:pt x="209739" y="76200"/>
                    </a:cubicBezTo>
                    <a:cubicBezTo>
                      <a:pt x="207943" y="66322"/>
                      <a:pt x="207314" y="54725"/>
                      <a:pt x="200214" y="47625"/>
                    </a:cubicBezTo>
                    <a:cubicBezTo>
                      <a:pt x="167462" y="14873"/>
                      <a:pt x="150422" y="11978"/>
                      <a:pt x="114489" y="0"/>
                    </a:cubicBezTo>
                    <a:cubicBezTo>
                      <a:pt x="101789" y="3175"/>
                      <a:pt x="87281" y="2263"/>
                      <a:pt x="76389" y="9525"/>
                    </a:cubicBezTo>
                    <a:cubicBezTo>
                      <a:pt x="66864" y="15875"/>
                      <a:pt x="68451" y="4763"/>
                      <a:pt x="57339" y="952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Freeform 125"/>
              <p:cNvSpPr/>
              <p:nvPr/>
            </p:nvSpPr>
            <p:spPr>
              <a:xfrm rot="185444">
                <a:off x="7036655" y="1475058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Freeform 127"/>
              <p:cNvSpPr/>
              <p:nvPr/>
            </p:nvSpPr>
            <p:spPr>
              <a:xfrm rot="185444">
                <a:off x="7229527" y="1482805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3" name="Freeform 342"/>
              <p:cNvSpPr/>
              <p:nvPr/>
            </p:nvSpPr>
            <p:spPr>
              <a:xfrm>
                <a:off x="7115082" y="1618376"/>
                <a:ext cx="142220" cy="52790"/>
              </a:xfrm>
              <a:custGeom>
                <a:avLst/>
                <a:gdLst>
                  <a:gd name="connsiteX0" fmla="*/ 0 w 109762"/>
                  <a:gd name="connsiteY0" fmla="*/ 22634 h 40741"/>
                  <a:gd name="connsiteX1" fmla="*/ 18106 w 109762"/>
                  <a:gd name="connsiteY1" fmla="*/ 31687 h 40741"/>
                  <a:gd name="connsiteX2" fmla="*/ 45267 w 109762"/>
                  <a:gd name="connsiteY2" fmla="*/ 40741 h 40741"/>
                  <a:gd name="connsiteX3" fmla="*/ 90534 w 109762"/>
                  <a:gd name="connsiteY3" fmla="*/ 31687 h 40741"/>
                  <a:gd name="connsiteX4" fmla="*/ 99588 w 109762"/>
                  <a:gd name="connsiteY4" fmla="*/ 22634 h 40741"/>
                  <a:gd name="connsiteX5" fmla="*/ 108641 w 109762"/>
                  <a:gd name="connsiteY5" fmla="*/ 9054 h 40741"/>
                  <a:gd name="connsiteX6" fmla="*/ 108641 w 109762"/>
                  <a:gd name="connsiteY6" fmla="*/ 0 h 4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762" h="40741">
                    <a:moveTo>
                      <a:pt x="0" y="22634"/>
                    </a:moveTo>
                    <a:cubicBezTo>
                      <a:pt x="6035" y="25652"/>
                      <a:pt x="11841" y="29181"/>
                      <a:pt x="18106" y="31687"/>
                    </a:cubicBezTo>
                    <a:cubicBezTo>
                      <a:pt x="26967" y="35231"/>
                      <a:pt x="45267" y="40741"/>
                      <a:pt x="45267" y="40741"/>
                    </a:cubicBezTo>
                    <a:cubicBezTo>
                      <a:pt x="50764" y="39956"/>
                      <a:pt x="80657" y="37613"/>
                      <a:pt x="90534" y="31687"/>
                    </a:cubicBezTo>
                    <a:cubicBezTo>
                      <a:pt x="94194" y="29491"/>
                      <a:pt x="96922" y="25967"/>
                      <a:pt x="99588" y="22634"/>
                    </a:cubicBezTo>
                    <a:cubicBezTo>
                      <a:pt x="102987" y="18386"/>
                      <a:pt x="106621" y="14105"/>
                      <a:pt x="108641" y="9054"/>
                    </a:cubicBezTo>
                    <a:cubicBezTo>
                      <a:pt x="109762" y="6252"/>
                      <a:pt x="108641" y="3018"/>
                      <a:pt x="108641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4" name="Freeform 343"/>
              <p:cNvSpPr/>
              <p:nvPr/>
            </p:nvSpPr>
            <p:spPr>
              <a:xfrm>
                <a:off x="6980178" y="1430686"/>
                <a:ext cx="99710" cy="46923"/>
              </a:xfrm>
              <a:custGeom>
                <a:avLst/>
                <a:gdLst>
                  <a:gd name="connsiteX0" fmla="*/ 76954 w 76954"/>
                  <a:gd name="connsiteY0" fmla="*/ 36214 h 36214"/>
                  <a:gd name="connsiteX1" fmla="*/ 22633 w 76954"/>
                  <a:gd name="connsiteY1" fmla="*/ 27160 h 36214"/>
                  <a:gd name="connsiteX2" fmla="*/ 9053 w 76954"/>
                  <a:gd name="connsiteY2" fmla="*/ 18107 h 36214"/>
                  <a:gd name="connsiteX3" fmla="*/ 0 w 76954"/>
                  <a:gd name="connsiteY3" fmla="*/ 0 h 3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954" h="36214">
                    <a:moveTo>
                      <a:pt x="76954" y="36214"/>
                    </a:moveTo>
                    <a:cubicBezTo>
                      <a:pt x="68966" y="35215"/>
                      <a:pt x="34950" y="32438"/>
                      <a:pt x="22633" y="27160"/>
                    </a:cubicBezTo>
                    <a:cubicBezTo>
                      <a:pt x="17633" y="25017"/>
                      <a:pt x="13580" y="21125"/>
                      <a:pt x="9053" y="18107"/>
                    </a:cubicBezTo>
                    <a:cubicBezTo>
                      <a:pt x="3851" y="2502"/>
                      <a:pt x="7900" y="7900"/>
                      <a:pt x="0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9" name="Freeform 348"/>
              <p:cNvSpPr/>
              <p:nvPr/>
            </p:nvSpPr>
            <p:spPr>
              <a:xfrm>
                <a:off x="7156764" y="1444028"/>
                <a:ext cx="122222" cy="43411"/>
              </a:xfrm>
              <a:custGeom>
                <a:avLst/>
                <a:gdLst>
                  <a:gd name="connsiteX0" fmla="*/ 0 w 122222"/>
                  <a:gd name="connsiteY0" fmla="*/ 0 h 43411"/>
                  <a:gd name="connsiteX1" fmla="*/ 36214 w 122222"/>
                  <a:gd name="connsiteY1" fmla="*/ 22633 h 43411"/>
                  <a:gd name="connsiteX2" fmla="*/ 49794 w 122222"/>
                  <a:gd name="connsiteY2" fmla="*/ 27160 h 43411"/>
                  <a:gd name="connsiteX3" fmla="*/ 63375 w 122222"/>
                  <a:gd name="connsiteY3" fmla="*/ 31687 h 43411"/>
                  <a:gd name="connsiteX4" fmla="*/ 122222 w 122222"/>
                  <a:gd name="connsiteY4" fmla="*/ 18107 h 43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2" h="43411">
                    <a:moveTo>
                      <a:pt x="0" y="0"/>
                    </a:moveTo>
                    <a:cubicBezTo>
                      <a:pt x="14348" y="21520"/>
                      <a:pt x="3892" y="11859"/>
                      <a:pt x="36214" y="22633"/>
                    </a:cubicBezTo>
                    <a:lnTo>
                      <a:pt x="49794" y="27160"/>
                    </a:lnTo>
                    <a:lnTo>
                      <a:pt x="63375" y="31687"/>
                    </a:lnTo>
                    <a:cubicBezTo>
                      <a:pt x="121057" y="26880"/>
                      <a:pt x="109569" y="43411"/>
                      <a:pt x="122222" y="18107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52" name="Group 351"/>
          <p:cNvGrpSpPr/>
          <p:nvPr/>
        </p:nvGrpSpPr>
        <p:grpSpPr>
          <a:xfrm>
            <a:off x="6480424" y="1385614"/>
            <a:ext cx="395832" cy="791663"/>
            <a:chOff x="5796136" y="1385614"/>
            <a:chExt cx="395832" cy="791663"/>
          </a:xfrm>
        </p:grpSpPr>
        <p:grpSp>
          <p:nvGrpSpPr>
            <p:cNvPr id="353" name="Group 201"/>
            <p:cNvGrpSpPr/>
            <p:nvPr/>
          </p:nvGrpSpPr>
          <p:grpSpPr>
            <a:xfrm>
              <a:off x="5796136" y="1541449"/>
              <a:ext cx="314658" cy="635828"/>
              <a:chOff x="5958696" y="1592649"/>
              <a:chExt cx="274292" cy="584627"/>
            </a:xfrm>
          </p:grpSpPr>
          <p:sp>
            <p:nvSpPr>
              <p:cNvPr id="366" name="Freeform 365"/>
              <p:cNvSpPr/>
              <p:nvPr/>
            </p:nvSpPr>
            <p:spPr>
              <a:xfrm>
                <a:off x="6016684" y="1872990"/>
                <a:ext cx="157305" cy="84982"/>
              </a:xfrm>
              <a:custGeom>
                <a:avLst/>
                <a:gdLst>
                  <a:gd name="connsiteX0" fmla="*/ 13597 w 157305"/>
                  <a:gd name="connsiteY0" fmla="*/ 0 h 84982"/>
                  <a:gd name="connsiteX1" fmla="*/ 6799 w 157305"/>
                  <a:gd name="connsiteY1" fmla="*/ 10198 h 84982"/>
                  <a:gd name="connsiteX2" fmla="*/ 3399 w 157305"/>
                  <a:gd name="connsiteY2" fmla="*/ 23795 h 84982"/>
                  <a:gd name="connsiteX3" fmla="*/ 0 w 157305"/>
                  <a:gd name="connsiteY3" fmla="*/ 33993 h 84982"/>
                  <a:gd name="connsiteX4" fmla="*/ 3399 w 157305"/>
                  <a:gd name="connsiteY4" fmla="*/ 67985 h 84982"/>
                  <a:gd name="connsiteX5" fmla="*/ 6799 w 157305"/>
                  <a:gd name="connsiteY5" fmla="*/ 81582 h 84982"/>
                  <a:gd name="connsiteX6" fmla="*/ 16996 w 157305"/>
                  <a:gd name="connsiteY6" fmla="*/ 78183 h 84982"/>
                  <a:gd name="connsiteX7" fmla="*/ 78183 w 157305"/>
                  <a:gd name="connsiteY7" fmla="*/ 74784 h 84982"/>
                  <a:gd name="connsiteX8" fmla="*/ 122373 w 157305"/>
                  <a:gd name="connsiteY8" fmla="*/ 78183 h 84982"/>
                  <a:gd name="connsiteX9" fmla="*/ 132571 w 157305"/>
                  <a:gd name="connsiteY9" fmla="*/ 81582 h 84982"/>
                  <a:gd name="connsiteX10" fmla="*/ 149567 w 157305"/>
                  <a:gd name="connsiteY10" fmla="*/ 84982 h 84982"/>
                  <a:gd name="connsiteX11" fmla="*/ 156366 w 157305"/>
                  <a:gd name="connsiteY11" fmla="*/ 74784 h 84982"/>
                  <a:gd name="connsiteX12" fmla="*/ 146168 w 157305"/>
                  <a:gd name="connsiteY12" fmla="*/ 54388 h 84982"/>
                  <a:gd name="connsiteX13" fmla="*/ 132571 w 157305"/>
                  <a:gd name="connsiteY13" fmla="*/ 37392 h 84982"/>
                  <a:gd name="connsiteX14" fmla="*/ 112175 w 157305"/>
                  <a:gd name="connsiteY14" fmla="*/ 20396 h 84982"/>
                  <a:gd name="connsiteX15" fmla="*/ 98578 w 157305"/>
                  <a:gd name="connsiteY15" fmla="*/ 16997 h 84982"/>
                  <a:gd name="connsiteX16" fmla="*/ 78183 w 157305"/>
                  <a:gd name="connsiteY16" fmla="*/ 10198 h 84982"/>
                  <a:gd name="connsiteX17" fmla="*/ 67985 w 157305"/>
                  <a:gd name="connsiteY17" fmla="*/ 6799 h 84982"/>
                  <a:gd name="connsiteX18" fmla="*/ 20396 w 157305"/>
                  <a:gd name="connsiteY18" fmla="*/ 10198 h 84982"/>
                  <a:gd name="connsiteX19" fmla="*/ 13597 w 157305"/>
                  <a:gd name="connsiteY19" fmla="*/ 0 h 84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7305" h="84982">
                    <a:moveTo>
                      <a:pt x="13597" y="0"/>
                    </a:moveTo>
                    <a:cubicBezTo>
                      <a:pt x="11331" y="0"/>
                      <a:pt x="8408" y="6443"/>
                      <a:pt x="6799" y="10198"/>
                    </a:cubicBezTo>
                    <a:cubicBezTo>
                      <a:pt x="4959" y="14492"/>
                      <a:pt x="4683" y="19303"/>
                      <a:pt x="3399" y="23795"/>
                    </a:cubicBezTo>
                    <a:cubicBezTo>
                      <a:pt x="2415" y="27240"/>
                      <a:pt x="1133" y="30594"/>
                      <a:pt x="0" y="33993"/>
                    </a:cubicBezTo>
                    <a:cubicBezTo>
                      <a:pt x="1133" y="45324"/>
                      <a:pt x="1788" y="56712"/>
                      <a:pt x="3399" y="67985"/>
                    </a:cubicBezTo>
                    <a:cubicBezTo>
                      <a:pt x="4060" y="72610"/>
                      <a:pt x="3062" y="78779"/>
                      <a:pt x="6799" y="81582"/>
                    </a:cubicBezTo>
                    <a:cubicBezTo>
                      <a:pt x="9665" y="83732"/>
                      <a:pt x="13429" y="78523"/>
                      <a:pt x="16996" y="78183"/>
                    </a:cubicBezTo>
                    <a:cubicBezTo>
                      <a:pt x="37331" y="76246"/>
                      <a:pt x="57787" y="75917"/>
                      <a:pt x="78183" y="74784"/>
                    </a:cubicBezTo>
                    <a:cubicBezTo>
                      <a:pt x="92913" y="75917"/>
                      <a:pt x="107714" y="76351"/>
                      <a:pt x="122373" y="78183"/>
                    </a:cubicBezTo>
                    <a:cubicBezTo>
                      <a:pt x="125929" y="78627"/>
                      <a:pt x="129095" y="80713"/>
                      <a:pt x="132571" y="81582"/>
                    </a:cubicBezTo>
                    <a:cubicBezTo>
                      <a:pt x="138176" y="82983"/>
                      <a:pt x="143902" y="83849"/>
                      <a:pt x="149567" y="84982"/>
                    </a:cubicBezTo>
                    <a:cubicBezTo>
                      <a:pt x="151833" y="81583"/>
                      <a:pt x="155694" y="78814"/>
                      <a:pt x="156366" y="74784"/>
                    </a:cubicBezTo>
                    <a:cubicBezTo>
                      <a:pt x="157305" y="69154"/>
                      <a:pt x="148536" y="57940"/>
                      <a:pt x="146168" y="54388"/>
                    </a:cubicBezTo>
                    <a:cubicBezTo>
                      <a:pt x="140588" y="37648"/>
                      <a:pt x="146764" y="49220"/>
                      <a:pt x="132571" y="37392"/>
                    </a:cubicBezTo>
                    <a:cubicBezTo>
                      <a:pt x="123922" y="30184"/>
                      <a:pt x="122602" y="24864"/>
                      <a:pt x="112175" y="20396"/>
                    </a:cubicBezTo>
                    <a:cubicBezTo>
                      <a:pt x="107881" y="18556"/>
                      <a:pt x="103053" y="18339"/>
                      <a:pt x="98578" y="16997"/>
                    </a:cubicBezTo>
                    <a:cubicBezTo>
                      <a:pt x="91714" y="14938"/>
                      <a:pt x="84981" y="12464"/>
                      <a:pt x="78183" y="10198"/>
                    </a:cubicBezTo>
                    <a:lnTo>
                      <a:pt x="67985" y="6799"/>
                    </a:lnTo>
                    <a:cubicBezTo>
                      <a:pt x="52122" y="7932"/>
                      <a:pt x="36190" y="8340"/>
                      <a:pt x="20396" y="10198"/>
                    </a:cubicBezTo>
                    <a:cubicBezTo>
                      <a:pt x="11542" y="11240"/>
                      <a:pt x="15863" y="0"/>
                      <a:pt x="1359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7" name="Freeform 366"/>
              <p:cNvSpPr/>
              <p:nvPr/>
            </p:nvSpPr>
            <p:spPr>
              <a:xfrm>
                <a:off x="6063152" y="1965904"/>
                <a:ext cx="78293" cy="108691"/>
              </a:xfrm>
              <a:custGeom>
                <a:avLst/>
                <a:gdLst>
                  <a:gd name="connsiteX0" fmla="*/ 35114 w 78293"/>
                  <a:gd name="connsiteY0" fmla="*/ 2266 h 108691"/>
                  <a:gd name="connsiteX1" fmla="*/ 1122 w 78293"/>
                  <a:gd name="connsiteY1" fmla="*/ 26060 h 108691"/>
                  <a:gd name="connsiteX2" fmla="*/ 11319 w 78293"/>
                  <a:gd name="connsiteY2" fmla="*/ 32859 h 108691"/>
                  <a:gd name="connsiteX3" fmla="*/ 28316 w 78293"/>
                  <a:gd name="connsiteY3" fmla="*/ 36258 h 108691"/>
                  <a:gd name="connsiteX4" fmla="*/ 45312 w 78293"/>
                  <a:gd name="connsiteY4" fmla="*/ 29460 h 108691"/>
                  <a:gd name="connsiteX5" fmla="*/ 48711 w 78293"/>
                  <a:gd name="connsiteY5" fmla="*/ 22661 h 108691"/>
                  <a:gd name="connsiteX6" fmla="*/ 21517 w 78293"/>
                  <a:gd name="connsiteY6" fmla="*/ 29460 h 108691"/>
                  <a:gd name="connsiteX7" fmla="*/ 11319 w 78293"/>
                  <a:gd name="connsiteY7" fmla="*/ 49855 h 108691"/>
                  <a:gd name="connsiteX8" fmla="*/ 52110 w 78293"/>
                  <a:gd name="connsiteY8" fmla="*/ 56654 h 108691"/>
                  <a:gd name="connsiteX9" fmla="*/ 48711 w 78293"/>
                  <a:gd name="connsiteY9" fmla="*/ 46456 h 108691"/>
                  <a:gd name="connsiteX10" fmla="*/ 18118 w 78293"/>
                  <a:gd name="connsiteY10" fmla="*/ 56654 h 108691"/>
                  <a:gd name="connsiteX11" fmla="*/ 14719 w 78293"/>
                  <a:gd name="connsiteY11" fmla="*/ 66851 h 108691"/>
                  <a:gd name="connsiteX12" fmla="*/ 18118 w 78293"/>
                  <a:gd name="connsiteY12" fmla="*/ 77049 h 108691"/>
                  <a:gd name="connsiteX13" fmla="*/ 41913 w 78293"/>
                  <a:gd name="connsiteY13" fmla="*/ 66851 h 108691"/>
                  <a:gd name="connsiteX14" fmla="*/ 18118 w 78293"/>
                  <a:gd name="connsiteY14" fmla="*/ 80448 h 108691"/>
                  <a:gd name="connsiteX15" fmla="*/ 14719 w 78293"/>
                  <a:gd name="connsiteY15" fmla="*/ 90646 h 108691"/>
                  <a:gd name="connsiteX16" fmla="*/ 24916 w 78293"/>
                  <a:gd name="connsiteY16" fmla="*/ 100844 h 108691"/>
                  <a:gd name="connsiteX17" fmla="*/ 52110 w 78293"/>
                  <a:gd name="connsiteY17" fmla="*/ 97445 h 108691"/>
                  <a:gd name="connsiteX18" fmla="*/ 62308 w 78293"/>
                  <a:gd name="connsiteY18" fmla="*/ 94045 h 108691"/>
                  <a:gd name="connsiteX19" fmla="*/ 58909 w 78293"/>
                  <a:gd name="connsiteY19" fmla="*/ 83848 h 108691"/>
                  <a:gd name="connsiteX20" fmla="*/ 31715 w 78293"/>
                  <a:gd name="connsiteY20" fmla="*/ 83848 h 108691"/>
                  <a:gd name="connsiteX21" fmla="*/ 45312 w 78293"/>
                  <a:gd name="connsiteY21" fmla="*/ 90646 h 108691"/>
                  <a:gd name="connsiteX22" fmla="*/ 62308 w 78293"/>
                  <a:gd name="connsiteY22" fmla="*/ 66851 h 108691"/>
                  <a:gd name="connsiteX23" fmla="*/ 58909 w 78293"/>
                  <a:gd name="connsiteY23" fmla="*/ 56654 h 108691"/>
                  <a:gd name="connsiteX24" fmla="*/ 24916 w 78293"/>
                  <a:gd name="connsiteY24" fmla="*/ 56654 h 108691"/>
                  <a:gd name="connsiteX25" fmla="*/ 48711 w 78293"/>
                  <a:gd name="connsiteY25" fmla="*/ 56654 h 108691"/>
                  <a:gd name="connsiteX26" fmla="*/ 55510 w 78293"/>
                  <a:gd name="connsiteY26" fmla="*/ 46456 h 108691"/>
                  <a:gd name="connsiteX27" fmla="*/ 48711 w 78293"/>
                  <a:gd name="connsiteY27" fmla="*/ 29460 h 108691"/>
                  <a:gd name="connsiteX28" fmla="*/ 38513 w 78293"/>
                  <a:gd name="connsiteY28" fmla="*/ 26060 h 108691"/>
                  <a:gd name="connsiteX29" fmla="*/ 14719 w 78293"/>
                  <a:gd name="connsiteY29" fmla="*/ 32859 h 108691"/>
                  <a:gd name="connsiteX30" fmla="*/ 24916 w 78293"/>
                  <a:gd name="connsiteY30" fmla="*/ 39657 h 108691"/>
                  <a:gd name="connsiteX31" fmla="*/ 41913 w 78293"/>
                  <a:gd name="connsiteY31" fmla="*/ 22661 h 108691"/>
                  <a:gd name="connsiteX32" fmla="*/ 38513 w 78293"/>
                  <a:gd name="connsiteY32" fmla="*/ 12463 h 108691"/>
                  <a:gd name="connsiteX33" fmla="*/ 35114 w 78293"/>
                  <a:gd name="connsiteY33" fmla="*/ 2266 h 10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293" h="108691">
                    <a:moveTo>
                      <a:pt x="35114" y="2266"/>
                    </a:moveTo>
                    <a:cubicBezTo>
                      <a:pt x="28882" y="4532"/>
                      <a:pt x="5247" y="11623"/>
                      <a:pt x="1122" y="26060"/>
                    </a:cubicBezTo>
                    <a:cubicBezTo>
                      <a:pt x="0" y="29988"/>
                      <a:pt x="7494" y="31425"/>
                      <a:pt x="11319" y="32859"/>
                    </a:cubicBezTo>
                    <a:cubicBezTo>
                      <a:pt x="16729" y="34888"/>
                      <a:pt x="22650" y="35125"/>
                      <a:pt x="28316" y="36258"/>
                    </a:cubicBezTo>
                    <a:cubicBezTo>
                      <a:pt x="33981" y="33992"/>
                      <a:pt x="39523" y="31390"/>
                      <a:pt x="45312" y="29460"/>
                    </a:cubicBezTo>
                    <a:cubicBezTo>
                      <a:pt x="60252" y="24480"/>
                      <a:pt x="64977" y="28083"/>
                      <a:pt x="48711" y="22661"/>
                    </a:cubicBezTo>
                    <a:cubicBezTo>
                      <a:pt x="47860" y="22831"/>
                      <a:pt x="25003" y="26671"/>
                      <a:pt x="21517" y="29460"/>
                    </a:cubicBezTo>
                    <a:cubicBezTo>
                      <a:pt x="15528" y="34252"/>
                      <a:pt x="13558" y="43138"/>
                      <a:pt x="11319" y="49855"/>
                    </a:cubicBezTo>
                    <a:cubicBezTo>
                      <a:pt x="24476" y="63012"/>
                      <a:pt x="25909" y="69754"/>
                      <a:pt x="52110" y="56654"/>
                    </a:cubicBezTo>
                    <a:cubicBezTo>
                      <a:pt x="55315" y="55052"/>
                      <a:pt x="49844" y="49855"/>
                      <a:pt x="48711" y="46456"/>
                    </a:cubicBezTo>
                    <a:cubicBezTo>
                      <a:pt x="38757" y="48115"/>
                      <a:pt x="25472" y="47461"/>
                      <a:pt x="18118" y="56654"/>
                    </a:cubicBezTo>
                    <a:cubicBezTo>
                      <a:pt x="15880" y="59452"/>
                      <a:pt x="15852" y="63452"/>
                      <a:pt x="14719" y="66851"/>
                    </a:cubicBezTo>
                    <a:cubicBezTo>
                      <a:pt x="15852" y="70250"/>
                      <a:pt x="14593" y="76408"/>
                      <a:pt x="18118" y="77049"/>
                    </a:cubicBezTo>
                    <a:cubicBezTo>
                      <a:pt x="78293" y="87991"/>
                      <a:pt x="53649" y="74676"/>
                      <a:pt x="41913" y="66851"/>
                    </a:cubicBezTo>
                    <a:cubicBezTo>
                      <a:pt x="38570" y="68523"/>
                      <a:pt x="21319" y="76446"/>
                      <a:pt x="18118" y="80448"/>
                    </a:cubicBezTo>
                    <a:cubicBezTo>
                      <a:pt x="15880" y="83246"/>
                      <a:pt x="15852" y="87247"/>
                      <a:pt x="14719" y="90646"/>
                    </a:cubicBezTo>
                    <a:cubicBezTo>
                      <a:pt x="18118" y="94045"/>
                      <a:pt x="20742" y="98459"/>
                      <a:pt x="24916" y="100844"/>
                    </a:cubicBezTo>
                    <a:cubicBezTo>
                      <a:pt x="38648" y="108691"/>
                      <a:pt x="39520" y="102841"/>
                      <a:pt x="52110" y="97445"/>
                    </a:cubicBezTo>
                    <a:cubicBezTo>
                      <a:pt x="55404" y="96033"/>
                      <a:pt x="58909" y="95178"/>
                      <a:pt x="62308" y="94045"/>
                    </a:cubicBezTo>
                    <a:cubicBezTo>
                      <a:pt x="61175" y="90646"/>
                      <a:pt x="61442" y="86381"/>
                      <a:pt x="58909" y="83848"/>
                    </a:cubicBezTo>
                    <a:cubicBezTo>
                      <a:pt x="51939" y="76878"/>
                      <a:pt x="38182" y="82554"/>
                      <a:pt x="31715" y="83848"/>
                    </a:cubicBezTo>
                    <a:cubicBezTo>
                      <a:pt x="36247" y="86114"/>
                      <a:pt x="40245" y="90646"/>
                      <a:pt x="45312" y="90646"/>
                    </a:cubicBezTo>
                    <a:cubicBezTo>
                      <a:pt x="56515" y="90646"/>
                      <a:pt x="60076" y="72432"/>
                      <a:pt x="62308" y="66851"/>
                    </a:cubicBezTo>
                    <a:cubicBezTo>
                      <a:pt x="61175" y="63452"/>
                      <a:pt x="61442" y="59187"/>
                      <a:pt x="58909" y="56654"/>
                    </a:cubicBezTo>
                    <a:cubicBezTo>
                      <a:pt x="51491" y="49236"/>
                      <a:pt x="29045" y="56064"/>
                      <a:pt x="24916" y="56654"/>
                    </a:cubicBezTo>
                    <a:cubicBezTo>
                      <a:pt x="33511" y="58803"/>
                      <a:pt x="40583" y="63156"/>
                      <a:pt x="48711" y="56654"/>
                    </a:cubicBezTo>
                    <a:cubicBezTo>
                      <a:pt x="51901" y="54102"/>
                      <a:pt x="53244" y="49855"/>
                      <a:pt x="55510" y="46456"/>
                    </a:cubicBezTo>
                    <a:cubicBezTo>
                      <a:pt x="53244" y="40791"/>
                      <a:pt x="52617" y="34148"/>
                      <a:pt x="48711" y="29460"/>
                    </a:cubicBezTo>
                    <a:cubicBezTo>
                      <a:pt x="46417" y="26707"/>
                      <a:pt x="42096" y="26060"/>
                      <a:pt x="38513" y="26060"/>
                    </a:cubicBezTo>
                    <a:cubicBezTo>
                      <a:pt x="34248" y="26060"/>
                      <a:pt x="19526" y="31257"/>
                      <a:pt x="14719" y="32859"/>
                    </a:cubicBezTo>
                    <a:cubicBezTo>
                      <a:pt x="18118" y="35125"/>
                      <a:pt x="20831" y="39657"/>
                      <a:pt x="24916" y="39657"/>
                    </a:cubicBezTo>
                    <a:cubicBezTo>
                      <a:pt x="38917" y="39657"/>
                      <a:pt x="38891" y="31726"/>
                      <a:pt x="41913" y="22661"/>
                    </a:cubicBezTo>
                    <a:cubicBezTo>
                      <a:pt x="40780" y="19262"/>
                      <a:pt x="41047" y="14997"/>
                      <a:pt x="38513" y="12463"/>
                    </a:cubicBezTo>
                    <a:cubicBezTo>
                      <a:pt x="31513" y="5463"/>
                      <a:pt x="41346" y="0"/>
                      <a:pt x="35114" y="2266"/>
                    </a:cubicBezTo>
                    <a:close/>
                  </a:path>
                </a:pathLst>
              </a:cu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8" name="Freeform 367"/>
              <p:cNvSpPr/>
              <p:nvPr/>
            </p:nvSpPr>
            <p:spPr>
              <a:xfrm>
                <a:off x="5972494" y="2080345"/>
                <a:ext cx="125772" cy="96931"/>
              </a:xfrm>
              <a:custGeom>
                <a:avLst/>
                <a:gdLst>
                  <a:gd name="connsiteX0" fmla="*/ 125772 w 125772"/>
                  <a:gd name="connsiteY0" fmla="*/ 0 h 96931"/>
                  <a:gd name="connsiteX1" fmla="*/ 71384 w 125772"/>
                  <a:gd name="connsiteY1" fmla="*/ 10198 h 96931"/>
                  <a:gd name="connsiteX2" fmla="*/ 50989 w 125772"/>
                  <a:gd name="connsiteY2" fmla="*/ 16996 h 96931"/>
                  <a:gd name="connsiteX3" fmla="*/ 40791 w 125772"/>
                  <a:gd name="connsiteY3" fmla="*/ 23795 h 96931"/>
                  <a:gd name="connsiteX4" fmla="*/ 27194 w 125772"/>
                  <a:gd name="connsiteY4" fmla="*/ 54388 h 96931"/>
                  <a:gd name="connsiteX5" fmla="*/ 23794 w 125772"/>
                  <a:gd name="connsiteY5" fmla="*/ 64586 h 96931"/>
                  <a:gd name="connsiteX6" fmla="*/ 3399 w 125772"/>
                  <a:gd name="connsiteY6" fmla="*/ 61187 h 96931"/>
                  <a:gd name="connsiteX7" fmla="*/ 0 w 125772"/>
                  <a:gd name="connsiteY7" fmla="*/ 71384 h 96931"/>
                  <a:gd name="connsiteX8" fmla="*/ 3399 w 125772"/>
                  <a:gd name="connsiteY8" fmla="*/ 84981 h 96931"/>
                  <a:gd name="connsiteX9" fmla="*/ 33992 w 125772"/>
                  <a:gd name="connsiteY9" fmla="*/ 88381 h 96931"/>
                  <a:gd name="connsiteX10" fmla="*/ 44190 w 125772"/>
                  <a:gd name="connsiteY10" fmla="*/ 81582 h 96931"/>
                  <a:gd name="connsiteX11" fmla="*/ 40791 w 125772"/>
                  <a:gd name="connsiteY11" fmla="*/ 50989 h 96931"/>
                  <a:gd name="connsiteX12" fmla="*/ 13597 w 125772"/>
                  <a:gd name="connsiteY12" fmla="*/ 64586 h 96931"/>
                  <a:gd name="connsiteX13" fmla="*/ 13597 w 125772"/>
                  <a:gd name="connsiteY13" fmla="*/ 67985 h 96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5772" h="96931">
                    <a:moveTo>
                      <a:pt x="125772" y="0"/>
                    </a:moveTo>
                    <a:cubicBezTo>
                      <a:pt x="103402" y="2796"/>
                      <a:pt x="93023" y="2985"/>
                      <a:pt x="71384" y="10198"/>
                    </a:cubicBezTo>
                    <a:lnTo>
                      <a:pt x="50989" y="16996"/>
                    </a:lnTo>
                    <a:cubicBezTo>
                      <a:pt x="47590" y="19262"/>
                      <a:pt x="43680" y="20906"/>
                      <a:pt x="40791" y="23795"/>
                    </a:cubicBezTo>
                    <a:cubicBezTo>
                      <a:pt x="32710" y="31876"/>
                      <a:pt x="30561" y="44288"/>
                      <a:pt x="27194" y="54388"/>
                    </a:cubicBezTo>
                    <a:lnTo>
                      <a:pt x="23794" y="64586"/>
                    </a:lnTo>
                    <a:cubicBezTo>
                      <a:pt x="17033" y="60078"/>
                      <a:pt x="11844" y="52742"/>
                      <a:pt x="3399" y="61187"/>
                    </a:cubicBezTo>
                    <a:cubicBezTo>
                      <a:pt x="866" y="63720"/>
                      <a:pt x="1133" y="67985"/>
                      <a:pt x="0" y="71384"/>
                    </a:cubicBezTo>
                    <a:cubicBezTo>
                      <a:pt x="1133" y="75916"/>
                      <a:pt x="808" y="81094"/>
                      <a:pt x="3399" y="84981"/>
                    </a:cubicBezTo>
                    <a:cubicBezTo>
                      <a:pt x="11365" y="96931"/>
                      <a:pt x="23005" y="90212"/>
                      <a:pt x="33992" y="88381"/>
                    </a:cubicBezTo>
                    <a:cubicBezTo>
                      <a:pt x="37391" y="86115"/>
                      <a:pt x="42363" y="85236"/>
                      <a:pt x="44190" y="81582"/>
                    </a:cubicBezTo>
                    <a:cubicBezTo>
                      <a:pt x="52913" y="64136"/>
                      <a:pt x="48654" y="62785"/>
                      <a:pt x="40791" y="50989"/>
                    </a:cubicBezTo>
                    <a:cubicBezTo>
                      <a:pt x="16888" y="54403"/>
                      <a:pt x="17992" y="47007"/>
                      <a:pt x="13597" y="64586"/>
                    </a:cubicBezTo>
                    <a:cubicBezTo>
                      <a:pt x="13322" y="65685"/>
                      <a:pt x="13597" y="66852"/>
                      <a:pt x="13597" y="67985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9" name="Freeform 368"/>
              <p:cNvSpPr/>
              <p:nvPr/>
            </p:nvSpPr>
            <p:spPr>
              <a:xfrm>
                <a:off x="6122061" y="2071891"/>
                <a:ext cx="110927" cy="93435"/>
              </a:xfrm>
              <a:custGeom>
                <a:avLst/>
                <a:gdLst>
                  <a:gd name="connsiteX0" fmla="*/ 0 w 110927"/>
                  <a:gd name="connsiteY0" fmla="*/ 8454 h 93435"/>
                  <a:gd name="connsiteX1" fmla="*/ 13597 w 110927"/>
                  <a:gd name="connsiteY1" fmla="*/ 1655 h 93435"/>
                  <a:gd name="connsiteX2" fmla="*/ 61187 w 110927"/>
                  <a:gd name="connsiteY2" fmla="*/ 8454 h 93435"/>
                  <a:gd name="connsiteX3" fmla="*/ 71384 w 110927"/>
                  <a:gd name="connsiteY3" fmla="*/ 15252 h 93435"/>
                  <a:gd name="connsiteX4" fmla="*/ 81582 w 110927"/>
                  <a:gd name="connsiteY4" fmla="*/ 35648 h 93435"/>
                  <a:gd name="connsiteX5" fmla="*/ 88381 w 110927"/>
                  <a:gd name="connsiteY5" fmla="*/ 45846 h 93435"/>
                  <a:gd name="connsiteX6" fmla="*/ 84981 w 110927"/>
                  <a:gd name="connsiteY6" fmla="*/ 62842 h 93435"/>
                  <a:gd name="connsiteX7" fmla="*/ 71384 w 110927"/>
                  <a:gd name="connsiteY7" fmla="*/ 66241 h 93435"/>
                  <a:gd name="connsiteX8" fmla="*/ 71384 w 110927"/>
                  <a:gd name="connsiteY8" fmla="*/ 90036 h 93435"/>
                  <a:gd name="connsiteX9" fmla="*/ 81582 w 110927"/>
                  <a:gd name="connsiteY9" fmla="*/ 93435 h 93435"/>
                  <a:gd name="connsiteX10" fmla="*/ 91780 w 110927"/>
                  <a:gd name="connsiteY10" fmla="*/ 90036 h 93435"/>
                  <a:gd name="connsiteX11" fmla="*/ 101978 w 110927"/>
                  <a:gd name="connsiteY11" fmla="*/ 59443 h 93435"/>
                  <a:gd name="connsiteX12" fmla="*/ 91780 w 110927"/>
                  <a:gd name="connsiteY12" fmla="*/ 52644 h 93435"/>
                  <a:gd name="connsiteX13" fmla="*/ 78183 w 110927"/>
                  <a:gd name="connsiteY13" fmla="*/ 59443 h 93435"/>
                  <a:gd name="connsiteX14" fmla="*/ 67985 w 110927"/>
                  <a:gd name="connsiteY14" fmla="*/ 73040 h 9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927" h="93435">
                    <a:moveTo>
                      <a:pt x="0" y="8454"/>
                    </a:moveTo>
                    <a:cubicBezTo>
                      <a:pt x="4532" y="6188"/>
                      <a:pt x="8541" y="1992"/>
                      <a:pt x="13597" y="1655"/>
                    </a:cubicBezTo>
                    <a:cubicBezTo>
                      <a:pt x="38419" y="0"/>
                      <a:pt x="43736" y="2638"/>
                      <a:pt x="61187" y="8454"/>
                    </a:cubicBezTo>
                    <a:cubicBezTo>
                      <a:pt x="64586" y="10720"/>
                      <a:pt x="68495" y="12363"/>
                      <a:pt x="71384" y="15252"/>
                    </a:cubicBezTo>
                    <a:cubicBezTo>
                      <a:pt x="81128" y="24996"/>
                      <a:pt x="76051" y="24587"/>
                      <a:pt x="81582" y="35648"/>
                    </a:cubicBezTo>
                    <a:cubicBezTo>
                      <a:pt x="83409" y="39302"/>
                      <a:pt x="86115" y="42447"/>
                      <a:pt x="88381" y="45846"/>
                    </a:cubicBezTo>
                    <a:cubicBezTo>
                      <a:pt x="96312" y="69640"/>
                      <a:pt x="101977" y="68507"/>
                      <a:pt x="84981" y="62842"/>
                    </a:cubicBezTo>
                    <a:cubicBezTo>
                      <a:pt x="80449" y="63975"/>
                      <a:pt x="74687" y="62938"/>
                      <a:pt x="71384" y="66241"/>
                    </a:cubicBezTo>
                    <a:cubicBezTo>
                      <a:pt x="67072" y="70553"/>
                      <a:pt x="66542" y="85194"/>
                      <a:pt x="71384" y="90036"/>
                    </a:cubicBezTo>
                    <a:cubicBezTo>
                      <a:pt x="73918" y="92570"/>
                      <a:pt x="78183" y="92302"/>
                      <a:pt x="81582" y="93435"/>
                    </a:cubicBezTo>
                    <a:cubicBezTo>
                      <a:pt x="84981" y="92302"/>
                      <a:pt x="88864" y="92119"/>
                      <a:pt x="91780" y="90036"/>
                    </a:cubicBezTo>
                    <a:cubicBezTo>
                      <a:pt x="104700" y="80808"/>
                      <a:pt x="110927" y="75104"/>
                      <a:pt x="101978" y="59443"/>
                    </a:cubicBezTo>
                    <a:cubicBezTo>
                      <a:pt x="99951" y="55896"/>
                      <a:pt x="95179" y="54910"/>
                      <a:pt x="91780" y="52644"/>
                    </a:cubicBezTo>
                    <a:cubicBezTo>
                      <a:pt x="87248" y="54910"/>
                      <a:pt x="82030" y="56145"/>
                      <a:pt x="78183" y="59443"/>
                    </a:cubicBezTo>
                    <a:cubicBezTo>
                      <a:pt x="73881" y="63130"/>
                      <a:pt x="67985" y="73040"/>
                      <a:pt x="67985" y="73040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0" name="Freeform 369"/>
              <p:cNvSpPr/>
              <p:nvPr/>
            </p:nvSpPr>
            <p:spPr>
              <a:xfrm>
                <a:off x="5986091" y="2052366"/>
                <a:ext cx="98578" cy="38177"/>
              </a:xfrm>
              <a:custGeom>
                <a:avLst/>
                <a:gdLst>
                  <a:gd name="connsiteX0" fmla="*/ 98578 w 98578"/>
                  <a:gd name="connsiteY0" fmla="*/ 21180 h 38177"/>
                  <a:gd name="connsiteX1" fmla="*/ 78183 w 98578"/>
                  <a:gd name="connsiteY1" fmla="*/ 10983 h 38177"/>
                  <a:gd name="connsiteX2" fmla="*/ 57787 w 98578"/>
                  <a:gd name="connsiteY2" fmla="*/ 785 h 38177"/>
                  <a:gd name="connsiteX3" fmla="*/ 40791 w 98578"/>
                  <a:gd name="connsiteY3" fmla="*/ 4184 h 38177"/>
                  <a:gd name="connsiteX4" fmla="*/ 27194 w 98578"/>
                  <a:gd name="connsiteY4" fmla="*/ 7583 h 38177"/>
                  <a:gd name="connsiteX5" fmla="*/ 23795 w 98578"/>
                  <a:gd name="connsiteY5" fmla="*/ 17781 h 38177"/>
                  <a:gd name="connsiteX6" fmla="*/ 13597 w 98578"/>
                  <a:gd name="connsiteY6" fmla="*/ 7583 h 38177"/>
                  <a:gd name="connsiteX7" fmla="*/ 0 w 98578"/>
                  <a:gd name="connsiteY7" fmla="*/ 21180 h 38177"/>
                  <a:gd name="connsiteX8" fmla="*/ 3399 w 98578"/>
                  <a:gd name="connsiteY8" fmla="*/ 31378 h 38177"/>
                  <a:gd name="connsiteX9" fmla="*/ 23795 w 98578"/>
                  <a:gd name="connsiteY9" fmla="*/ 38177 h 38177"/>
                  <a:gd name="connsiteX10" fmla="*/ 33992 w 98578"/>
                  <a:gd name="connsiteY10" fmla="*/ 34777 h 38177"/>
                  <a:gd name="connsiteX11" fmla="*/ 33992 w 98578"/>
                  <a:gd name="connsiteY11" fmla="*/ 14382 h 38177"/>
                  <a:gd name="connsiteX12" fmla="*/ 23795 w 98578"/>
                  <a:gd name="connsiteY12" fmla="*/ 4184 h 38177"/>
                  <a:gd name="connsiteX13" fmla="*/ 10197 w 98578"/>
                  <a:gd name="connsiteY13" fmla="*/ 14382 h 3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8578" h="38177">
                    <a:moveTo>
                      <a:pt x="98578" y="21180"/>
                    </a:moveTo>
                    <a:cubicBezTo>
                      <a:pt x="91780" y="17781"/>
                      <a:pt x="84827" y="14674"/>
                      <a:pt x="78183" y="10983"/>
                    </a:cubicBezTo>
                    <a:cubicBezTo>
                      <a:pt x="58413" y="0"/>
                      <a:pt x="77641" y="7402"/>
                      <a:pt x="57787" y="785"/>
                    </a:cubicBezTo>
                    <a:cubicBezTo>
                      <a:pt x="52122" y="1918"/>
                      <a:pt x="46431" y="2931"/>
                      <a:pt x="40791" y="4184"/>
                    </a:cubicBezTo>
                    <a:cubicBezTo>
                      <a:pt x="36230" y="5197"/>
                      <a:pt x="30842" y="4665"/>
                      <a:pt x="27194" y="7583"/>
                    </a:cubicBezTo>
                    <a:cubicBezTo>
                      <a:pt x="24396" y="9821"/>
                      <a:pt x="24928" y="14382"/>
                      <a:pt x="23795" y="17781"/>
                    </a:cubicBezTo>
                    <a:cubicBezTo>
                      <a:pt x="20396" y="14382"/>
                      <a:pt x="18158" y="9103"/>
                      <a:pt x="13597" y="7583"/>
                    </a:cubicBezTo>
                    <a:cubicBezTo>
                      <a:pt x="2720" y="3958"/>
                      <a:pt x="1813" y="15741"/>
                      <a:pt x="0" y="21180"/>
                    </a:cubicBezTo>
                    <a:cubicBezTo>
                      <a:pt x="1133" y="24579"/>
                      <a:pt x="483" y="29295"/>
                      <a:pt x="3399" y="31378"/>
                    </a:cubicBezTo>
                    <a:cubicBezTo>
                      <a:pt x="9231" y="35544"/>
                      <a:pt x="23795" y="38177"/>
                      <a:pt x="23795" y="38177"/>
                    </a:cubicBezTo>
                    <a:cubicBezTo>
                      <a:pt x="27194" y="37044"/>
                      <a:pt x="31458" y="37311"/>
                      <a:pt x="33992" y="34777"/>
                    </a:cubicBezTo>
                    <a:cubicBezTo>
                      <a:pt x="39432" y="29337"/>
                      <a:pt x="37619" y="19822"/>
                      <a:pt x="33992" y="14382"/>
                    </a:cubicBezTo>
                    <a:cubicBezTo>
                      <a:pt x="31326" y="10382"/>
                      <a:pt x="27194" y="7583"/>
                      <a:pt x="23795" y="4184"/>
                    </a:cubicBezTo>
                    <a:cubicBezTo>
                      <a:pt x="12264" y="11872"/>
                      <a:pt x="16486" y="8095"/>
                      <a:pt x="10197" y="14382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1" name="Freeform 370"/>
              <p:cNvSpPr/>
              <p:nvPr/>
            </p:nvSpPr>
            <p:spPr>
              <a:xfrm>
                <a:off x="5958696" y="1592649"/>
                <a:ext cx="76933" cy="277509"/>
              </a:xfrm>
              <a:custGeom>
                <a:avLst/>
                <a:gdLst>
                  <a:gd name="connsiteX0" fmla="*/ 57988 w 76933"/>
                  <a:gd name="connsiteY0" fmla="*/ 273543 h 277509"/>
                  <a:gd name="connsiteX1" fmla="*/ 40992 w 76933"/>
                  <a:gd name="connsiteY1" fmla="*/ 239550 h 277509"/>
                  <a:gd name="connsiteX2" fmla="*/ 27395 w 76933"/>
                  <a:gd name="connsiteY2" fmla="*/ 215755 h 277509"/>
                  <a:gd name="connsiteX3" fmla="*/ 17197 w 76933"/>
                  <a:gd name="connsiteY3" fmla="*/ 191961 h 277509"/>
                  <a:gd name="connsiteX4" fmla="*/ 6999 w 76933"/>
                  <a:gd name="connsiteY4" fmla="*/ 151170 h 277509"/>
                  <a:gd name="connsiteX5" fmla="*/ 17197 w 76933"/>
                  <a:gd name="connsiteY5" fmla="*/ 32196 h 277509"/>
                  <a:gd name="connsiteX6" fmla="*/ 20596 w 76933"/>
                  <a:gd name="connsiteY6" fmla="*/ 21998 h 277509"/>
                  <a:gd name="connsiteX7" fmla="*/ 27395 w 76933"/>
                  <a:gd name="connsiteY7" fmla="*/ 11800 h 277509"/>
                  <a:gd name="connsiteX8" fmla="*/ 30794 w 76933"/>
                  <a:gd name="connsiteY8" fmla="*/ 1602 h 277509"/>
                  <a:gd name="connsiteX9" fmla="*/ 34193 w 76933"/>
                  <a:gd name="connsiteY9" fmla="*/ 15199 h 277509"/>
                  <a:gd name="connsiteX10" fmla="*/ 37592 w 76933"/>
                  <a:gd name="connsiteY10" fmla="*/ 42393 h 277509"/>
                  <a:gd name="connsiteX11" fmla="*/ 44391 w 76933"/>
                  <a:gd name="connsiteY11" fmla="*/ 66188 h 277509"/>
                  <a:gd name="connsiteX12" fmla="*/ 51190 w 76933"/>
                  <a:gd name="connsiteY12" fmla="*/ 79785 h 277509"/>
                  <a:gd name="connsiteX13" fmla="*/ 57988 w 76933"/>
                  <a:gd name="connsiteY13" fmla="*/ 106979 h 277509"/>
                  <a:gd name="connsiteX14" fmla="*/ 61387 w 76933"/>
                  <a:gd name="connsiteY14" fmla="*/ 120576 h 277509"/>
                  <a:gd name="connsiteX15" fmla="*/ 64787 w 76933"/>
                  <a:gd name="connsiteY15" fmla="*/ 157968 h 277509"/>
                  <a:gd name="connsiteX16" fmla="*/ 68186 w 76933"/>
                  <a:gd name="connsiteY16" fmla="*/ 178364 h 277509"/>
                  <a:gd name="connsiteX17" fmla="*/ 74984 w 76933"/>
                  <a:gd name="connsiteY17" fmla="*/ 222554 h 277509"/>
                  <a:gd name="connsiteX18" fmla="*/ 68186 w 76933"/>
                  <a:gd name="connsiteY18" fmla="*/ 253147 h 277509"/>
                  <a:gd name="connsiteX19" fmla="*/ 64787 w 76933"/>
                  <a:gd name="connsiteY19" fmla="*/ 263345 h 277509"/>
                  <a:gd name="connsiteX20" fmla="*/ 57988 w 76933"/>
                  <a:gd name="connsiteY20" fmla="*/ 273543 h 27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933" h="277509">
                    <a:moveTo>
                      <a:pt x="57988" y="273543"/>
                    </a:moveTo>
                    <a:cubicBezTo>
                      <a:pt x="54022" y="269577"/>
                      <a:pt x="46919" y="250746"/>
                      <a:pt x="40992" y="239550"/>
                    </a:cubicBezTo>
                    <a:cubicBezTo>
                      <a:pt x="36718" y="231476"/>
                      <a:pt x="31175" y="224071"/>
                      <a:pt x="27395" y="215755"/>
                    </a:cubicBezTo>
                    <a:cubicBezTo>
                      <a:pt x="11717" y="181264"/>
                      <a:pt x="36456" y="220850"/>
                      <a:pt x="17197" y="191961"/>
                    </a:cubicBezTo>
                    <a:cubicBezTo>
                      <a:pt x="8218" y="165027"/>
                      <a:pt x="11576" y="178634"/>
                      <a:pt x="6999" y="151170"/>
                    </a:cubicBezTo>
                    <a:cubicBezTo>
                      <a:pt x="10646" y="45412"/>
                      <a:pt x="0" y="83786"/>
                      <a:pt x="17197" y="32196"/>
                    </a:cubicBezTo>
                    <a:cubicBezTo>
                      <a:pt x="18330" y="28797"/>
                      <a:pt x="18608" y="24979"/>
                      <a:pt x="20596" y="21998"/>
                    </a:cubicBezTo>
                    <a:lnTo>
                      <a:pt x="27395" y="11800"/>
                    </a:lnTo>
                    <a:cubicBezTo>
                      <a:pt x="28528" y="8401"/>
                      <a:pt x="27589" y="0"/>
                      <a:pt x="30794" y="1602"/>
                    </a:cubicBezTo>
                    <a:cubicBezTo>
                      <a:pt x="34973" y="3691"/>
                      <a:pt x="33425" y="10591"/>
                      <a:pt x="34193" y="15199"/>
                    </a:cubicBezTo>
                    <a:cubicBezTo>
                      <a:pt x="35695" y="24210"/>
                      <a:pt x="36090" y="33382"/>
                      <a:pt x="37592" y="42393"/>
                    </a:cubicBezTo>
                    <a:cubicBezTo>
                      <a:pt x="38375" y="47091"/>
                      <a:pt x="42188" y="61049"/>
                      <a:pt x="44391" y="66188"/>
                    </a:cubicBezTo>
                    <a:cubicBezTo>
                      <a:pt x="46387" y="70846"/>
                      <a:pt x="48924" y="75253"/>
                      <a:pt x="51190" y="79785"/>
                    </a:cubicBezTo>
                    <a:lnTo>
                      <a:pt x="57988" y="106979"/>
                    </a:lnTo>
                    <a:lnTo>
                      <a:pt x="61387" y="120576"/>
                    </a:lnTo>
                    <a:cubicBezTo>
                      <a:pt x="62520" y="133040"/>
                      <a:pt x="63325" y="145538"/>
                      <a:pt x="64787" y="157968"/>
                    </a:cubicBezTo>
                    <a:cubicBezTo>
                      <a:pt x="65592" y="164813"/>
                      <a:pt x="67138" y="171552"/>
                      <a:pt x="68186" y="178364"/>
                    </a:cubicBezTo>
                    <a:cubicBezTo>
                      <a:pt x="76933" y="235226"/>
                      <a:pt x="66505" y="171677"/>
                      <a:pt x="74984" y="222554"/>
                    </a:cubicBezTo>
                    <a:cubicBezTo>
                      <a:pt x="72648" y="234237"/>
                      <a:pt x="71386" y="241946"/>
                      <a:pt x="68186" y="253147"/>
                    </a:cubicBezTo>
                    <a:cubicBezTo>
                      <a:pt x="67202" y="256592"/>
                      <a:pt x="65111" y="259777"/>
                      <a:pt x="64787" y="263345"/>
                    </a:cubicBezTo>
                    <a:cubicBezTo>
                      <a:pt x="63966" y="272372"/>
                      <a:pt x="61954" y="277509"/>
                      <a:pt x="57988" y="2735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4" name="Group 349"/>
            <p:cNvGrpSpPr/>
            <p:nvPr/>
          </p:nvGrpSpPr>
          <p:grpSpPr>
            <a:xfrm>
              <a:off x="5903936" y="1385614"/>
              <a:ext cx="288032" cy="720080"/>
              <a:chOff x="6660232" y="1196752"/>
              <a:chExt cx="792088" cy="1904252"/>
            </a:xfrm>
          </p:grpSpPr>
          <p:sp>
            <p:nvSpPr>
              <p:cNvPr id="355" name="Freeform 354"/>
              <p:cNvSpPr/>
              <p:nvPr/>
            </p:nvSpPr>
            <p:spPr>
              <a:xfrm>
                <a:off x="7036857" y="1662980"/>
                <a:ext cx="415463" cy="560093"/>
              </a:xfrm>
              <a:custGeom>
                <a:avLst/>
                <a:gdLst>
                  <a:gd name="connsiteX0" fmla="*/ 11430 w 139334"/>
                  <a:gd name="connsiteY0" fmla="*/ 49530 h 223629"/>
                  <a:gd name="connsiteX1" fmla="*/ 34290 w 139334"/>
                  <a:gd name="connsiteY1" fmla="*/ 64770 h 223629"/>
                  <a:gd name="connsiteX2" fmla="*/ 53340 w 139334"/>
                  <a:gd name="connsiteY2" fmla="*/ 99060 h 223629"/>
                  <a:gd name="connsiteX3" fmla="*/ 64770 w 139334"/>
                  <a:gd name="connsiteY3" fmla="*/ 106680 h 223629"/>
                  <a:gd name="connsiteX4" fmla="*/ 83820 w 139334"/>
                  <a:gd name="connsiteY4" fmla="*/ 140970 h 223629"/>
                  <a:gd name="connsiteX5" fmla="*/ 91440 w 139334"/>
                  <a:gd name="connsiteY5" fmla="*/ 152400 h 223629"/>
                  <a:gd name="connsiteX6" fmla="*/ 91440 w 139334"/>
                  <a:gd name="connsiteY6" fmla="*/ 45720 h 223629"/>
                  <a:gd name="connsiteX7" fmla="*/ 110490 w 139334"/>
                  <a:gd name="connsiteY7" fmla="*/ 22860 h 223629"/>
                  <a:gd name="connsiteX8" fmla="*/ 121920 w 139334"/>
                  <a:gd name="connsiteY8" fmla="*/ 0 h 223629"/>
                  <a:gd name="connsiteX9" fmla="*/ 129540 w 139334"/>
                  <a:gd name="connsiteY9" fmla="*/ 30480 h 223629"/>
                  <a:gd name="connsiteX10" fmla="*/ 121920 w 139334"/>
                  <a:gd name="connsiteY10" fmla="*/ 60960 h 223629"/>
                  <a:gd name="connsiteX11" fmla="*/ 114300 w 139334"/>
                  <a:gd name="connsiteY11" fmla="*/ 72390 h 223629"/>
                  <a:gd name="connsiteX12" fmla="*/ 121920 w 139334"/>
                  <a:gd name="connsiteY12" fmla="*/ 129540 h 223629"/>
                  <a:gd name="connsiteX13" fmla="*/ 125730 w 139334"/>
                  <a:gd name="connsiteY13" fmla="*/ 140970 h 223629"/>
                  <a:gd name="connsiteX14" fmla="*/ 129540 w 139334"/>
                  <a:gd name="connsiteY14" fmla="*/ 160020 h 223629"/>
                  <a:gd name="connsiteX15" fmla="*/ 133350 w 139334"/>
                  <a:gd name="connsiteY15" fmla="*/ 175260 h 223629"/>
                  <a:gd name="connsiteX16" fmla="*/ 129540 w 139334"/>
                  <a:gd name="connsiteY16" fmla="*/ 209550 h 223629"/>
                  <a:gd name="connsiteX17" fmla="*/ 72390 w 139334"/>
                  <a:gd name="connsiteY17" fmla="*/ 198120 h 223629"/>
                  <a:gd name="connsiteX18" fmla="*/ 57150 w 139334"/>
                  <a:gd name="connsiteY18" fmla="*/ 175260 h 223629"/>
                  <a:gd name="connsiteX19" fmla="*/ 34290 w 139334"/>
                  <a:gd name="connsiteY19" fmla="*/ 152400 h 223629"/>
                  <a:gd name="connsiteX20" fmla="*/ 19050 w 139334"/>
                  <a:gd name="connsiteY20" fmla="*/ 129540 h 223629"/>
                  <a:gd name="connsiteX21" fmla="*/ 15240 w 139334"/>
                  <a:gd name="connsiteY21" fmla="*/ 118110 h 223629"/>
                  <a:gd name="connsiteX22" fmla="*/ 0 w 139334"/>
                  <a:gd name="connsiteY22" fmla="*/ 95250 h 223629"/>
                  <a:gd name="connsiteX23" fmla="*/ 3810 w 139334"/>
                  <a:gd name="connsiteY23" fmla="*/ 72390 h 223629"/>
                  <a:gd name="connsiteX24" fmla="*/ 11430 w 139334"/>
                  <a:gd name="connsiteY24" fmla="*/ 49530 h 223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9334" h="223629">
                    <a:moveTo>
                      <a:pt x="11430" y="49530"/>
                    </a:moveTo>
                    <a:cubicBezTo>
                      <a:pt x="16510" y="48260"/>
                      <a:pt x="31394" y="56082"/>
                      <a:pt x="34290" y="64770"/>
                    </a:cubicBezTo>
                    <a:cubicBezTo>
                      <a:pt x="38260" y="76681"/>
                      <a:pt x="42111" y="91574"/>
                      <a:pt x="53340" y="99060"/>
                    </a:cubicBezTo>
                    <a:lnTo>
                      <a:pt x="64770" y="106680"/>
                    </a:lnTo>
                    <a:cubicBezTo>
                      <a:pt x="71476" y="126798"/>
                      <a:pt x="66352" y="114768"/>
                      <a:pt x="83820" y="140970"/>
                    </a:cubicBezTo>
                    <a:lnTo>
                      <a:pt x="91440" y="152400"/>
                    </a:lnTo>
                    <a:cubicBezTo>
                      <a:pt x="85089" y="107944"/>
                      <a:pt x="83531" y="108995"/>
                      <a:pt x="91440" y="45720"/>
                    </a:cubicBezTo>
                    <a:cubicBezTo>
                      <a:pt x="92275" y="39043"/>
                      <a:pt x="107323" y="26660"/>
                      <a:pt x="110490" y="22860"/>
                    </a:cubicBezTo>
                    <a:cubicBezTo>
                      <a:pt x="118696" y="13012"/>
                      <a:pt x="118101" y="11456"/>
                      <a:pt x="121920" y="0"/>
                    </a:cubicBezTo>
                    <a:cubicBezTo>
                      <a:pt x="124926" y="9019"/>
                      <a:pt x="129540" y="21285"/>
                      <a:pt x="129540" y="30480"/>
                    </a:cubicBezTo>
                    <a:cubicBezTo>
                      <a:pt x="129540" y="34827"/>
                      <a:pt x="124926" y="54947"/>
                      <a:pt x="121920" y="60960"/>
                    </a:cubicBezTo>
                    <a:cubicBezTo>
                      <a:pt x="119872" y="65056"/>
                      <a:pt x="116840" y="68580"/>
                      <a:pt x="114300" y="72390"/>
                    </a:cubicBezTo>
                    <a:cubicBezTo>
                      <a:pt x="123644" y="109768"/>
                      <a:pt x="111924" y="59567"/>
                      <a:pt x="121920" y="129540"/>
                    </a:cubicBezTo>
                    <a:cubicBezTo>
                      <a:pt x="122488" y="133516"/>
                      <a:pt x="124756" y="137074"/>
                      <a:pt x="125730" y="140970"/>
                    </a:cubicBezTo>
                    <a:cubicBezTo>
                      <a:pt x="127301" y="147252"/>
                      <a:pt x="128135" y="153698"/>
                      <a:pt x="129540" y="160020"/>
                    </a:cubicBezTo>
                    <a:cubicBezTo>
                      <a:pt x="130676" y="165132"/>
                      <a:pt x="132080" y="170180"/>
                      <a:pt x="133350" y="175260"/>
                    </a:cubicBezTo>
                    <a:cubicBezTo>
                      <a:pt x="132080" y="186690"/>
                      <a:pt x="139334" y="203523"/>
                      <a:pt x="129540" y="209550"/>
                    </a:cubicBezTo>
                    <a:cubicBezTo>
                      <a:pt x="106661" y="223629"/>
                      <a:pt x="88339" y="208753"/>
                      <a:pt x="72390" y="198120"/>
                    </a:cubicBezTo>
                    <a:cubicBezTo>
                      <a:pt x="67310" y="190500"/>
                      <a:pt x="63626" y="181736"/>
                      <a:pt x="57150" y="175260"/>
                    </a:cubicBezTo>
                    <a:lnTo>
                      <a:pt x="34290" y="152400"/>
                    </a:lnTo>
                    <a:cubicBezTo>
                      <a:pt x="25231" y="125222"/>
                      <a:pt x="38076" y="158080"/>
                      <a:pt x="19050" y="129540"/>
                    </a:cubicBezTo>
                    <a:cubicBezTo>
                      <a:pt x="16822" y="126198"/>
                      <a:pt x="17190" y="121621"/>
                      <a:pt x="15240" y="118110"/>
                    </a:cubicBezTo>
                    <a:cubicBezTo>
                      <a:pt x="10792" y="110104"/>
                      <a:pt x="0" y="95250"/>
                      <a:pt x="0" y="95250"/>
                    </a:cubicBezTo>
                    <a:cubicBezTo>
                      <a:pt x="1270" y="87630"/>
                      <a:pt x="58" y="79143"/>
                      <a:pt x="3810" y="72390"/>
                    </a:cubicBezTo>
                    <a:cubicBezTo>
                      <a:pt x="6894" y="66839"/>
                      <a:pt x="6350" y="50800"/>
                      <a:pt x="11430" y="49530"/>
                    </a:cubicBezTo>
                    <a:close/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6" name="Freeform 355"/>
              <p:cNvSpPr/>
              <p:nvPr/>
            </p:nvSpPr>
            <p:spPr>
              <a:xfrm>
                <a:off x="6834197" y="2243289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7" name="Freeform 356"/>
              <p:cNvSpPr/>
              <p:nvPr/>
            </p:nvSpPr>
            <p:spPr>
              <a:xfrm>
                <a:off x="6672406" y="2259406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8" name="Freeform 357"/>
              <p:cNvSpPr/>
              <p:nvPr/>
            </p:nvSpPr>
            <p:spPr>
              <a:xfrm>
                <a:off x="6661920" y="1646392"/>
                <a:ext cx="375023" cy="689209"/>
              </a:xfrm>
              <a:custGeom>
                <a:avLst/>
                <a:gdLst>
                  <a:gd name="connsiteX0" fmla="*/ 3399 w 125772"/>
                  <a:gd name="connsiteY0" fmla="*/ 224351 h 225484"/>
                  <a:gd name="connsiteX1" fmla="*/ 30593 w 125772"/>
                  <a:gd name="connsiteY1" fmla="*/ 207355 h 225484"/>
                  <a:gd name="connsiteX2" fmla="*/ 40791 w 125772"/>
                  <a:gd name="connsiteY2" fmla="*/ 203956 h 225484"/>
                  <a:gd name="connsiteX3" fmla="*/ 78183 w 125772"/>
                  <a:gd name="connsiteY3" fmla="*/ 197157 h 225484"/>
                  <a:gd name="connsiteX4" fmla="*/ 105377 w 125772"/>
                  <a:gd name="connsiteY4" fmla="*/ 193758 h 225484"/>
                  <a:gd name="connsiteX5" fmla="*/ 108776 w 125772"/>
                  <a:gd name="connsiteY5" fmla="*/ 180161 h 225484"/>
                  <a:gd name="connsiteX6" fmla="*/ 115575 w 125772"/>
                  <a:gd name="connsiteY6" fmla="*/ 129172 h 225484"/>
                  <a:gd name="connsiteX7" fmla="*/ 118974 w 125772"/>
                  <a:gd name="connsiteY7" fmla="*/ 115575 h 225484"/>
                  <a:gd name="connsiteX8" fmla="*/ 125772 w 125772"/>
                  <a:gd name="connsiteY8" fmla="*/ 78183 h 225484"/>
                  <a:gd name="connsiteX9" fmla="*/ 118974 w 125772"/>
                  <a:gd name="connsiteY9" fmla="*/ 50989 h 225484"/>
                  <a:gd name="connsiteX10" fmla="*/ 95179 w 125772"/>
                  <a:gd name="connsiteY10" fmla="*/ 20396 h 225484"/>
                  <a:gd name="connsiteX11" fmla="*/ 78183 w 125772"/>
                  <a:gd name="connsiteY11" fmla="*/ 6799 h 225484"/>
                  <a:gd name="connsiteX12" fmla="*/ 67985 w 125772"/>
                  <a:gd name="connsiteY12" fmla="*/ 10198 h 225484"/>
                  <a:gd name="connsiteX13" fmla="*/ 37392 w 125772"/>
                  <a:gd name="connsiteY13" fmla="*/ 3400 h 225484"/>
                  <a:gd name="connsiteX14" fmla="*/ 23795 w 125772"/>
                  <a:gd name="connsiteY14" fmla="*/ 0 h 225484"/>
                  <a:gd name="connsiteX15" fmla="*/ 16996 w 125772"/>
                  <a:gd name="connsiteY15" fmla="*/ 20396 h 225484"/>
                  <a:gd name="connsiteX16" fmla="*/ 13597 w 125772"/>
                  <a:gd name="connsiteY16" fmla="*/ 30594 h 225484"/>
                  <a:gd name="connsiteX17" fmla="*/ 0 w 125772"/>
                  <a:gd name="connsiteY17" fmla="*/ 54388 h 225484"/>
                  <a:gd name="connsiteX18" fmla="*/ 3399 w 125772"/>
                  <a:gd name="connsiteY18" fmla="*/ 74784 h 225484"/>
                  <a:gd name="connsiteX19" fmla="*/ 6798 w 125772"/>
                  <a:gd name="connsiteY19" fmla="*/ 84982 h 225484"/>
                  <a:gd name="connsiteX20" fmla="*/ 10198 w 125772"/>
                  <a:gd name="connsiteY20" fmla="*/ 98579 h 225484"/>
                  <a:gd name="connsiteX21" fmla="*/ 6798 w 125772"/>
                  <a:gd name="connsiteY21" fmla="*/ 197157 h 225484"/>
                  <a:gd name="connsiteX22" fmla="*/ 10198 w 125772"/>
                  <a:gd name="connsiteY22" fmla="*/ 214154 h 225484"/>
                  <a:gd name="connsiteX23" fmla="*/ 3399 w 125772"/>
                  <a:gd name="connsiteY23" fmla="*/ 224351 h 22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5772" h="225484">
                    <a:moveTo>
                      <a:pt x="3399" y="224351"/>
                    </a:moveTo>
                    <a:cubicBezTo>
                      <a:pt x="6798" y="223218"/>
                      <a:pt x="16079" y="213575"/>
                      <a:pt x="30593" y="207355"/>
                    </a:cubicBezTo>
                    <a:cubicBezTo>
                      <a:pt x="33886" y="205944"/>
                      <a:pt x="37346" y="204940"/>
                      <a:pt x="40791" y="203956"/>
                    </a:cubicBezTo>
                    <a:cubicBezTo>
                      <a:pt x="56123" y="199575"/>
                      <a:pt x="60118" y="199566"/>
                      <a:pt x="78183" y="197157"/>
                    </a:cubicBezTo>
                    <a:lnTo>
                      <a:pt x="105377" y="193758"/>
                    </a:lnTo>
                    <a:cubicBezTo>
                      <a:pt x="106510" y="189226"/>
                      <a:pt x="108008" y="184769"/>
                      <a:pt x="108776" y="180161"/>
                    </a:cubicBezTo>
                    <a:cubicBezTo>
                      <a:pt x="114701" y="144610"/>
                      <a:pt x="109539" y="162367"/>
                      <a:pt x="115575" y="129172"/>
                    </a:cubicBezTo>
                    <a:cubicBezTo>
                      <a:pt x="116411" y="124576"/>
                      <a:pt x="117961" y="120136"/>
                      <a:pt x="118974" y="115575"/>
                    </a:cubicBezTo>
                    <a:cubicBezTo>
                      <a:pt x="122141" y="101321"/>
                      <a:pt x="123312" y="92944"/>
                      <a:pt x="125772" y="78183"/>
                    </a:cubicBezTo>
                    <a:cubicBezTo>
                      <a:pt x="124831" y="73476"/>
                      <a:pt x="122240" y="56868"/>
                      <a:pt x="118974" y="50989"/>
                    </a:cubicBezTo>
                    <a:cubicBezTo>
                      <a:pt x="101791" y="20059"/>
                      <a:pt x="111696" y="40217"/>
                      <a:pt x="95179" y="20396"/>
                    </a:cubicBezTo>
                    <a:cubicBezTo>
                      <a:pt x="83352" y="6203"/>
                      <a:pt x="94925" y="12379"/>
                      <a:pt x="78183" y="6799"/>
                    </a:cubicBezTo>
                    <a:cubicBezTo>
                      <a:pt x="74784" y="7932"/>
                      <a:pt x="71568" y="10198"/>
                      <a:pt x="67985" y="10198"/>
                    </a:cubicBezTo>
                    <a:cubicBezTo>
                      <a:pt x="52649" y="10198"/>
                      <a:pt x="49660" y="6906"/>
                      <a:pt x="37392" y="3400"/>
                    </a:cubicBezTo>
                    <a:cubicBezTo>
                      <a:pt x="32900" y="2116"/>
                      <a:pt x="28327" y="1133"/>
                      <a:pt x="23795" y="0"/>
                    </a:cubicBezTo>
                    <a:lnTo>
                      <a:pt x="16996" y="20396"/>
                    </a:lnTo>
                    <a:cubicBezTo>
                      <a:pt x="15863" y="23795"/>
                      <a:pt x="15585" y="27613"/>
                      <a:pt x="13597" y="30594"/>
                    </a:cubicBezTo>
                    <a:cubicBezTo>
                      <a:pt x="3987" y="45007"/>
                      <a:pt x="8625" y="37137"/>
                      <a:pt x="0" y="54388"/>
                    </a:cubicBezTo>
                    <a:cubicBezTo>
                      <a:pt x="1133" y="61187"/>
                      <a:pt x="1904" y="68056"/>
                      <a:pt x="3399" y="74784"/>
                    </a:cubicBezTo>
                    <a:cubicBezTo>
                      <a:pt x="4176" y="78282"/>
                      <a:pt x="5814" y="81537"/>
                      <a:pt x="6798" y="84982"/>
                    </a:cubicBezTo>
                    <a:cubicBezTo>
                      <a:pt x="8082" y="89474"/>
                      <a:pt x="9065" y="94047"/>
                      <a:pt x="10198" y="98579"/>
                    </a:cubicBezTo>
                    <a:cubicBezTo>
                      <a:pt x="9065" y="131438"/>
                      <a:pt x="6798" y="164278"/>
                      <a:pt x="6798" y="197157"/>
                    </a:cubicBezTo>
                    <a:cubicBezTo>
                      <a:pt x="6798" y="202935"/>
                      <a:pt x="9381" y="208434"/>
                      <a:pt x="10198" y="214154"/>
                    </a:cubicBezTo>
                    <a:cubicBezTo>
                      <a:pt x="10519" y="216397"/>
                      <a:pt x="0" y="225484"/>
                      <a:pt x="3399" y="22435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9" name="Freeform 358"/>
              <p:cNvSpPr/>
              <p:nvPr/>
            </p:nvSpPr>
            <p:spPr>
              <a:xfrm>
                <a:off x="6660232" y="1698346"/>
                <a:ext cx="660515" cy="415601"/>
              </a:xfrm>
              <a:custGeom>
                <a:avLst/>
                <a:gdLst>
                  <a:gd name="connsiteX0" fmla="*/ 566 w 221518"/>
                  <a:gd name="connsiteY0" fmla="*/ 37391 h 135970"/>
                  <a:gd name="connsiteX1" fmla="*/ 10764 w 221518"/>
                  <a:gd name="connsiteY1" fmla="*/ 44190 h 135970"/>
                  <a:gd name="connsiteX2" fmla="*/ 20961 w 221518"/>
                  <a:gd name="connsiteY2" fmla="*/ 64586 h 135970"/>
                  <a:gd name="connsiteX3" fmla="*/ 27760 w 221518"/>
                  <a:gd name="connsiteY3" fmla="*/ 74783 h 135970"/>
                  <a:gd name="connsiteX4" fmla="*/ 37958 w 221518"/>
                  <a:gd name="connsiteY4" fmla="*/ 95179 h 135970"/>
                  <a:gd name="connsiteX5" fmla="*/ 51555 w 221518"/>
                  <a:gd name="connsiteY5" fmla="*/ 115574 h 135970"/>
                  <a:gd name="connsiteX6" fmla="*/ 54954 w 221518"/>
                  <a:gd name="connsiteY6" fmla="*/ 125772 h 135970"/>
                  <a:gd name="connsiteX7" fmla="*/ 75349 w 221518"/>
                  <a:gd name="connsiteY7" fmla="*/ 135970 h 135970"/>
                  <a:gd name="connsiteX8" fmla="*/ 194323 w 221518"/>
                  <a:gd name="connsiteY8" fmla="*/ 132571 h 135970"/>
                  <a:gd name="connsiteX9" fmla="*/ 218118 w 221518"/>
                  <a:gd name="connsiteY9" fmla="*/ 129171 h 135970"/>
                  <a:gd name="connsiteX10" fmla="*/ 221518 w 221518"/>
                  <a:gd name="connsiteY10" fmla="*/ 118974 h 135970"/>
                  <a:gd name="connsiteX11" fmla="*/ 211320 w 221518"/>
                  <a:gd name="connsiteY11" fmla="*/ 88380 h 135970"/>
                  <a:gd name="connsiteX12" fmla="*/ 201122 w 221518"/>
                  <a:gd name="connsiteY12" fmla="*/ 81582 h 135970"/>
                  <a:gd name="connsiteX13" fmla="*/ 184126 w 221518"/>
                  <a:gd name="connsiteY13" fmla="*/ 84981 h 135970"/>
                  <a:gd name="connsiteX14" fmla="*/ 173928 w 221518"/>
                  <a:gd name="connsiteY14" fmla="*/ 88380 h 135970"/>
                  <a:gd name="connsiteX15" fmla="*/ 126338 w 221518"/>
                  <a:gd name="connsiteY15" fmla="*/ 95179 h 135970"/>
                  <a:gd name="connsiteX16" fmla="*/ 85547 w 221518"/>
                  <a:gd name="connsiteY16" fmla="*/ 84981 h 135970"/>
                  <a:gd name="connsiteX17" fmla="*/ 71950 w 221518"/>
                  <a:gd name="connsiteY17" fmla="*/ 81582 h 135970"/>
                  <a:gd name="connsiteX18" fmla="*/ 58353 w 221518"/>
                  <a:gd name="connsiteY18" fmla="*/ 71384 h 135970"/>
                  <a:gd name="connsiteX19" fmla="*/ 54954 w 221518"/>
                  <a:gd name="connsiteY19" fmla="*/ 61186 h 135970"/>
                  <a:gd name="connsiteX20" fmla="*/ 51555 w 221518"/>
                  <a:gd name="connsiteY20" fmla="*/ 44190 h 135970"/>
                  <a:gd name="connsiteX21" fmla="*/ 48155 w 221518"/>
                  <a:gd name="connsiteY21" fmla="*/ 30593 h 135970"/>
                  <a:gd name="connsiteX22" fmla="*/ 37958 w 221518"/>
                  <a:gd name="connsiteY22" fmla="*/ 3399 h 135970"/>
                  <a:gd name="connsiteX23" fmla="*/ 27760 w 221518"/>
                  <a:gd name="connsiteY23" fmla="*/ 0 h 135970"/>
                  <a:gd name="connsiteX24" fmla="*/ 17562 w 221518"/>
                  <a:gd name="connsiteY24" fmla="*/ 3399 h 135970"/>
                  <a:gd name="connsiteX25" fmla="*/ 14163 w 221518"/>
                  <a:gd name="connsiteY25" fmla="*/ 23794 h 135970"/>
                  <a:gd name="connsiteX26" fmla="*/ 566 w 221518"/>
                  <a:gd name="connsiteY26" fmla="*/ 37391 h 135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21518" h="135970">
                    <a:moveTo>
                      <a:pt x="566" y="37391"/>
                    </a:moveTo>
                    <a:cubicBezTo>
                      <a:pt x="0" y="40790"/>
                      <a:pt x="8313" y="40921"/>
                      <a:pt x="10764" y="44190"/>
                    </a:cubicBezTo>
                    <a:cubicBezTo>
                      <a:pt x="15324" y="50271"/>
                      <a:pt x="17270" y="57942"/>
                      <a:pt x="20961" y="64586"/>
                    </a:cubicBezTo>
                    <a:cubicBezTo>
                      <a:pt x="22945" y="68157"/>
                      <a:pt x="25494" y="71384"/>
                      <a:pt x="27760" y="74783"/>
                    </a:cubicBezTo>
                    <a:cubicBezTo>
                      <a:pt x="36303" y="100416"/>
                      <a:pt x="24779" y="68820"/>
                      <a:pt x="37958" y="95179"/>
                    </a:cubicBezTo>
                    <a:cubicBezTo>
                      <a:pt x="47797" y="114857"/>
                      <a:pt x="32223" y="96243"/>
                      <a:pt x="51555" y="115574"/>
                    </a:cubicBezTo>
                    <a:cubicBezTo>
                      <a:pt x="52688" y="118973"/>
                      <a:pt x="52716" y="122974"/>
                      <a:pt x="54954" y="125772"/>
                    </a:cubicBezTo>
                    <a:cubicBezTo>
                      <a:pt x="59747" y="131763"/>
                      <a:pt x="68631" y="133731"/>
                      <a:pt x="75349" y="135970"/>
                    </a:cubicBezTo>
                    <a:cubicBezTo>
                      <a:pt x="183092" y="128787"/>
                      <a:pt x="143921" y="122488"/>
                      <a:pt x="194323" y="132571"/>
                    </a:cubicBezTo>
                    <a:cubicBezTo>
                      <a:pt x="202255" y="131438"/>
                      <a:pt x="210952" y="132754"/>
                      <a:pt x="218118" y="129171"/>
                    </a:cubicBezTo>
                    <a:cubicBezTo>
                      <a:pt x="221323" y="127569"/>
                      <a:pt x="221518" y="122557"/>
                      <a:pt x="221518" y="118974"/>
                    </a:cubicBezTo>
                    <a:cubicBezTo>
                      <a:pt x="221518" y="107582"/>
                      <a:pt x="219528" y="96588"/>
                      <a:pt x="211320" y="88380"/>
                    </a:cubicBezTo>
                    <a:cubicBezTo>
                      <a:pt x="208431" y="85491"/>
                      <a:pt x="204521" y="83848"/>
                      <a:pt x="201122" y="81582"/>
                    </a:cubicBezTo>
                    <a:cubicBezTo>
                      <a:pt x="195457" y="82715"/>
                      <a:pt x="189731" y="83580"/>
                      <a:pt x="184126" y="84981"/>
                    </a:cubicBezTo>
                    <a:cubicBezTo>
                      <a:pt x="180650" y="85850"/>
                      <a:pt x="177426" y="87603"/>
                      <a:pt x="173928" y="88380"/>
                    </a:cubicBezTo>
                    <a:cubicBezTo>
                      <a:pt x="161315" y="91183"/>
                      <a:pt x="138113" y="93707"/>
                      <a:pt x="126338" y="95179"/>
                    </a:cubicBezTo>
                    <a:lnTo>
                      <a:pt x="85547" y="84981"/>
                    </a:lnTo>
                    <a:lnTo>
                      <a:pt x="71950" y="81582"/>
                    </a:lnTo>
                    <a:cubicBezTo>
                      <a:pt x="67418" y="78183"/>
                      <a:pt x="61980" y="75736"/>
                      <a:pt x="58353" y="71384"/>
                    </a:cubicBezTo>
                    <a:cubicBezTo>
                      <a:pt x="56059" y="68631"/>
                      <a:pt x="55823" y="64662"/>
                      <a:pt x="54954" y="61186"/>
                    </a:cubicBezTo>
                    <a:cubicBezTo>
                      <a:pt x="53553" y="55581"/>
                      <a:pt x="52808" y="49830"/>
                      <a:pt x="51555" y="44190"/>
                    </a:cubicBezTo>
                    <a:cubicBezTo>
                      <a:pt x="50541" y="39629"/>
                      <a:pt x="49169" y="35154"/>
                      <a:pt x="48155" y="30593"/>
                    </a:cubicBezTo>
                    <a:cubicBezTo>
                      <a:pt x="46063" y="21182"/>
                      <a:pt x="46470" y="10208"/>
                      <a:pt x="37958" y="3399"/>
                    </a:cubicBezTo>
                    <a:cubicBezTo>
                      <a:pt x="35160" y="1161"/>
                      <a:pt x="31159" y="1133"/>
                      <a:pt x="27760" y="0"/>
                    </a:cubicBezTo>
                    <a:cubicBezTo>
                      <a:pt x="24361" y="1133"/>
                      <a:pt x="19340" y="288"/>
                      <a:pt x="17562" y="3399"/>
                    </a:cubicBezTo>
                    <a:cubicBezTo>
                      <a:pt x="14142" y="9383"/>
                      <a:pt x="15835" y="17108"/>
                      <a:pt x="14163" y="23794"/>
                    </a:cubicBezTo>
                    <a:cubicBezTo>
                      <a:pt x="7006" y="52423"/>
                      <a:pt x="1132" y="33992"/>
                      <a:pt x="566" y="373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0" name="Freeform 359"/>
              <p:cNvSpPr/>
              <p:nvPr/>
            </p:nvSpPr>
            <p:spPr>
              <a:xfrm rot="185444">
                <a:off x="6846152" y="1196752"/>
                <a:ext cx="549630" cy="587410"/>
              </a:xfrm>
              <a:custGeom>
                <a:avLst/>
                <a:gdLst>
                  <a:gd name="connsiteX0" fmla="*/ 57339 w 219264"/>
                  <a:gd name="connsiteY0" fmla="*/ 9525 h 228600"/>
                  <a:gd name="connsiteX1" fmla="*/ 9714 w 219264"/>
                  <a:gd name="connsiteY1" fmla="*/ 38100 h 228600"/>
                  <a:gd name="connsiteX2" fmla="*/ 189 w 219264"/>
                  <a:gd name="connsiteY2" fmla="*/ 85725 h 228600"/>
                  <a:gd name="connsiteX3" fmla="*/ 9714 w 219264"/>
                  <a:gd name="connsiteY3" fmla="*/ 171450 h 228600"/>
                  <a:gd name="connsiteX4" fmla="*/ 19239 w 219264"/>
                  <a:gd name="connsiteY4" fmla="*/ 200025 h 228600"/>
                  <a:gd name="connsiteX5" fmla="*/ 57339 w 219264"/>
                  <a:gd name="connsiteY5" fmla="*/ 228600 h 228600"/>
                  <a:gd name="connsiteX6" fmla="*/ 162114 w 219264"/>
                  <a:gd name="connsiteY6" fmla="*/ 219075 h 228600"/>
                  <a:gd name="connsiteX7" fmla="*/ 190689 w 219264"/>
                  <a:gd name="connsiteY7" fmla="*/ 209550 h 228600"/>
                  <a:gd name="connsiteX8" fmla="*/ 219264 w 219264"/>
                  <a:gd name="connsiteY8" fmla="*/ 152400 h 228600"/>
                  <a:gd name="connsiteX9" fmla="*/ 209739 w 219264"/>
                  <a:gd name="connsiteY9" fmla="*/ 76200 h 228600"/>
                  <a:gd name="connsiteX10" fmla="*/ 200214 w 219264"/>
                  <a:gd name="connsiteY10" fmla="*/ 47625 h 228600"/>
                  <a:gd name="connsiteX11" fmla="*/ 114489 w 219264"/>
                  <a:gd name="connsiteY11" fmla="*/ 0 h 228600"/>
                  <a:gd name="connsiteX12" fmla="*/ 76389 w 219264"/>
                  <a:gd name="connsiteY12" fmla="*/ 9525 h 228600"/>
                  <a:gd name="connsiteX13" fmla="*/ 57339 w 219264"/>
                  <a:gd name="connsiteY13" fmla="*/ 9525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9264" h="228600">
                    <a:moveTo>
                      <a:pt x="57339" y="9525"/>
                    </a:moveTo>
                    <a:cubicBezTo>
                      <a:pt x="46227" y="14287"/>
                      <a:pt x="20822" y="23289"/>
                      <a:pt x="9714" y="38100"/>
                    </a:cubicBezTo>
                    <a:cubicBezTo>
                      <a:pt x="0" y="51052"/>
                      <a:pt x="189" y="69536"/>
                      <a:pt x="189" y="85725"/>
                    </a:cubicBezTo>
                    <a:cubicBezTo>
                      <a:pt x="189" y="114476"/>
                      <a:pt x="4987" y="143090"/>
                      <a:pt x="9714" y="171450"/>
                    </a:cubicBezTo>
                    <a:cubicBezTo>
                      <a:pt x="11365" y="181354"/>
                      <a:pt x="12811" y="192312"/>
                      <a:pt x="19239" y="200025"/>
                    </a:cubicBezTo>
                    <a:cubicBezTo>
                      <a:pt x="29402" y="212221"/>
                      <a:pt x="44639" y="219075"/>
                      <a:pt x="57339" y="228600"/>
                    </a:cubicBezTo>
                    <a:cubicBezTo>
                      <a:pt x="92264" y="225425"/>
                      <a:pt x="127397" y="224035"/>
                      <a:pt x="162114" y="219075"/>
                    </a:cubicBezTo>
                    <a:cubicBezTo>
                      <a:pt x="172053" y="217655"/>
                      <a:pt x="182849" y="215822"/>
                      <a:pt x="190689" y="209550"/>
                    </a:cubicBezTo>
                    <a:cubicBezTo>
                      <a:pt x="207475" y="196121"/>
                      <a:pt x="212989" y="171224"/>
                      <a:pt x="219264" y="152400"/>
                    </a:cubicBezTo>
                    <a:cubicBezTo>
                      <a:pt x="216089" y="127000"/>
                      <a:pt x="214318" y="101385"/>
                      <a:pt x="209739" y="76200"/>
                    </a:cubicBezTo>
                    <a:cubicBezTo>
                      <a:pt x="207943" y="66322"/>
                      <a:pt x="207314" y="54725"/>
                      <a:pt x="200214" y="47625"/>
                    </a:cubicBezTo>
                    <a:cubicBezTo>
                      <a:pt x="167462" y="14873"/>
                      <a:pt x="150422" y="11978"/>
                      <a:pt x="114489" y="0"/>
                    </a:cubicBezTo>
                    <a:cubicBezTo>
                      <a:pt x="101789" y="3175"/>
                      <a:pt x="87281" y="2263"/>
                      <a:pt x="76389" y="9525"/>
                    </a:cubicBezTo>
                    <a:cubicBezTo>
                      <a:pt x="66864" y="15875"/>
                      <a:pt x="68451" y="4763"/>
                      <a:pt x="57339" y="952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1" name="Freeform 360"/>
              <p:cNvSpPr/>
              <p:nvPr/>
            </p:nvSpPr>
            <p:spPr>
              <a:xfrm rot="185444">
                <a:off x="7036655" y="1475058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2" name="Freeform 361"/>
              <p:cNvSpPr/>
              <p:nvPr/>
            </p:nvSpPr>
            <p:spPr>
              <a:xfrm rot="185444">
                <a:off x="7229527" y="1482805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3" name="Freeform 362"/>
              <p:cNvSpPr/>
              <p:nvPr/>
            </p:nvSpPr>
            <p:spPr>
              <a:xfrm>
                <a:off x="7115082" y="1618376"/>
                <a:ext cx="142220" cy="52790"/>
              </a:xfrm>
              <a:custGeom>
                <a:avLst/>
                <a:gdLst>
                  <a:gd name="connsiteX0" fmla="*/ 0 w 109762"/>
                  <a:gd name="connsiteY0" fmla="*/ 22634 h 40741"/>
                  <a:gd name="connsiteX1" fmla="*/ 18106 w 109762"/>
                  <a:gd name="connsiteY1" fmla="*/ 31687 h 40741"/>
                  <a:gd name="connsiteX2" fmla="*/ 45267 w 109762"/>
                  <a:gd name="connsiteY2" fmla="*/ 40741 h 40741"/>
                  <a:gd name="connsiteX3" fmla="*/ 90534 w 109762"/>
                  <a:gd name="connsiteY3" fmla="*/ 31687 h 40741"/>
                  <a:gd name="connsiteX4" fmla="*/ 99588 w 109762"/>
                  <a:gd name="connsiteY4" fmla="*/ 22634 h 40741"/>
                  <a:gd name="connsiteX5" fmla="*/ 108641 w 109762"/>
                  <a:gd name="connsiteY5" fmla="*/ 9054 h 40741"/>
                  <a:gd name="connsiteX6" fmla="*/ 108641 w 109762"/>
                  <a:gd name="connsiteY6" fmla="*/ 0 h 4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762" h="40741">
                    <a:moveTo>
                      <a:pt x="0" y="22634"/>
                    </a:moveTo>
                    <a:cubicBezTo>
                      <a:pt x="6035" y="25652"/>
                      <a:pt x="11841" y="29181"/>
                      <a:pt x="18106" y="31687"/>
                    </a:cubicBezTo>
                    <a:cubicBezTo>
                      <a:pt x="26967" y="35231"/>
                      <a:pt x="45267" y="40741"/>
                      <a:pt x="45267" y="40741"/>
                    </a:cubicBezTo>
                    <a:cubicBezTo>
                      <a:pt x="50764" y="39956"/>
                      <a:pt x="80657" y="37613"/>
                      <a:pt x="90534" y="31687"/>
                    </a:cubicBezTo>
                    <a:cubicBezTo>
                      <a:pt x="94194" y="29491"/>
                      <a:pt x="96922" y="25967"/>
                      <a:pt x="99588" y="22634"/>
                    </a:cubicBezTo>
                    <a:cubicBezTo>
                      <a:pt x="102987" y="18386"/>
                      <a:pt x="106621" y="14105"/>
                      <a:pt x="108641" y="9054"/>
                    </a:cubicBezTo>
                    <a:cubicBezTo>
                      <a:pt x="109762" y="6252"/>
                      <a:pt x="108641" y="3018"/>
                      <a:pt x="108641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4" name="Freeform 363"/>
              <p:cNvSpPr/>
              <p:nvPr/>
            </p:nvSpPr>
            <p:spPr>
              <a:xfrm>
                <a:off x="6980178" y="1430686"/>
                <a:ext cx="99710" cy="46923"/>
              </a:xfrm>
              <a:custGeom>
                <a:avLst/>
                <a:gdLst>
                  <a:gd name="connsiteX0" fmla="*/ 76954 w 76954"/>
                  <a:gd name="connsiteY0" fmla="*/ 36214 h 36214"/>
                  <a:gd name="connsiteX1" fmla="*/ 22633 w 76954"/>
                  <a:gd name="connsiteY1" fmla="*/ 27160 h 36214"/>
                  <a:gd name="connsiteX2" fmla="*/ 9053 w 76954"/>
                  <a:gd name="connsiteY2" fmla="*/ 18107 h 36214"/>
                  <a:gd name="connsiteX3" fmla="*/ 0 w 76954"/>
                  <a:gd name="connsiteY3" fmla="*/ 0 h 3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954" h="36214">
                    <a:moveTo>
                      <a:pt x="76954" y="36214"/>
                    </a:moveTo>
                    <a:cubicBezTo>
                      <a:pt x="68966" y="35215"/>
                      <a:pt x="34950" y="32438"/>
                      <a:pt x="22633" y="27160"/>
                    </a:cubicBezTo>
                    <a:cubicBezTo>
                      <a:pt x="17633" y="25017"/>
                      <a:pt x="13580" y="21125"/>
                      <a:pt x="9053" y="18107"/>
                    </a:cubicBezTo>
                    <a:cubicBezTo>
                      <a:pt x="3851" y="2502"/>
                      <a:pt x="7900" y="7900"/>
                      <a:pt x="0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5" name="Freeform 364"/>
              <p:cNvSpPr/>
              <p:nvPr/>
            </p:nvSpPr>
            <p:spPr>
              <a:xfrm>
                <a:off x="7156764" y="1444028"/>
                <a:ext cx="122222" cy="43411"/>
              </a:xfrm>
              <a:custGeom>
                <a:avLst/>
                <a:gdLst>
                  <a:gd name="connsiteX0" fmla="*/ 0 w 122222"/>
                  <a:gd name="connsiteY0" fmla="*/ 0 h 43411"/>
                  <a:gd name="connsiteX1" fmla="*/ 36214 w 122222"/>
                  <a:gd name="connsiteY1" fmla="*/ 22633 h 43411"/>
                  <a:gd name="connsiteX2" fmla="*/ 49794 w 122222"/>
                  <a:gd name="connsiteY2" fmla="*/ 27160 h 43411"/>
                  <a:gd name="connsiteX3" fmla="*/ 63375 w 122222"/>
                  <a:gd name="connsiteY3" fmla="*/ 31687 h 43411"/>
                  <a:gd name="connsiteX4" fmla="*/ 122222 w 122222"/>
                  <a:gd name="connsiteY4" fmla="*/ 18107 h 43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2" h="43411">
                    <a:moveTo>
                      <a:pt x="0" y="0"/>
                    </a:moveTo>
                    <a:cubicBezTo>
                      <a:pt x="14348" y="21520"/>
                      <a:pt x="3892" y="11859"/>
                      <a:pt x="36214" y="22633"/>
                    </a:cubicBezTo>
                    <a:lnTo>
                      <a:pt x="49794" y="27160"/>
                    </a:lnTo>
                    <a:lnTo>
                      <a:pt x="63375" y="31687"/>
                    </a:lnTo>
                    <a:cubicBezTo>
                      <a:pt x="121057" y="26880"/>
                      <a:pt x="109569" y="43411"/>
                      <a:pt x="122222" y="18107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72" name="Group 371"/>
          <p:cNvGrpSpPr/>
          <p:nvPr/>
        </p:nvGrpSpPr>
        <p:grpSpPr>
          <a:xfrm>
            <a:off x="6912472" y="1385614"/>
            <a:ext cx="395832" cy="791663"/>
            <a:chOff x="5796136" y="1385614"/>
            <a:chExt cx="395832" cy="791663"/>
          </a:xfrm>
        </p:grpSpPr>
        <p:grpSp>
          <p:nvGrpSpPr>
            <p:cNvPr id="373" name="Group 201"/>
            <p:cNvGrpSpPr/>
            <p:nvPr/>
          </p:nvGrpSpPr>
          <p:grpSpPr>
            <a:xfrm>
              <a:off x="5796136" y="1541449"/>
              <a:ext cx="314658" cy="635828"/>
              <a:chOff x="5958696" y="1592649"/>
              <a:chExt cx="274292" cy="584627"/>
            </a:xfrm>
          </p:grpSpPr>
          <p:sp>
            <p:nvSpPr>
              <p:cNvPr id="386" name="Freeform 385"/>
              <p:cNvSpPr/>
              <p:nvPr/>
            </p:nvSpPr>
            <p:spPr>
              <a:xfrm>
                <a:off x="6016684" y="1872990"/>
                <a:ext cx="157305" cy="84982"/>
              </a:xfrm>
              <a:custGeom>
                <a:avLst/>
                <a:gdLst>
                  <a:gd name="connsiteX0" fmla="*/ 13597 w 157305"/>
                  <a:gd name="connsiteY0" fmla="*/ 0 h 84982"/>
                  <a:gd name="connsiteX1" fmla="*/ 6799 w 157305"/>
                  <a:gd name="connsiteY1" fmla="*/ 10198 h 84982"/>
                  <a:gd name="connsiteX2" fmla="*/ 3399 w 157305"/>
                  <a:gd name="connsiteY2" fmla="*/ 23795 h 84982"/>
                  <a:gd name="connsiteX3" fmla="*/ 0 w 157305"/>
                  <a:gd name="connsiteY3" fmla="*/ 33993 h 84982"/>
                  <a:gd name="connsiteX4" fmla="*/ 3399 w 157305"/>
                  <a:gd name="connsiteY4" fmla="*/ 67985 h 84982"/>
                  <a:gd name="connsiteX5" fmla="*/ 6799 w 157305"/>
                  <a:gd name="connsiteY5" fmla="*/ 81582 h 84982"/>
                  <a:gd name="connsiteX6" fmla="*/ 16996 w 157305"/>
                  <a:gd name="connsiteY6" fmla="*/ 78183 h 84982"/>
                  <a:gd name="connsiteX7" fmla="*/ 78183 w 157305"/>
                  <a:gd name="connsiteY7" fmla="*/ 74784 h 84982"/>
                  <a:gd name="connsiteX8" fmla="*/ 122373 w 157305"/>
                  <a:gd name="connsiteY8" fmla="*/ 78183 h 84982"/>
                  <a:gd name="connsiteX9" fmla="*/ 132571 w 157305"/>
                  <a:gd name="connsiteY9" fmla="*/ 81582 h 84982"/>
                  <a:gd name="connsiteX10" fmla="*/ 149567 w 157305"/>
                  <a:gd name="connsiteY10" fmla="*/ 84982 h 84982"/>
                  <a:gd name="connsiteX11" fmla="*/ 156366 w 157305"/>
                  <a:gd name="connsiteY11" fmla="*/ 74784 h 84982"/>
                  <a:gd name="connsiteX12" fmla="*/ 146168 w 157305"/>
                  <a:gd name="connsiteY12" fmla="*/ 54388 h 84982"/>
                  <a:gd name="connsiteX13" fmla="*/ 132571 w 157305"/>
                  <a:gd name="connsiteY13" fmla="*/ 37392 h 84982"/>
                  <a:gd name="connsiteX14" fmla="*/ 112175 w 157305"/>
                  <a:gd name="connsiteY14" fmla="*/ 20396 h 84982"/>
                  <a:gd name="connsiteX15" fmla="*/ 98578 w 157305"/>
                  <a:gd name="connsiteY15" fmla="*/ 16997 h 84982"/>
                  <a:gd name="connsiteX16" fmla="*/ 78183 w 157305"/>
                  <a:gd name="connsiteY16" fmla="*/ 10198 h 84982"/>
                  <a:gd name="connsiteX17" fmla="*/ 67985 w 157305"/>
                  <a:gd name="connsiteY17" fmla="*/ 6799 h 84982"/>
                  <a:gd name="connsiteX18" fmla="*/ 20396 w 157305"/>
                  <a:gd name="connsiteY18" fmla="*/ 10198 h 84982"/>
                  <a:gd name="connsiteX19" fmla="*/ 13597 w 157305"/>
                  <a:gd name="connsiteY19" fmla="*/ 0 h 84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7305" h="84982">
                    <a:moveTo>
                      <a:pt x="13597" y="0"/>
                    </a:moveTo>
                    <a:cubicBezTo>
                      <a:pt x="11331" y="0"/>
                      <a:pt x="8408" y="6443"/>
                      <a:pt x="6799" y="10198"/>
                    </a:cubicBezTo>
                    <a:cubicBezTo>
                      <a:pt x="4959" y="14492"/>
                      <a:pt x="4683" y="19303"/>
                      <a:pt x="3399" y="23795"/>
                    </a:cubicBezTo>
                    <a:cubicBezTo>
                      <a:pt x="2415" y="27240"/>
                      <a:pt x="1133" y="30594"/>
                      <a:pt x="0" y="33993"/>
                    </a:cubicBezTo>
                    <a:cubicBezTo>
                      <a:pt x="1133" y="45324"/>
                      <a:pt x="1788" y="56712"/>
                      <a:pt x="3399" y="67985"/>
                    </a:cubicBezTo>
                    <a:cubicBezTo>
                      <a:pt x="4060" y="72610"/>
                      <a:pt x="3062" y="78779"/>
                      <a:pt x="6799" y="81582"/>
                    </a:cubicBezTo>
                    <a:cubicBezTo>
                      <a:pt x="9665" y="83732"/>
                      <a:pt x="13429" y="78523"/>
                      <a:pt x="16996" y="78183"/>
                    </a:cubicBezTo>
                    <a:cubicBezTo>
                      <a:pt x="37331" y="76246"/>
                      <a:pt x="57787" y="75917"/>
                      <a:pt x="78183" y="74784"/>
                    </a:cubicBezTo>
                    <a:cubicBezTo>
                      <a:pt x="92913" y="75917"/>
                      <a:pt x="107714" y="76351"/>
                      <a:pt x="122373" y="78183"/>
                    </a:cubicBezTo>
                    <a:cubicBezTo>
                      <a:pt x="125929" y="78627"/>
                      <a:pt x="129095" y="80713"/>
                      <a:pt x="132571" y="81582"/>
                    </a:cubicBezTo>
                    <a:cubicBezTo>
                      <a:pt x="138176" y="82983"/>
                      <a:pt x="143902" y="83849"/>
                      <a:pt x="149567" y="84982"/>
                    </a:cubicBezTo>
                    <a:cubicBezTo>
                      <a:pt x="151833" y="81583"/>
                      <a:pt x="155694" y="78814"/>
                      <a:pt x="156366" y="74784"/>
                    </a:cubicBezTo>
                    <a:cubicBezTo>
                      <a:pt x="157305" y="69154"/>
                      <a:pt x="148536" y="57940"/>
                      <a:pt x="146168" y="54388"/>
                    </a:cubicBezTo>
                    <a:cubicBezTo>
                      <a:pt x="140588" y="37648"/>
                      <a:pt x="146764" y="49220"/>
                      <a:pt x="132571" y="37392"/>
                    </a:cubicBezTo>
                    <a:cubicBezTo>
                      <a:pt x="123922" y="30184"/>
                      <a:pt x="122602" y="24864"/>
                      <a:pt x="112175" y="20396"/>
                    </a:cubicBezTo>
                    <a:cubicBezTo>
                      <a:pt x="107881" y="18556"/>
                      <a:pt x="103053" y="18339"/>
                      <a:pt x="98578" y="16997"/>
                    </a:cubicBezTo>
                    <a:cubicBezTo>
                      <a:pt x="91714" y="14938"/>
                      <a:pt x="84981" y="12464"/>
                      <a:pt x="78183" y="10198"/>
                    </a:cubicBezTo>
                    <a:lnTo>
                      <a:pt x="67985" y="6799"/>
                    </a:lnTo>
                    <a:cubicBezTo>
                      <a:pt x="52122" y="7932"/>
                      <a:pt x="36190" y="8340"/>
                      <a:pt x="20396" y="10198"/>
                    </a:cubicBezTo>
                    <a:cubicBezTo>
                      <a:pt x="11542" y="11240"/>
                      <a:pt x="15863" y="0"/>
                      <a:pt x="1359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7" name="Freeform 386"/>
              <p:cNvSpPr/>
              <p:nvPr/>
            </p:nvSpPr>
            <p:spPr>
              <a:xfrm>
                <a:off x="6063152" y="1965904"/>
                <a:ext cx="78293" cy="108691"/>
              </a:xfrm>
              <a:custGeom>
                <a:avLst/>
                <a:gdLst>
                  <a:gd name="connsiteX0" fmla="*/ 35114 w 78293"/>
                  <a:gd name="connsiteY0" fmla="*/ 2266 h 108691"/>
                  <a:gd name="connsiteX1" fmla="*/ 1122 w 78293"/>
                  <a:gd name="connsiteY1" fmla="*/ 26060 h 108691"/>
                  <a:gd name="connsiteX2" fmla="*/ 11319 w 78293"/>
                  <a:gd name="connsiteY2" fmla="*/ 32859 h 108691"/>
                  <a:gd name="connsiteX3" fmla="*/ 28316 w 78293"/>
                  <a:gd name="connsiteY3" fmla="*/ 36258 h 108691"/>
                  <a:gd name="connsiteX4" fmla="*/ 45312 w 78293"/>
                  <a:gd name="connsiteY4" fmla="*/ 29460 h 108691"/>
                  <a:gd name="connsiteX5" fmla="*/ 48711 w 78293"/>
                  <a:gd name="connsiteY5" fmla="*/ 22661 h 108691"/>
                  <a:gd name="connsiteX6" fmla="*/ 21517 w 78293"/>
                  <a:gd name="connsiteY6" fmla="*/ 29460 h 108691"/>
                  <a:gd name="connsiteX7" fmla="*/ 11319 w 78293"/>
                  <a:gd name="connsiteY7" fmla="*/ 49855 h 108691"/>
                  <a:gd name="connsiteX8" fmla="*/ 52110 w 78293"/>
                  <a:gd name="connsiteY8" fmla="*/ 56654 h 108691"/>
                  <a:gd name="connsiteX9" fmla="*/ 48711 w 78293"/>
                  <a:gd name="connsiteY9" fmla="*/ 46456 h 108691"/>
                  <a:gd name="connsiteX10" fmla="*/ 18118 w 78293"/>
                  <a:gd name="connsiteY10" fmla="*/ 56654 h 108691"/>
                  <a:gd name="connsiteX11" fmla="*/ 14719 w 78293"/>
                  <a:gd name="connsiteY11" fmla="*/ 66851 h 108691"/>
                  <a:gd name="connsiteX12" fmla="*/ 18118 w 78293"/>
                  <a:gd name="connsiteY12" fmla="*/ 77049 h 108691"/>
                  <a:gd name="connsiteX13" fmla="*/ 41913 w 78293"/>
                  <a:gd name="connsiteY13" fmla="*/ 66851 h 108691"/>
                  <a:gd name="connsiteX14" fmla="*/ 18118 w 78293"/>
                  <a:gd name="connsiteY14" fmla="*/ 80448 h 108691"/>
                  <a:gd name="connsiteX15" fmla="*/ 14719 w 78293"/>
                  <a:gd name="connsiteY15" fmla="*/ 90646 h 108691"/>
                  <a:gd name="connsiteX16" fmla="*/ 24916 w 78293"/>
                  <a:gd name="connsiteY16" fmla="*/ 100844 h 108691"/>
                  <a:gd name="connsiteX17" fmla="*/ 52110 w 78293"/>
                  <a:gd name="connsiteY17" fmla="*/ 97445 h 108691"/>
                  <a:gd name="connsiteX18" fmla="*/ 62308 w 78293"/>
                  <a:gd name="connsiteY18" fmla="*/ 94045 h 108691"/>
                  <a:gd name="connsiteX19" fmla="*/ 58909 w 78293"/>
                  <a:gd name="connsiteY19" fmla="*/ 83848 h 108691"/>
                  <a:gd name="connsiteX20" fmla="*/ 31715 w 78293"/>
                  <a:gd name="connsiteY20" fmla="*/ 83848 h 108691"/>
                  <a:gd name="connsiteX21" fmla="*/ 45312 w 78293"/>
                  <a:gd name="connsiteY21" fmla="*/ 90646 h 108691"/>
                  <a:gd name="connsiteX22" fmla="*/ 62308 w 78293"/>
                  <a:gd name="connsiteY22" fmla="*/ 66851 h 108691"/>
                  <a:gd name="connsiteX23" fmla="*/ 58909 w 78293"/>
                  <a:gd name="connsiteY23" fmla="*/ 56654 h 108691"/>
                  <a:gd name="connsiteX24" fmla="*/ 24916 w 78293"/>
                  <a:gd name="connsiteY24" fmla="*/ 56654 h 108691"/>
                  <a:gd name="connsiteX25" fmla="*/ 48711 w 78293"/>
                  <a:gd name="connsiteY25" fmla="*/ 56654 h 108691"/>
                  <a:gd name="connsiteX26" fmla="*/ 55510 w 78293"/>
                  <a:gd name="connsiteY26" fmla="*/ 46456 h 108691"/>
                  <a:gd name="connsiteX27" fmla="*/ 48711 w 78293"/>
                  <a:gd name="connsiteY27" fmla="*/ 29460 h 108691"/>
                  <a:gd name="connsiteX28" fmla="*/ 38513 w 78293"/>
                  <a:gd name="connsiteY28" fmla="*/ 26060 h 108691"/>
                  <a:gd name="connsiteX29" fmla="*/ 14719 w 78293"/>
                  <a:gd name="connsiteY29" fmla="*/ 32859 h 108691"/>
                  <a:gd name="connsiteX30" fmla="*/ 24916 w 78293"/>
                  <a:gd name="connsiteY30" fmla="*/ 39657 h 108691"/>
                  <a:gd name="connsiteX31" fmla="*/ 41913 w 78293"/>
                  <a:gd name="connsiteY31" fmla="*/ 22661 h 108691"/>
                  <a:gd name="connsiteX32" fmla="*/ 38513 w 78293"/>
                  <a:gd name="connsiteY32" fmla="*/ 12463 h 108691"/>
                  <a:gd name="connsiteX33" fmla="*/ 35114 w 78293"/>
                  <a:gd name="connsiteY33" fmla="*/ 2266 h 10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293" h="108691">
                    <a:moveTo>
                      <a:pt x="35114" y="2266"/>
                    </a:moveTo>
                    <a:cubicBezTo>
                      <a:pt x="28882" y="4532"/>
                      <a:pt x="5247" y="11623"/>
                      <a:pt x="1122" y="26060"/>
                    </a:cubicBezTo>
                    <a:cubicBezTo>
                      <a:pt x="0" y="29988"/>
                      <a:pt x="7494" y="31425"/>
                      <a:pt x="11319" y="32859"/>
                    </a:cubicBezTo>
                    <a:cubicBezTo>
                      <a:pt x="16729" y="34888"/>
                      <a:pt x="22650" y="35125"/>
                      <a:pt x="28316" y="36258"/>
                    </a:cubicBezTo>
                    <a:cubicBezTo>
                      <a:pt x="33981" y="33992"/>
                      <a:pt x="39523" y="31390"/>
                      <a:pt x="45312" y="29460"/>
                    </a:cubicBezTo>
                    <a:cubicBezTo>
                      <a:pt x="60252" y="24480"/>
                      <a:pt x="64977" y="28083"/>
                      <a:pt x="48711" y="22661"/>
                    </a:cubicBezTo>
                    <a:cubicBezTo>
                      <a:pt x="47860" y="22831"/>
                      <a:pt x="25003" y="26671"/>
                      <a:pt x="21517" y="29460"/>
                    </a:cubicBezTo>
                    <a:cubicBezTo>
                      <a:pt x="15528" y="34252"/>
                      <a:pt x="13558" y="43138"/>
                      <a:pt x="11319" y="49855"/>
                    </a:cubicBezTo>
                    <a:cubicBezTo>
                      <a:pt x="24476" y="63012"/>
                      <a:pt x="25909" y="69754"/>
                      <a:pt x="52110" y="56654"/>
                    </a:cubicBezTo>
                    <a:cubicBezTo>
                      <a:pt x="55315" y="55052"/>
                      <a:pt x="49844" y="49855"/>
                      <a:pt x="48711" y="46456"/>
                    </a:cubicBezTo>
                    <a:cubicBezTo>
                      <a:pt x="38757" y="48115"/>
                      <a:pt x="25472" y="47461"/>
                      <a:pt x="18118" y="56654"/>
                    </a:cubicBezTo>
                    <a:cubicBezTo>
                      <a:pt x="15880" y="59452"/>
                      <a:pt x="15852" y="63452"/>
                      <a:pt x="14719" y="66851"/>
                    </a:cubicBezTo>
                    <a:cubicBezTo>
                      <a:pt x="15852" y="70250"/>
                      <a:pt x="14593" y="76408"/>
                      <a:pt x="18118" y="77049"/>
                    </a:cubicBezTo>
                    <a:cubicBezTo>
                      <a:pt x="78293" y="87991"/>
                      <a:pt x="53649" y="74676"/>
                      <a:pt x="41913" y="66851"/>
                    </a:cubicBezTo>
                    <a:cubicBezTo>
                      <a:pt x="38570" y="68523"/>
                      <a:pt x="21319" y="76446"/>
                      <a:pt x="18118" y="80448"/>
                    </a:cubicBezTo>
                    <a:cubicBezTo>
                      <a:pt x="15880" y="83246"/>
                      <a:pt x="15852" y="87247"/>
                      <a:pt x="14719" y="90646"/>
                    </a:cubicBezTo>
                    <a:cubicBezTo>
                      <a:pt x="18118" y="94045"/>
                      <a:pt x="20742" y="98459"/>
                      <a:pt x="24916" y="100844"/>
                    </a:cubicBezTo>
                    <a:cubicBezTo>
                      <a:pt x="38648" y="108691"/>
                      <a:pt x="39520" y="102841"/>
                      <a:pt x="52110" y="97445"/>
                    </a:cubicBezTo>
                    <a:cubicBezTo>
                      <a:pt x="55404" y="96033"/>
                      <a:pt x="58909" y="95178"/>
                      <a:pt x="62308" y="94045"/>
                    </a:cubicBezTo>
                    <a:cubicBezTo>
                      <a:pt x="61175" y="90646"/>
                      <a:pt x="61442" y="86381"/>
                      <a:pt x="58909" y="83848"/>
                    </a:cubicBezTo>
                    <a:cubicBezTo>
                      <a:pt x="51939" y="76878"/>
                      <a:pt x="38182" y="82554"/>
                      <a:pt x="31715" y="83848"/>
                    </a:cubicBezTo>
                    <a:cubicBezTo>
                      <a:pt x="36247" y="86114"/>
                      <a:pt x="40245" y="90646"/>
                      <a:pt x="45312" y="90646"/>
                    </a:cubicBezTo>
                    <a:cubicBezTo>
                      <a:pt x="56515" y="90646"/>
                      <a:pt x="60076" y="72432"/>
                      <a:pt x="62308" y="66851"/>
                    </a:cubicBezTo>
                    <a:cubicBezTo>
                      <a:pt x="61175" y="63452"/>
                      <a:pt x="61442" y="59187"/>
                      <a:pt x="58909" y="56654"/>
                    </a:cubicBezTo>
                    <a:cubicBezTo>
                      <a:pt x="51491" y="49236"/>
                      <a:pt x="29045" y="56064"/>
                      <a:pt x="24916" y="56654"/>
                    </a:cubicBezTo>
                    <a:cubicBezTo>
                      <a:pt x="33511" y="58803"/>
                      <a:pt x="40583" y="63156"/>
                      <a:pt x="48711" y="56654"/>
                    </a:cubicBezTo>
                    <a:cubicBezTo>
                      <a:pt x="51901" y="54102"/>
                      <a:pt x="53244" y="49855"/>
                      <a:pt x="55510" y="46456"/>
                    </a:cubicBezTo>
                    <a:cubicBezTo>
                      <a:pt x="53244" y="40791"/>
                      <a:pt x="52617" y="34148"/>
                      <a:pt x="48711" y="29460"/>
                    </a:cubicBezTo>
                    <a:cubicBezTo>
                      <a:pt x="46417" y="26707"/>
                      <a:pt x="42096" y="26060"/>
                      <a:pt x="38513" y="26060"/>
                    </a:cubicBezTo>
                    <a:cubicBezTo>
                      <a:pt x="34248" y="26060"/>
                      <a:pt x="19526" y="31257"/>
                      <a:pt x="14719" y="32859"/>
                    </a:cubicBezTo>
                    <a:cubicBezTo>
                      <a:pt x="18118" y="35125"/>
                      <a:pt x="20831" y="39657"/>
                      <a:pt x="24916" y="39657"/>
                    </a:cubicBezTo>
                    <a:cubicBezTo>
                      <a:pt x="38917" y="39657"/>
                      <a:pt x="38891" y="31726"/>
                      <a:pt x="41913" y="22661"/>
                    </a:cubicBezTo>
                    <a:cubicBezTo>
                      <a:pt x="40780" y="19262"/>
                      <a:pt x="41047" y="14997"/>
                      <a:pt x="38513" y="12463"/>
                    </a:cubicBezTo>
                    <a:cubicBezTo>
                      <a:pt x="31513" y="5463"/>
                      <a:pt x="41346" y="0"/>
                      <a:pt x="35114" y="2266"/>
                    </a:cubicBezTo>
                    <a:close/>
                  </a:path>
                </a:pathLst>
              </a:cu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8" name="Freeform 387"/>
              <p:cNvSpPr/>
              <p:nvPr/>
            </p:nvSpPr>
            <p:spPr>
              <a:xfrm>
                <a:off x="5972494" y="2080345"/>
                <a:ext cx="125772" cy="96931"/>
              </a:xfrm>
              <a:custGeom>
                <a:avLst/>
                <a:gdLst>
                  <a:gd name="connsiteX0" fmla="*/ 125772 w 125772"/>
                  <a:gd name="connsiteY0" fmla="*/ 0 h 96931"/>
                  <a:gd name="connsiteX1" fmla="*/ 71384 w 125772"/>
                  <a:gd name="connsiteY1" fmla="*/ 10198 h 96931"/>
                  <a:gd name="connsiteX2" fmla="*/ 50989 w 125772"/>
                  <a:gd name="connsiteY2" fmla="*/ 16996 h 96931"/>
                  <a:gd name="connsiteX3" fmla="*/ 40791 w 125772"/>
                  <a:gd name="connsiteY3" fmla="*/ 23795 h 96931"/>
                  <a:gd name="connsiteX4" fmla="*/ 27194 w 125772"/>
                  <a:gd name="connsiteY4" fmla="*/ 54388 h 96931"/>
                  <a:gd name="connsiteX5" fmla="*/ 23794 w 125772"/>
                  <a:gd name="connsiteY5" fmla="*/ 64586 h 96931"/>
                  <a:gd name="connsiteX6" fmla="*/ 3399 w 125772"/>
                  <a:gd name="connsiteY6" fmla="*/ 61187 h 96931"/>
                  <a:gd name="connsiteX7" fmla="*/ 0 w 125772"/>
                  <a:gd name="connsiteY7" fmla="*/ 71384 h 96931"/>
                  <a:gd name="connsiteX8" fmla="*/ 3399 w 125772"/>
                  <a:gd name="connsiteY8" fmla="*/ 84981 h 96931"/>
                  <a:gd name="connsiteX9" fmla="*/ 33992 w 125772"/>
                  <a:gd name="connsiteY9" fmla="*/ 88381 h 96931"/>
                  <a:gd name="connsiteX10" fmla="*/ 44190 w 125772"/>
                  <a:gd name="connsiteY10" fmla="*/ 81582 h 96931"/>
                  <a:gd name="connsiteX11" fmla="*/ 40791 w 125772"/>
                  <a:gd name="connsiteY11" fmla="*/ 50989 h 96931"/>
                  <a:gd name="connsiteX12" fmla="*/ 13597 w 125772"/>
                  <a:gd name="connsiteY12" fmla="*/ 64586 h 96931"/>
                  <a:gd name="connsiteX13" fmla="*/ 13597 w 125772"/>
                  <a:gd name="connsiteY13" fmla="*/ 67985 h 96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5772" h="96931">
                    <a:moveTo>
                      <a:pt x="125772" y="0"/>
                    </a:moveTo>
                    <a:cubicBezTo>
                      <a:pt x="103402" y="2796"/>
                      <a:pt x="93023" y="2985"/>
                      <a:pt x="71384" y="10198"/>
                    </a:cubicBezTo>
                    <a:lnTo>
                      <a:pt x="50989" y="16996"/>
                    </a:lnTo>
                    <a:cubicBezTo>
                      <a:pt x="47590" y="19262"/>
                      <a:pt x="43680" y="20906"/>
                      <a:pt x="40791" y="23795"/>
                    </a:cubicBezTo>
                    <a:cubicBezTo>
                      <a:pt x="32710" y="31876"/>
                      <a:pt x="30561" y="44288"/>
                      <a:pt x="27194" y="54388"/>
                    </a:cubicBezTo>
                    <a:lnTo>
                      <a:pt x="23794" y="64586"/>
                    </a:lnTo>
                    <a:cubicBezTo>
                      <a:pt x="17033" y="60078"/>
                      <a:pt x="11844" y="52742"/>
                      <a:pt x="3399" y="61187"/>
                    </a:cubicBezTo>
                    <a:cubicBezTo>
                      <a:pt x="866" y="63720"/>
                      <a:pt x="1133" y="67985"/>
                      <a:pt x="0" y="71384"/>
                    </a:cubicBezTo>
                    <a:cubicBezTo>
                      <a:pt x="1133" y="75916"/>
                      <a:pt x="808" y="81094"/>
                      <a:pt x="3399" y="84981"/>
                    </a:cubicBezTo>
                    <a:cubicBezTo>
                      <a:pt x="11365" y="96931"/>
                      <a:pt x="23005" y="90212"/>
                      <a:pt x="33992" y="88381"/>
                    </a:cubicBezTo>
                    <a:cubicBezTo>
                      <a:pt x="37391" y="86115"/>
                      <a:pt x="42363" y="85236"/>
                      <a:pt x="44190" y="81582"/>
                    </a:cubicBezTo>
                    <a:cubicBezTo>
                      <a:pt x="52913" y="64136"/>
                      <a:pt x="48654" y="62785"/>
                      <a:pt x="40791" y="50989"/>
                    </a:cubicBezTo>
                    <a:cubicBezTo>
                      <a:pt x="16888" y="54403"/>
                      <a:pt x="17992" y="47007"/>
                      <a:pt x="13597" y="64586"/>
                    </a:cubicBezTo>
                    <a:cubicBezTo>
                      <a:pt x="13322" y="65685"/>
                      <a:pt x="13597" y="66852"/>
                      <a:pt x="13597" y="67985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9" name="Freeform 388"/>
              <p:cNvSpPr/>
              <p:nvPr/>
            </p:nvSpPr>
            <p:spPr>
              <a:xfrm>
                <a:off x="6122061" y="2071891"/>
                <a:ext cx="110927" cy="93435"/>
              </a:xfrm>
              <a:custGeom>
                <a:avLst/>
                <a:gdLst>
                  <a:gd name="connsiteX0" fmla="*/ 0 w 110927"/>
                  <a:gd name="connsiteY0" fmla="*/ 8454 h 93435"/>
                  <a:gd name="connsiteX1" fmla="*/ 13597 w 110927"/>
                  <a:gd name="connsiteY1" fmla="*/ 1655 h 93435"/>
                  <a:gd name="connsiteX2" fmla="*/ 61187 w 110927"/>
                  <a:gd name="connsiteY2" fmla="*/ 8454 h 93435"/>
                  <a:gd name="connsiteX3" fmla="*/ 71384 w 110927"/>
                  <a:gd name="connsiteY3" fmla="*/ 15252 h 93435"/>
                  <a:gd name="connsiteX4" fmla="*/ 81582 w 110927"/>
                  <a:gd name="connsiteY4" fmla="*/ 35648 h 93435"/>
                  <a:gd name="connsiteX5" fmla="*/ 88381 w 110927"/>
                  <a:gd name="connsiteY5" fmla="*/ 45846 h 93435"/>
                  <a:gd name="connsiteX6" fmla="*/ 84981 w 110927"/>
                  <a:gd name="connsiteY6" fmla="*/ 62842 h 93435"/>
                  <a:gd name="connsiteX7" fmla="*/ 71384 w 110927"/>
                  <a:gd name="connsiteY7" fmla="*/ 66241 h 93435"/>
                  <a:gd name="connsiteX8" fmla="*/ 71384 w 110927"/>
                  <a:gd name="connsiteY8" fmla="*/ 90036 h 93435"/>
                  <a:gd name="connsiteX9" fmla="*/ 81582 w 110927"/>
                  <a:gd name="connsiteY9" fmla="*/ 93435 h 93435"/>
                  <a:gd name="connsiteX10" fmla="*/ 91780 w 110927"/>
                  <a:gd name="connsiteY10" fmla="*/ 90036 h 93435"/>
                  <a:gd name="connsiteX11" fmla="*/ 101978 w 110927"/>
                  <a:gd name="connsiteY11" fmla="*/ 59443 h 93435"/>
                  <a:gd name="connsiteX12" fmla="*/ 91780 w 110927"/>
                  <a:gd name="connsiteY12" fmla="*/ 52644 h 93435"/>
                  <a:gd name="connsiteX13" fmla="*/ 78183 w 110927"/>
                  <a:gd name="connsiteY13" fmla="*/ 59443 h 93435"/>
                  <a:gd name="connsiteX14" fmla="*/ 67985 w 110927"/>
                  <a:gd name="connsiteY14" fmla="*/ 73040 h 9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927" h="93435">
                    <a:moveTo>
                      <a:pt x="0" y="8454"/>
                    </a:moveTo>
                    <a:cubicBezTo>
                      <a:pt x="4532" y="6188"/>
                      <a:pt x="8541" y="1992"/>
                      <a:pt x="13597" y="1655"/>
                    </a:cubicBezTo>
                    <a:cubicBezTo>
                      <a:pt x="38419" y="0"/>
                      <a:pt x="43736" y="2638"/>
                      <a:pt x="61187" y="8454"/>
                    </a:cubicBezTo>
                    <a:cubicBezTo>
                      <a:pt x="64586" y="10720"/>
                      <a:pt x="68495" y="12363"/>
                      <a:pt x="71384" y="15252"/>
                    </a:cubicBezTo>
                    <a:cubicBezTo>
                      <a:pt x="81128" y="24996"/>
                      <a:pt x="76051" y="24587"/>
                      <a:pt x="81582" y="35648"/>
                    </a:cubicBezTo>
                    <a:cubicBezTo>
                      <a:pt x="83409" y="39302"/>
                      <a:pt x="86115" y="42447"/>
                      <a:pt x="88381" y="45846"/>
                    </a:cubicBezTo>
                    <a:cubicBezTo>
                      <a:pt x="96312" y="69640"/>
                      <a:pt x="101977" y="68507"/>
                      <a:pt x="84981" y="62842"/>
                    </a:cubicBezTo>
                    <a:cubicBezTo>
                      <a:pt x="80449" y="63975"/>
                      <a:pt x="74687" y="62938"/>
                      <a:pt x="71384" y="66241"/>
                    </a:cubicBezTo>
                    <a:cubicBezTo>
                      <a:pt x="67072" y="70553"/>
                      <a:pt x="66542" y="85194"/>
                      <a:pt x="71384" y="90036"/>
                    </a:cubicBezTo>
                    <a:cubicBezTo>
                      <a:pt x="73918" y="92570"/>
                      <a:pt x="78183" y="92302"/>
                      <a:pt x="81582" y="93435"/>
                    </a:cubicBezTo>
                    <a:cubicBezTo>
                      <a:pt x="84981" y="92302"/>
                      <a:pt x="88864" y="92119"/>
                      <a:pt x="91780" y="90036"/>
                    </a:cubicBezTo>
                    <a:cubicBezTo>
                      <a:pt x="104700" y="80808"/>
                      <a:pt x="110927" y="75104"/>
                      <a:pt x="101978" y="59443"/>
                    </a:cubicBezTo>
                    <a:cubicBezTo>
                      <a:pt x="99951" y="55896"/>
                      <a:pt x="95179" y="54910"/>
                      <a:pt x="91780" y="52644"/>
                    </a:cubicBezTo>
                    <a:cubicBezTo>
                      <a:pt x="87248" y="54910"/>
                      <a:pt x="82030" y="56145"/>
                      <a:pt x="78183" y="59443"/>
                    </a:cubicBezTo>
                    <a:cubicBezTo>
                      <a:pt x="73881" y="63130"/>
                      <a:pt x="67985" y="73040"/>
                      <a:pt x="67985" y="73040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0" name="Freeform 389"/>
              <p:cNvSpPr/>
              <p:nvPr/>
            </p:nvSpPr>
            <p:spPr>
              <a:xfrm>
                <a:off x="5986091" y="2052366"/>
                <a:ext cx="98578" cy="38177"/>
              </a:xfrm>
              <a:custGeom>
                <a:avLst/>
                <a:gdLst>
                  <a:gd name="connsiteX0" fmla="*/ 98578 w 98578"/>
                  <a:gd name="connsiteY0" fmla="*/ 21180 h 38177"/>
                  <a:gd name="connsiteX1" fmla="*/ 78183 w 98578"/>
                  <a:gd name="connsiteY1" fmla="*/ 10983 h 38177"/>
                  <a:gd name="connsiteX2" fmla="*/ 57787 w 98578"/>
                  <a:gd name="connsiteY2" fmla="*/ 785 h 38177"/>
                  <a:gd name="connsiteX3" fmla="*/ 40791 w 98578"/>
                  <a:gd name="connsiteY3" fmla="*/ 4184 h 38177"/>
                  <a:gd name="connsiteX4" fmla="*/ 27194 w 98578"/>
                  <a:gd name="connsiteY4" fmla="*/ 7583 h 38177"/>
                  <a:gd name="connsiteX5" fmla="*/ 23795 w 98578"/>
                  <a:gd name="connsiteY5" fmla="*/ 17781 h 38177"/>
                  <a:gd name="connsiteX6" fmla="*/ 13597 w 98578"/>
                  <a:gd name="connsiteY6" fmla="*/ 7583 h 38177"/>
                  <a:gd name="connsiteX7" fmla="*/ 0 w 98578"/>
                  <a:gd name="connsiteY7" fmla="*/ 21180 h 38177"/>
                  <a:gd name="connsiteX8" fmla="*/ 3399 w 98578"/>
                  <a:gd name="connsiteY8" fmla="*/ 31378 h 38177"/>
                  <a:gd name="connsiteX9" fmla="*/ 23795 w 98578"/>
                  <a:gd name="connsiteY9" fmla="*/ 38177 h 38177"/>
                  <a:gd name="connsiteX10" fmla="*/ 33992 w 98578"/>
                  <a:gd name="connsiteY10" fmla="*/ 34777 h 38177"/>
                  <a:gd name="connsiteX11" fmla="*/ 33992 w 98578"/>
                  <a:gd name="connsiteY11" fmla="*/ 14382 h 38177"/>
                  <a:gd name="connsiteX12" fmla="*/ 23795 w 98578"/>
                  <a:gd name="connsiteY12" fmla="*/ 4184 h 38177"/>
                  <a:gd name="connsiteX13" fmla="*/ 10197 w 98578"/>
                  <a:gd name="connsiteY13" fmla="*/ 14382 h 3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8578" h="38177">
                    <a:moveTo>
                      <a:pt x="98578" y="21180"/>
                    </a:moveTo>
                    <a:cubicBezTo>
                      <a:pt x="91780" y="17781"/>
                      <a:pt x="84827" y="14674"/>
                      <a:pt x="78183" y="10983"/>
                    </a:cubicBezTo>
                    <a:cubicBezTo>
                      <a:pt x="58413" y="0"/>
                      <a:pt x="77641" y="7402"/>
                      <a:pt x="57787" y="785"/>
                    </a:cubicBezTo>
                    <a:cubicBezTo>
                      <a:pt x="52122" y="1918"/>
                      <a:pt x="46431" y="2931"/>
                      <a:pt x="40791" y="4184"/>
                    </a:cubicBezTo>
                    <a:cubicBezTo>
                      <a:pt x="36230" y="5197"/>
                      <a:pt x="30842" y="4665"/>
                      <a:pt x="27194" y="7583"/>
                    </a:cubicBezTo>
                    <a:cubicBezTo>
                      <a:pt x="24396" y="9821"/>
                      <a:pt x="24928" y="14382"/>
                      <a:pt x="23795" y="17781"/>
                    </a:cubicBezTo>
                    <a:cubicBezTo>
                      <a:pt x="20396" y="14382"/>
                      <a:pt x="18158" y="9103"/>
                      <a:pt x="13597" y="7583"/>
                    </a:cubicBezTo>
                    <a:cubicBezTo>
                      <a:pt x="2720" y="3958"/>
                      <a:pt x="1813" y="15741"/>
                      <a:pt x="0" y="21180"/>
                    </a:cubicBezTo>
                    <a:cubicBezTo>
                      <a:pt x="1133" y="24579"/>
                      <a:pt x="483" y="29295"/>
                      <a:pt x="3399" y="31378"/>
                    </a:cubicBezTo>
                    <a:cubicBezTo>
                      <a:pt x="9231" y="35544"/>
                      <a:pt x="23795" y="38177"/>
                      <a:pt x="23795" y="38177"/>
                    </a:cubicBezTo>
                    <a:cubicBezTo>
                      <a:pt x="27194" y="37044"/>
                      <a:pt x="31458" y="37311"/>
                      <a:pt x="33992" y="34777"/>
                    </a:cubicBezTo>
                    <a:cubicBezTo>
                      <a:pt x="39432" y="29337"/>
                      <a:pt x="37619" y="19822"/>
                      <a:pt x="33992" y="14382"/>
                    </a:cubicBezTo>
                    <a:cubicBezTo>
                      <a:pt x="31326" y="10382"/>
                      <a:pt x="27194" y="7583"/>
                      <a:pt x="23795" y="4184"/>
                    </a:cubicBezTo>
                    <a:cubicBezTo>
                      <a:pt x="12264" y="11872"/>
                      <a:pt x="16486" y="8095"/>
                      <a:pt x="10197" y="14382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1" name="Freeform 390"/>
              <p:cNvSpPr/>
              <p:nvPr/>
            </p:nvSpPr>
            <p:spPr>
              <a:xfrm>
                <a:off x="5958696" y="1592649"/>
                <a:ext cx="76933" cy="277509"/>
              </a:xfrm>
              <a:custGeom>
                <a:avLst/>
                <a:gdLst>
                  <a:gd name="connsiteX0" fmla="*/ 57988 w 76933"/>
                  <a:gd name="connsiteY0" fmla="*/ 273543 h 277509"/>
                  <a:gd name="connsiteX1" fmla="*/ 40992 w 76933"/>
                  <a:gd name="connsiteY1" fmla="*/ 239550 h 277509"/>
                  <a:gd name="connsiteX2" fmla="*/ 27395 w 76933"/>
                  <a:gd name="connsiteY2" fmla="*/ 215755 h 277509"/>
                  <a:gd name="connsiteX3" fmla="*/ 17197 w 76933"/>
                  <a:gd name="connsiteY3" fmla="*/ 191961 h 277509"/>
                  <a:gd name="connsiteX4" fmla="*/ 6999 w 76933"/>
                  <a:gd name="connsiteY4" fmla="*/ 151170 h 277509"/>
                  <a:gd name="connsiteX5" fmla="*/ 17197 w 76933"/>
                  <a:gd name="connsiteY5" fmla="*/ 32196 h 277509"/>
                  <a:gd name="connsiteX6" fmla="*/ 20596 w 76933"/>
                  <a:gd name="connsiteY6" fmla="*/ 21998 h 277509"/>
                  <a:gd name="connsiteX7" fmla="*/ 27395 w 76933"/>
                  <a:gd name="connsiteY7" fmla="*/ 11800 h 277509"/>
                  <a:gd name="connsiteX8" fmla="*/ 30794 w 76933"/>
                  <a:gd name="connsiteY8" fmla="*/ 1602 h 277509"/>
                  <a:gd name="connsiteX9" fmla="*/ 34193 w 76933"/>
                  <a:gd name="connsiteY9" fmla="*/ 15199 h 277509"/>
                  <a:gd name="connsiteX10" fmla="*/ 37592 w 76933"/>
                  <a:gd name="connsiteY10" fmla="*/ 42393 h 277509"/>
                  <a:gd name="connsiteX11" fmla="*/ 44391 w 76933"/>
                  <a:gd name="connsiteY11" fmla="*/ 66188 h 277509"/>
                  <a:gd name="connsiteX12" fmla="*/ 51190 w 76933"/>
                  <a:gd name="connsiteY12" fmla="*/ 79785 h 277509"/>
                  <a:gd name="connsiteX13" fmla="*/ 57988 w 76933"/>
                  <a:gd name="connsiteY13" fmla="*/ 106979 h 277509"/>
                  <a:gd name="connsiteX14" fmla="*/ 61387 w 76933"/>
                  <a:gd name="connsiteY14" fmla="*/ 120576 h 277509"/>
                  <a:gd name="connsiteX15" fmla="*/ 64787 w 76933"/>
                  <a:gd name="connsiteY15" fmla="*/ 157968 h 277509"/>
                  <a:gd name="connsiteX16" fmla="*/ 68186 w 76933"/>
                  <a:gd name="connsiteY16" fmla="*/ 178364 h 277509"/>
                  <a:gd name="connsiteX17" fmla="*/ 74984 w 76933"/>
                  <a:gd name="connsiteY17" fmla="*/ 222554 h 277509"/>
                  <a:gd name="connsiteX18" fmla="*/ 68186 w 76933"/>
                  <a:gd name="connsiteY18" fmla="*/ 253147 h 277509"/>
                  <a:gd name="connsiteX19" fmla="*/ 64787 w 76933"/>
                  <a:gd name="connsiteY19" fmla="*/ 263345 h 277509"/>
                  <a:gd name="connsiteX20" fmla="*/ 57988 w 76933"/>
                  <a:gd name="connsiteY20" fmla="*/ 273543 h 27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933" h="277509">
                    <a:moveTo>
                      <a:pt x="57988" y="273543"/>
                    </a:moveTo>
                    <a:cubicBezTo>
                      <a:pt x="54022" y="269577"/>
                      <a:pt x="46919" y="250746"/>
                      <a:pt x="40992" y="239550"/>
                    </a:cubicBezTo>
                    <a:cubicBezTo>
                      <a:pt x="36718" y="231476"/>
                      <a:pt x="31175" y="224071"/>
                      <a:pt x="27395" y="215755"/>
                    </a:cubicBezTo>
                    <a:cubicBezTo>
                      <a:pt x="11717" y="181264"/>
                      <a:pt x="36456" y="220850"/>
                      <a:pt x="17197" y="191961"/>
                    </a:cubicBezTo>
                    <a:cubicBezTo>
                      <a:pt x="8218" y="165027"/>
                      <a:pt x="11576" y="178634"/>
                      <a:pt x="6999" y="151170"/>
                    </a:cubicBezTo>
                    <a:cubicBezTo>
                      <a:pt x="10646" y="45412"/>
                      <a:pt x="0" y="83786"/>
                      <a:pt x="17197" y="32196"/>
                    </a:cubicBezTo>
                    <a:cubicBezTo>
                      <a:pt x="18330" y="28797"/>
                      <a:pt x="18608" y="24979"/>
                      <a:pt x="20596" y="21998"/>
                    </a:cubicBezTo>
                    <a:lnTo>
                      <a:pt x="27395" y="11800"/>
                    </a:lnTo>
                    <a:cubicBezTo>
                      <a:pt x="28528" y="8401"/>
                      <a:pt x="27589" y="0"/>
                      <a:pt x="30794" y="1602"/>
                    </a:cubicBezTo>
                    <a:cubicBezTo>
                      <a:pt x="34973" y="3691"/>
                      <a:pt x="33425" y="10591"/>
                      <a:pt x="34193" y="15199"/>
                    </a:cubicBezTo>
                    <a:cubicBezTo>
                      <a:pt x="35695" y="24210"/>
                      <a:pt x="36090" y="33382"/>
                      <a:pt x="37592" y="42393"/>
                    </a:cubicBezTo>
                    <a:cubicBezTo>
                      <a:pt x="38375" y="47091"/>
                      <a:pt x="42188" y="61049"/>
                      <a:pt x="44391" y="66188"/>
                    </a:cubicBezTo>
                    <a:cubicBezTo>
                      <a:pt x="46387" y="70846"/>
                      <a:pt x="48924" y="75253"/>
                      <a:pt x="51190" y="79785"/>
                    </a:cubicBezTo>
                    <a:lnTo>
                      <a:pt x="57988" y="106979"/>
                    </a:lnTo>
                    <a:lnTo>
                      <a:pt x="61387" y="120576"/>
                    </a:lnTo>
                    <a:cubicBezTo>
                      <a:pt x="62520" y="133040"/>
                      <a:pt x="63325" y="145538"/>
                      <a:pt x="64787" y="157968"/>
                    </a:cubicBezTo>
                    <a:cubicBezTo>
                      <a:pt x="65592" y="164813"/>
                      <a:pt x="67138" y="171552"/>
                      <a:pt x="68186" y="178364"/>
                    </a:cubicBezTo>
                    <a:cubicBezTo>
                      <a:pt x="76933" y="235226"/>
                      <a:pt x="66505" y="171677"/>
                      <a:pt x="74984" y="222554"/>
                    </a:cubicBezTo>
                    <a:cubicBezTo>
                      <a:pt x="72648" y="234237"/>
                      <a:pt x="71386" y="241946"/>
                      <a:pt x="68186" y="253147"/>
                    </a:cubicBezTo>
                    <a:cubicBezTo>
                      <a:pt x="67202" y="256592"/>
                      <a:pt x="65111" y="259777"/>
                      <a:pt x="64787" y="263345"/>
                    </a:cubicBezTo>
                    <a:cubicBezTo>
                      <a:pt x="63966" y="272372"/>
                      <a:pt x="61954" y="277509"/>
                      <a:pt x="57988" y="2735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74" name="Group 349"/>
            <p:cNvGrpSpPr/>
            <p:nvPr/>
          </p:nvGrpSpPr>
          <p:grpSpPr>
            <a:xfrm>
              <a:off x="5903936" y="1385614"/>
              <a:ext cx="288032" cy="720080"/>
              <a:chOff x="6660232" y="1196752"/>
              <a:chExt cx="792088" cy="1904252"/>
            </a:xfrm>
          </p:grpSpPr>
          <p:sp>
            <p:nvSpPr>
              <p:cNvPr id="375" name="Freeform 374"/>
              <p:cNvSpPr/>
              <p:nvPr/>
            </p:nvSpPr>
            <p:spPr>
              <a:xfrm>
                <a:off x="7036857" y="1662980"/>
                <a:ext cx="415463" cy="560093"/>
              </a:xfrm>
              <a:custGeom>
                <a:avLst/>
                <a:gdLst>
                  <a:gd name="connsiteX0" fmla="*/ 11430 w 139334"/>
                  <a:gd name="connsiteY0" fmla="*/ 49530 h 223629"/>
                  <a:gd name="connsiteX1" fmla="*/ 34290 w 139334"/>
                  <a:gd name="connsiteY1" fmla="*/ 64770 h 223629"/>
                  <a:gd name="connsiteX2" fmla="*/ 53340 w 139334"/>
                  <a:gd name="connsiteY2" fmla="*/ 99060 h 223629"/>
                  <a:gd name="connsiteX3" fmla="*/ 64770 w 139334"/>
                  <a:gd name="connsiteY3" fmla="*/ 106680 h 223629"/>
                  <a:gd name="connsiteX4" fmla="*/ 83820 w 139334"/>
                  <a:gd name="connsiteY4" fmla="*/ 140970 h 223629"/>
                  <a:gd name="connsiteX5" fmla="*/ 91440 w 139334"/>
                  <a:gd name="connsiteY5" fmla="*/ 152400 h 223629"/>
                  <a:gd name="connsiteX6" fmla="*/ 91440 w 139334"/>
                  <a:gd name="connsiteY6" fmla="*/ 45720 h 223629"/>
                  <a:gd name="connsiteX7" fmla="*/ 110490 w 139334"/>
                  <a:gd name="connsiteY7" fmla="*/ 22860 h 223629"/>
                  <a:gd name="connsiteX8" fmla="*/ 121920 w 139334"/>
                  <a:gd name="connsiteY8" fmla="*/ 0 h 223629"/>
                  <a:gd name="connsiteX9" fmla="*/ 129540 w 139334"/>
                  <a:gd name="connsiteY9" fmla="*/ 30480 h 223629"/>
                  <a:gd name="connsiteX10" fmla="*/ 121920 w 139334"/>
                  <a:gd name="connsiteY10" fmla="*/ 60960 h 223629"/>
                  <a:gd name="connsiteX11" fmla="*/ 114300 w 139334"/>
                  <a:gd name="connsiteY11" fmla="*/ 72390 h 223629"/>
                  <a:gd name="connsiteX12" fmla="*/ 121920 w 139334"/>
                  <a:gd name="connsiteY12" fmla="*/ 129540 h 223629"/>
                  <a:gd name="connsiteX13" fmla="*/ 125730 w 139334"/>
                  <a:gd name="connsiteY13" fmla="*/ 140970 h 223629"/>
                  <a:gd name="connsiteX14" fmla="*/ 129540 w 139334"/>
                  <a:gd name="connsiteY14" fmla="*/ 160020 h 223629"/>
                  <a:gd name="connsiteX15" fmla="*/ 133350 w 139334"/>
                  <a:gd name="connsiteY15" fmla="*/ 175260 h 223629"/>
                  <a:gd name="connsiteX16" fmla="*/ 129540 w 139334"/>
                  <a:gd name="connsiteY16" fmla="*/ 209550 h 223629"/>
                  <a:gd name="connsiteX17" fmla="*/ 72390 w 139334"/>
                  <a:gd name="connsiteY17" fmla="*/ 198120 h 223629"/>
                  <a:gd name="connsiteX18" fmla="*/ 57150 w 139334"/>
                  <a:gd name="connsiteY18" fmla="*/ 175260 h 223629"/>
                  <a:gd name="connsiteX19" fmla="*/ 34290 w 139334"/>
                  <a:gd name="connsiteY19" fmla="*/ 152400 h 223629"/>
                  <a:gd name="connsiteX20" fmla="*/ 19050 w 139334"/>
                  <a:gd name="connsiteY20" fmla="*/ 129540 h 223629"/>
                  <a:gd name="connsiteX21" fmla="*/ 15240 w 139334"/>
                  <a:gd name="connsiteY21" fmla="*/ 118110 h 223629"/>
                  <a:gd name="connsiteX22" fmla="*/ 0 w 139334"/>
                  <a:gd name="connsiteY22" fmla="*/ 95250 h 223629"/>
                  <a:gd name="connsiteX23" fmla="*/ 3810 w 139334"/>
                  <a:gd name="connsiteY23" fmla="*/ 72390 h 223629"/>
                  <a:gd name="connsiteX24" fmla="*/ 11430 w 139334"/>
                  <a:gd name="connsiteY24" fmla="*/ 49530 h 223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9334" h="223629">
                    <a:moveTo>
                      <a:pt x="11430" y="49530"/>
                    </a:moveTo>
                    <a:cubicBezTo>
                      <a:pt x="16510" y="48260"/>
                      <a:pt x="31394" y="56082"/>
                      <a:pt x="34290" y="64770"/>
                    </a:cubicBezTo>
                    <a:cubicBezTo>
                      <a:pt x="38260" y="76681"/>
                      <a:pt x="42111" y="91574"/>
                      <a:pt x="53340" y="99060"/>
                    </a:cubicBezTo>
                    <a:lnTo>
                      <a:pt x="64770" y="106680"/>
                    </a:lnTo>
                    <a:cubicBezTo>
                      <a:pt x="71476" y="126798"/>
                      <a:pt x="66352" y="114768"/>
                      <a:pt x="83820" y="140970"/>
                    </a:cubicBezTo>
                    <a:lnTo>
                      <a:pt x="91440" y="152400"/>
                    </a:lnTo>
                    <a:cubicBezTo>
                      <a:pt x="85089" y="107944"/>
                      <a:pt x="83531" y="108995"/>
                      <a:pt x="91440" y="45720"/>
                    </a:cubicBezTo>
                    <a:cubicBezTo>
                      <a:pt x="92275" y="39043"/>
                      <a:pt x="107323" y="26660"/>
                      <a:pt x="110490" y="22860"/>
                    </a:cubicBezTo>
                    <a:cubicBezTo>
                      <a:pt x="118696" y="13012"/>
                      <a:pt x="118101" y="11456"/>
                      <a:pt x="121920" y="0"/>
                    </a:cubicBezTo>
                    <a:cubicBezTo>
                      <a:pt x="124926" y="9019"/>
                      <a:pt x="129540" y="21285"/>
                      <a:pt x="129540" y="30480"/>
                    </a:cubicBezTo>
                    <a:cubicBezTo>
                      <a:pt x="129540" y="34827"/>
                      <a:pt x="124926" y="54947"/>
                      <a:pt x="121920" y="60960"/>
                    </a:cubicBezTo>
                    <a:cubicBezTo>
                      <a:pt x="119872" y="65056"/>
                      <a:pt x="116840" y="68580"/>
                      <a:pt x="114300" y="72390"/>
                    </a:cubicBezTo>
                    <a:cubicBezTo>
                      <a:pt x="123644" y="109768"/>
                      <a:pt x="111924" y="59567"/>
                      <a:pt x="121920" y="129540"/>
                    </a:cubicBezTo>
                    <a:cubicBezTo>
                      <a:pt x="122488" y="133516"/>
                      <a:pt x="124756" y="137074"/>
                      <a:pt x="125730" y="140970"/>
                    </a:cubicBezTo>
                    <a:cubicBezTo>
                      <a:pt x="127301" y="147252"/>
                      <a:pt x="128135" y="153698"/>
                      <a:pt x="129540" y="160020"/>
                    </a:cubicBezTo>
                    <a:cubicBezTo>
                      <a:pt x="130676" y="165132"/>
                      <a:pt x="132080" y="170180"/>
                      <a:pt x="133350" y="175260"/>
                    </a:cubicBezTo>
                    <a:cubicBezTo>
                      <a:pt x="132080" y="186690"/>
                      <a:pt x="139334" y="203523"/>
                      <a:pt x="129540" y="209550"/>
                    </a:cubicBezTo>
                    <a:cubicBezTo>
                      <a:pt x="106661" y="223629"/>
                      <a:pt x="88339" y="208753"/>
                      <a:pt x="72390" y="198120"/>
                    </a:cubicBezTo>
                    <a:cubicBezTo>
                      <a:pt x="67310" y="190500"/>
                      <a:pt x="63626" y="181736"/>
                      <a:pt x="57150" y="175260"/>
                    </a:cubicBezTo>
                    <a:lnTo>
                      <a:pt x="34290" y="152400"/>
                    </a:lnTo>
                    <a:cubicBezTo>
                      <a:pt x="25231" y="125222"/>
                      <a:pt x="38076" y="158080"/>
                      <a:pt x="19050" y="129540"/>
                    </a:cubicBezTo>
                    <a:cubicBezTo>
                      <a:pt x="16822" y="126198"/>
                      <a:pt x="17190" y="121621"/>
                      <a:pt x="15240" y="118110"/>
                    </a:cubicBezTo>
                    <a:cubicBezTo>
                      <a:pt x="10792" y="110104"/>
                      <a:pt x="0" y="95250"/>
                      <a:pt x="0" y="95250"/>
                    </a:cubicBezTo>
                    <a:cubicBezTo>
                      <a:pt x="1270" y="87630"/>
                      <a:pt x="58" y="79143"/>
                      <a:pt x="3810" y="72390"/>
                    </a:cubicBezTo>
                    <a:cubicBezTo>
                      <a:pt x="6894" y="66839"/>
                      <a:pt x="6350" y="50800"/>
                      <a:pt x="11430" y="49530"/>
                    </a:cubicBezTo>
                    <a:close/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Freeform 375"/>
              <p:cNvSpPr/>
              <p:nvPr/>
            </p:nvSpPr>
            <p:spPr>
              <a:xfrm>
                <a:off x="6834197" y="2243289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7" name="Freeform 376"/>
              <p:cNvSpPr/>
              <p:nvPr/>
            </p:nvSpPr>
            <p:spPr>
              <a:xfrm>
                <a:off x="6672406" y="2259406"/>
                <a:ext cx="561585" cy="841598"/>
              </a:xfrm>
              <a:custGeom>
                <a:avLst/>
                <a:gdLst>
                  <a:gd name="connsiteX0" fmla="*/ 13479 w 188339"/>
                  <a:gd name="connsiteY0" fmla="*/ 44191 h 275340"/>
                  <a:gd name="connsiteX1" fmla="*/ 71266 w 188339"/>
                  <a:gd name="connsiteY1" fmla="*/ 50989 h 275340"/>
                  <a:gd name="connsiteX2" fmla="*/ 84864 w 188339"/>
                  <a:gd name="connsiteY2" fmla="*/ 54389 h 275340"/>
                  <a:gd name="connsiteX3" fmla="*/ 98461 w 188339"/>
                  <a:gd name="connsiteY3" fmla="*/ 64586 h 275340"/>
                  <a:gd name="connsiteX4" fmla="*/ 122255 w 188339"/>
                  <a:gd name="connsiteY4" fmla="*/ 84982 h 275340"/>
                  <a:gd name="connsiteX5" fmla="*/ 118856 w 188339"/>
                  <a:gd name="connsiteY5" fmla="*/ 176762 h 275340"/>
                  <a:gd name="connsiteX6" fmla="*/ 115457 w 188339"/>
                  <a:gd name="connsiteY6" fmla="*/ 186960 h 275340"/>
                  <a:gd name="connsiteX7" fmla="*/ 108658 w 188339"/>
                  <a:gd name="connsiteY7" fmla="*/ 227751 h 275340"/>
                  <a:gd name="connsiteX8" fmla="*/ 101860 w 188339"/>
                  <a:gd name="connsiteY8" fmla="*/ 258344 h 275340"/>
                  <a:gd name="connsiteX9" fmla="*/ 105259 w 188339"/>
                  <a:gd name="connsiteY9" fmla="*/ 268542 h 275340"/>
                  <a:gd name="connsiteX10" fmla="*/ 115457 w 188339"/>
                  <a:gd name="connsiteY10" fmla="*/ 271941 h 275340"/>
                  <a:gd name="connsiteX11" fmla="*/ 142651 w 188339"/>
                  <a:gd name="connsiteY11" fmla="*/ 275340 h 275340"/>
                  <a:gd name="connsiteX12" fmla="*/ 163046 w 188339"/>
                  <a:gd name="connsiteY12" fmla="*/ 265142 h 275340"/>
                  <a:gd name="connsiteX13" fmla="*/ 169845 w 188339"/>
                  <a:gd name="connsiteY13" fmla="*/ 254945 h 275340"/>
                  <a:gd name="connsiteX14" fmla="*/ 176643 w 188339"/>
                  <a:gd name="connsiteY14" fmla="*/ 234549 h 275340"/>
                  <a:gd name="connsiteX15" fmla="*/ 183442 w 188339"/>
                  <a:gd name="connsiteY15" fmla="*/ 200557 h 275340"/>
                  <a:gd name="connsiteX16" fmla="*/ 183442 w 188339"/>
                  <a:gd name="connsiteY16" fmla="*/ 139370 h 275340"/>
                  <a:gd name="connsiteX17" fmla="*/ 173244 w 188339"/>
                  <a:gd name="connsiteY17" fmla="*/ 98579 h 275340"/>
                  <a:gd name="connsiteX18" fmla="*/ 166446 w 188339"/>
                  <a:gd name="connsiteY18" fmla="*/ 78183 h 275340"/>
                  <a:gd name="connsiteX19" fmla="*/ 142651 w 188339"/>
                  <a:gd name="connsiteY19" fmla="*/ 47590 h 275340"/>
                  <a:gd name="connsiteX20" fmla="*/ 132453 w 188339"/>
                  <a:gd name="connsiteY20" fmla="*/ 40792 h 275340"/>
                  <a:gd name="connsiteX21" fmla="*/ 125655 w 188339"/>
                  <a:gd name="connsiteY21" fmla="*/ 30594 h 275340"/>
                  <a:gd name="connsiteX22" fmla="*/ 115457 w 188339"/>
                  <a:gd name="connsiteY22" fmla="*/ 27195 h 275340"/>
                  <a:gd name="connsiteX23" fmla="*/ 91662 w 188339"/>
                  <a:gd name="connsiteY23" fmla="*/ 23795 h 275340"/>
                  <a:gd name="connsiteX24" fmla="*/ 33875 w 188339"/>
                  <a:gd name="connsiteY24" fmla="*/ 13598 h 275340"/>
                  <a:gd name="connsiteX25" fmla="*/ 27076 w 188339"/>
                  <a:gd name="connsiteY25" fmla="*/ 3400 h 275340"/>
                  <a:gd name="connsiteX26" fmla="*/ 16878 w 188339"/>
                  <a:gd name="connsiteY26" fmla="*/ 0 h 275340"/>
                  <a:gd name="connsiteX27" fmla="*/ 6681 w 188339"/>
                  <a:gd name="connsiteY27" fmla="*/ 3400 h 275340"/>
                  <a:gd name="connsiteX28" fmla="*/ 6681 w 188339"/>
                  <a:gd name="connsiteY28" fmla="*/ 30594 h 275340"/>
                  <a:gd name="connsiteX29" fmla="*/ 10080 w 188339"/>
                  <a:gd name="connsiteY29" fmla="*/ 40792 h 275340"/>
                  <a:gd name="connsiteX30" fmla="*/ 30475 w 188339"/>
                  <a:gd name="connsiteY30" fmla="*/ 50989 h 275340"/>
                  <a:gd name="connsiteX31" fmla="*/ 13479 w 188339"/>
                  <a:gd name="connsiteY31" fmla="*/ 44191 h 2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8339" h="275340">
                    <a:moveTo>
                      <a:pt x="13479" y="44191"/>
                    </a:moveTo>
                    <a:cubicBezTo>
                      <a:pt x="20277" y="44191"/>
                      <a:pt x="52066" y="48246"/>
                      <a:pt x="71266" y="50989"/>
                    </a:cubicBezTo>
                    <a:cubicBezTo>
                      <a:pt x="75891" y="51650"/>
                      <a:pt x="80685" y="52300"/>
                      <a:pt x="84864" y="54389"/>
                    </a:cubicBezTo>
                    <a:cubicBezTo>
                      <a:pt x="89931" y="56923"/>
                      <a:pt x="93851" y="61293"/>
                      <a:pt x="98461" y="64586"/>
                    </a:cubicBezTo>
                    <a:cubicBezTo>
                      <a:pt x="116575" y="77525"/>
                      <a:pt x="101715" y="64442"/>
                      <a:pt x="122255" y="84982"/>
                    </a:cubicBezTo>
                    <a:cubicBezTo>
                      <a:pt x="130439" y="117710"/>
                      <a:pt x="134807" y="128905"/>
                      <a:pt x="118856" y="176762"/>
                    </a:cubicBezTo>
                    <a:cubicBezTo>
                      <a:pt x="117723" y="180161"/>
                      <a:pt x="116160" y="183446"/>
                      <a:pt x="115457" y="186960"/>
                    </a:cubicBezTo>
                    <a:cubicBezTo>
                      <a:pt x="112754" y="200477"/>
                      <a:pt x="112001" y="214378"/>
                      <a:pt x="108658" y="227751"/>
                    </a:cubicBezTo>
                    <a:cubicBezTo>
                      <a:pt x="103858" y="246953"/>
                      <a:pt x="106175" y="236767"/>
                      <a:pt x="101860" y="258344"/>
                    </a:cubicBezTo>
                    <a:cubicBezTo>
                      <a:pt x="102993" y="261743"/>
                      <a:pt x="102725" y="266008"/>
                      <a:pt x="105259" y="268542"/>
                    </a:cubicBezTo>
                    <a:cubicBezTo>
                      <a:pt x="107793" y="271076"/>
                      <a:pt x="111932" y="271300"/>
                      <a:pt x="115457" y="271941"/>
                    </a:cubicBezTo>
                    <a:cubicBezTo>
                      <a:pt x="124445" y="273575"/>
                      <a:pt x="133586" y="274207"/>
                      <a:pt x="142651" y="275340"/>
                    </a:cubicBezTo>
                    <a:cubicBezTo>
                      <a:pt x="150947" y="272575"/>
                      <a:pt x="156455" y="271733"/>
                      <a:pt x="163046" y="265142"/>
                    </a:cubicBezTo>
                    <a:cubicBezTo>
                      <a:pt x="165935" y="262253"/>
                      <a:pt x="167579" y="258344"/>
                      <a:pt x="169845" y="254945"/>
                    </a:cubicBezTo>
                    <a:cubicBezTo>
                      <a:pt x="172111" y="248146"/>
                      <a:pt x="175237" y="241576"/>
                      <a:pt x="176643" y="234549"/>
                    </a:cubicBezTo>
                    <a:lnTo>
                      <a:pt x="183442" y="200557"/>
                    </a:lnTo>
                    <a:cubicBezTo>
                      <a:pt x="187991" y="150511"/>
                      <a:pt x="188339" y="178547"/>
                      <a:pt x="183442" y="139370"/>
                    </a:cubicBezTo>
                    <a:cubicBezTo>
                      <a:pt x="179000" y="103828"/>
                      <a:pt x="185970" y="117668"/>
                      <a:pt x="173244" y="98579"/>
                    </a:cubicBezTo>
                    <a:cubicBezTo>
                      <a:pt x="170978" y="91780"/>
                      <a:pt x="170421" y="84146"/>
                      <a:pt x="166446" y="78183"/>
                    </a:cubicBezTo>
                    <a:cubicBezTo>
                      <a:pt x="156972" y="63972"/>
                      <a:pt x="154632" y="57574"/>
                      <a:pt x="142651" y="47590"/>
                    </a:cubicBezTo>
                    <a:cubicBezTo>
                      <a:pt x="139512" y="44975"/>
                      <a:pt x="135852" y="43058"/>
                      <a:pt x="132453" y="40792"/>
                    </a:cubicBezTo>
                    <a:cubicBezTo>
                      <a:pt x="130187" y="37393"/>
                      <a:pt x="128845" y="33146"/>
                      <a:pt x="125655" y="30594"/>
                    </a:cubicBezTo>
                    <a:cubicBezTo>
                      <a:pt x="122857" y="28356"/>
                      <a:pt x="118971" y="27898"/>
                      <a:pt x="115457" y="27195"/>
                    </a:cubicBezTo>
                    <a:cubicBezTo>
                      <a:pt x="107600" y="25624"/>
                      <a:pt x="99594" y="24928"/>
                      <a:pt x="91662" y="23795"/>
                    </a:cubicBezTo>
                    <a:cubicBezTo>
                      <a:pt x="62542" y="4384"/>
                      <a:pt x="107685" y="32050"/>
                      <a:pt x="33875" y="13598"/>
                    </a:cubicBezTo>
                    <a:cubicBezTo>
                      <a:pt x="29911" y="12607"/>
                      <a:pt x="30266" y="5952"/>
                      <a:pt x="27076" y="3400"/>
                    </a:cubicBezTo>
                    <a:cubicBezTo>
                      <a:pt x="24278" y="1162"/>
                      <a:pt x="20277" y="1133"/>
                      <a:pt x="16878" y="0"/>
                    </a:cubicBezTo>
                    <a:cubicBezTo>
                      <a:pt x="13479" y="1133"/>
                      <a:pt x="8919" y="602"/>
                      <a:pt x="6681" y="3400"/>
                    </a:cubicBezTo>
                    <a:cubicBezTo>
                      <a:pt x="0" y="11751"/>
                      <a:pt x="4295" y="22243"/>
                      <a:pt x="6681" y="30594"/>
                    </a:cubicBezTo>
                    <a:cubicBezTo>
                      <a:pt x="7665" y="34039"/>
                      <a:pt x="7842" y="37994"/>
                      <a:pt x="10080" y="40792"/>
                    </a:cubicBezTo>
                    <a:cubicBezTo>
                      <a:pt x="15473" y="47533"/>
                      <a:pt x="23231" y="48091"/>
                      <a:pt x="30475" y="50989"/>
                    </a:cubicBezTo>
                    <a:cubicBezTo>
                      <a:pt x="32828" y="51930"/>
                      <a:pt x="6681" y="44191"/>
                      <a:pt x="13479" y="441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8" name="Freeform 377"/>
              <p:cNvSpPr/>
              <p:nvPr/>
            </p:nvSpPr>
            <p:spPr>
              <a:xfrm>
                <a:off x="6661920" y="1646392"/>
                <a:ext cx="375023" cy="689209"/>
              </a:xfrm>
              <a:custGeom>
                <a:avLst/>
                <a:gdLst>
                  <a:gd name="connsiteX0" fmla="*/ 3399 w 125772"/>
                  <a:gd name="connsiteY0" fmla="*/ 224351 h 225484"/>
                  <a:gd name="connsiteX1" fmla="*/ 30593 w 125772"/>
                  <a:gd name="connsiteY1" fmla="*/ 207355 h 225484"/>
                  <a:gd name="connsiteX2" fmla="*/ 40791 w 125772"/>
                  <a:gd name="connsiteY2" fmla="*/ 203956 h 225484"/>
                  <a:gd name="connsiteX3" fmla="*/ 78183 w 125772"/>
                  <a:gd name="connsiteY3" fmla="*/ 197157 h 225484"/>
                  <a:gd name="connsiteX4" fmla="*/ 105377 w 125772"/>
                  <a:gd name="connsiteY4" fmla="*/ 193758 h 225484"/>
                  <a:gd name="connsiteX5" fmla="*/ 108776 w 125772"/>
                  <a:gd name="connsiteY5" fmla="*/ 180161 h 225484"/>
                  <a:gd name="connsiteX6" fmla="*/ 115575 w 125772"/>
                  <a:gd name="connsiteY6" fmla="*/ 129172 h 225484"/>
                  <a:gd name="connsiteX7" fmla="*/ 118974 w 125772"/>
                  <a:gd name="connsiteY7" fmla="*/ 115575 h 225484"/>
                  <a:gd name="connsiteX8" fmla="*/ 125772 w 125772"/>
                  <a:gd name="connsiteY8" fmla="*/ 78183 h 225484"/>
                  <a:gd name="connsiteX9" fmla="*/ 118974 w 125772"/>
                  <a:gd name="connsiteY9" fmla="*/ 50989 h 225484"/>
                  <a:gd name="connsiteX10" fmla="*/ 95179 w 125772"/>
                  <a:gd name="connsiteY10" fmla="*/ 20396 h 225484"/>
                  <a:gd name="connsiteX11" fmla="*/ 78183 w 125772"/>
                  <a:gd name="connsiteY11" fmla="*/ 6799 h 225484"/>
                  <a:gd name="connsiteX12" fmla="*/ 67985 w 125772"/>
                  <a:gd name="connsiteY12" fmla="*/ 10198 h 225484"/>
                  <a:gd name="connsiteX13" fmla="*/ 37392 w 125772"/>
                  <a:gd name="connsiteY13" fmla="*/ 3400 h 225484"/>
                  <a:gd name="connsiteX14" fmla="*/ 23795 w 125772"/>
                  <a:gd name="connsiteY14" fmla="*/ 0 h 225484"/>
                  <a:gd name="connsiteX15" fmla="*/ 16996 w 125772"/>
                  <a:gd name="connsiteY15" fmla="*/ 20396 h 225484"/>
                  <a:gd name="connsiteX16" fmla="*/ 13597 w 125772"/>
                  <a:gd name="connsiteY16" fmla="*/ 30594 h 225484"/>
                  <a:gd name="connsiteX17" fmla="*/ 0 w 125772"/>
                  <a:gd name="connsiteY17" fmla="*/ 54388 h 225484"/>
                  <a:gd name="connsiteX18" fmla="*/ 3399 w 125772"/>
                  <a:gd name="connsiteY18" fmla="*/ 74784 h 225484"/>
                  <a:gd name="connsiteX19" fmla="*/ 6798 w 125772"/>
                  <a:gd name="connsiteY19" fmla="*/ 84982 h 225484"/>
                  <a:gd name="connsiteX20" fmla="*/ 10198 w 125772"/>
                  <a:gd name="connsiteY20" fmla="*/ 98579 h 225484"/>
                  <a:gd name="connsiteX21" fmla="*/ 6798 w 125772"/>
                  <a:gd name="connsiteY21" fmla="*/ 197157 h 225484"/>
                  <a:gd name="connsiteX22" fmla="*/ 10198 w 125772"/>
                  <a:gd name="connsiteY22" fmla="*/ 214154 h 225484"/>
                  <a:gd name="connsiteX23" fmla="*/ 3399 w 125772"/>
                  <a:gd name="connsiteY23" fmla="*/ 224351 h 22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5772" h="225484">
                    <a:moveTo>
                      <a:pt x="3399" y="224351"/>
                    </a:moveTo>
                    <a:cubicBezTo>
                      <a:pt x="6798" y="223218"/>
                      <a:pt x="16079" y="213575"/>
                      <a:pt x="30593" y="207355"/>
                    </a:cubicBezTo>
                    <a:cubicBezTo>
                      <a:pt x="33886" y="205944"/>
                      <a:pt x="37346" y="204940"/>
                      <a:pt x="40791" y="203956"/>
                    </a:cubicBezTo>
                    <a:cubicBezTo>
                      <a:pt x="56123" y="199575"/>
                      <a:pt x="60118" y="199566"/>
                      <a:pt x="78183" y="197157"/>
                    </a:cubicBezTo>
                    <a:lnTo>
                      <a:pt x="105377" y="193758"/>
                    </a:lnTo>
                    <a:cubicBezTo>
                      <a:pt x="106510" y="189226"/>
                      <a:pt x="108008" y="184769"/>
                      <a:pt x="108776" y="180161"/>
                    </a:cubicBezTo>
                    <a:cubicBezTo>
                      <a:pt x="114701" y="144610"/>
                      <a:pt x="109539" y="162367"/>
                      <a:pt x="115575" y="129172"/>
                    </a:cubicBezTo>
                    <a:cubicBezTo>
                      <a:pt x="116411" y="124576"/>
                      <a:pt x="117961" y="120136"/>
                      <a:pt x="118974" y="115575"/>
                    </a:cubicBezTo>
                    <a:cubicBezTo>
                      <a:pt x="122141" y="101321"/>
                      <a:pt x="123312" y="92944"/>
                      <a:pt x="125772" y="78183"/>
                    </a:cubicBezTo>
                    <a:cubicBezTo>
                      <a:pt x="124831" y="73476"/>
                      <a:pt x="122240" y="56868"/>
                      <a:pt x="118974" y="50989"/>
                    </a:cubicBezTo>
                    <a:cubicBezTo>
                      <a:pt x="101791" y="20059"/>
                      <a:pt x="111696" y="40217"/>
                      <a:pt x="95179" y="20396"/>
                    </a:cubicBezTo>
                    <a:cubicBezTo>
                      <a:pt x="83352" y="6203"/>
                      <a:pt x="94925" y="12379"/>
                      <a:pt x="78183" y="6799"/>
                    </a:cubicBezTo>
                    <a:cubicBezTo>
                      <a:pt x="74784" y="7932"/>
                      <a:pt x="71568" y="10198"/>
                      <a:pt x="67985" y="10198"/>
                    </a:cubicBezTo>
                    <a:cubicBezTo>
                      <a:pt x="52649" y="10198"/>
                      <a:pt x="49660" y="6906"/>
                      <a:pt x="37392" y="3400"/>
                    </a:cubicBezTo>
                    <a:cubicBezTo>
                      <a:pt x="32900" y="2116"/>
                      <a:pt x="28327" y="1133"/>
                      <a:pt x="23795" y="0"/>
                    </a:cubicBezTo>
                    <a:lnTo>
                      <a:pt x="16996" y="20396"/>
                    </a:lnTo>
                    <a:cubicBezTo>
                      <a:pt x="15863" y="23795"/>
                      <a:pt x="15585" y="27613"/>
                      <a:pt x="13597" y="30594"/>
                    </a:cubicBezTo>
                    <a:cubicBezTo>
                      <a:pt x="3987" y="45007"/>
                      <a:pt x="8625" y="37137"/>
                      <a:pt x="0" y="54388"/>
                    </a:cubicBezTo>
                    <a:cubicBezTo>
                      <a:pt x="1133" y="61187"/>
                      <a:pt x="1904" y="68056"/>
                      <a:pt x="3399" y="74784"/>
                    </a:cubicBezTo>
                    <a:cubicBezTo>
                      <a:pt x="4176" y="78282"/>
                      <a:pt x="5814" y="81537"/>
                      <a:pt x="6798" y="84982"/>
                    </a:cubicBezTo>
                    <a:cubicBezTo>
                      <a:pt x="8082" y="89474"/>
                      <a:pt x="9065" y="94047"/>
                      <a:pt x="10198" y="98579"/>
                    </a:cubicBezTo>
                    <a:cubicBezTo>
                      <a:pt x="9065" y="131438"/>
                      <a:pt x="6798" y="164278"/>
                      <a:pt x="6798" y="197157"/>
                    </a:cubicBezTo>
                    <a:cubicBezTo>
                      <a:pt x="6798" y="202935"/>
                      <a:pt x="9381" y="208434"/>
                      <a:pt x="10198" y="214154"/>
                    </a:cubicBezTo>
                    <a:cubicBezTo>
                      <a:pt x="10519" y="216397"/>
                      <a:pt x="0" y="225484"/>
                      <a:pt x="3399" y="22435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9" name="Freeform 378"/>
              <p:cNvSpPr/>
              <p:nvPr/>
            </p:nvSpPr>
            <p:spPr>
              <a:xfrm>
                <a:off x="6660232" y="1698346"/>
                <a:ext cx="660515" cy="415601"/>
              </a:xfrm>
              <a:custGeom>
                <a:avLst/>
                <a:gdLst>
                  <a:gd name="connsiteX0" fmla="*/ 566 w 221518"/>
                  <a:gd name="connsiteY0" fmla="*/ 37391 h 135970"/>
                  <a:gd name="connsiteX1" fmla="*/ 10764 w 221518"/>
                  <a:gd name="connsiteY1" fmla="*/ 44190 h 135970"/>
                  <a:gd name="connsiteX2" fmla="*/ 20961 w 221518"/>
                  <a:gd name="connsiteY2" fmla="*/ 64586 h 135970"/>
                  <a:gd name="connsiteX3" fmla="*/ 27760 w 221518"/>
                  <a:gd name="connsiteY3" fmla="*/ 74783 h 135970"/>
                  <a:gd name="connsiteX4" fmla="*/ 37958 w 221518"/>
                  <a:gd name="connsiteY4" fmla="*/ 95179 h 135970"/>
                  <a:gd name="connsiteX5" fmla="*/ 51555 w 221518"/>
                  <a:gd name="connsiteY5" fmla="*/ 115574 h 135970"/>
                  <a:gd name="connsiteX6" fmla="*/ 54954 w 221518"/>
                  <a:gd name="connsiteY6" fmla="*/ 125772 h 135970"/>
                  <a:gd name="connsiteX7" fmla="*/ 75349 w 221518"/>
                  <a:gd name="connsiteY7" fmla="*/ 135970 h 135970"/>
                  <a:gd name="connsiteX8" fmla="*/ 194323 w 221518"/>
                  <a:gd name="connsiteY8" fmla="*/ 132571 h 135970"/>
                  <a:gd name="connsiteX9" fmla="*/ 218118 w 221518"/>
                  <a:gd name="connsiteY9" fmla="*/ 129171 h 135970"/>
                  <a:gd name="connsiteX10" fmla="*/ 221518 w 221518"/>
                  <a:gd name="connsiteY10" fmla="*/ 118974 h 135970"/>
                  <a:gd name="connsiteX11" fmla="*/ 211320 w 221518"/>
                  <a:gd name="connsiteY11" fmla="*/ 88380 h 135970"/>
                  <a:gd name="connsiteX12" fmla="*/ 201122 w 221518"/>
                  <a:gd name="connsiteY12" fmla="*/ 81582 h 135970"/>
                  <a:gd name="connsiteX13" fmla="*/ 184126 w 221518"/>
                  <a:gd name="connsiteY13" fmla="*/ 84981 h 135970"/>
                  <a:gd name="connsiteX14" fmla="*/ 173928 w 221518"/>
                  <a:gd name="connsiteY14" fmla="*/ 88380 h 135970"/>
                  <a:gd name="connsiteX15" fmla="*/ 126338 w 221518"/>
                  <a:gd name="connsiteY15" fmla="*/ 95179 h 135970"/>
                  <a:gd name="connsiteX16" fmla="*/ 85547 w 221518"/>
                  <a:gd name="connsiteY16" fmla="*/ 84981 h 135970"/>
                  <a:gd name="connsiteX17" fmla="*/ 71950 w 221518"/>
                  <a:gd name="connsiteY17" fmla="*/ 81582 h 135970"/>
                  <a:gd name="connsiteX18" fmla="*/ 58353 w 221518"/>
                  <a:gd name="connsiteY18" fmla="*/ 71384 h 135970"/>
                  <a:gd name="connsiteX19" fmla="*/ 54954 w 221518"/>
                  <a:gd name="connsiteY19" fmla="*/ 61186 h 135970"/>
                  <a:gd name="connsiteX20" fmla="*/ 51555 w 221518"/>
                  <a:gd name="connsiteY20" fmla="*/ 44190 h 135970"/>
                  <a:gd name="connsiteX21" fmla="*/ 48155 w 221518"/>
                  <a:gd name="connsiteY21" fmla="*/ 30593 h 135970"/>
                  <a:gd name="connsiteX22" fmla="*/ 37958 w 221518"/>
                  <a:gd name="connsiteY22" fmla="*/ 3399 h 135970"/>
                  <a:gd name="connsiteX23" fmla="*/ 27760 w 221518"/>
                  <a:gd name="connsiteY23" fmla="*/ 0 h 135970"/>
                  <a:gd name="connsiteX24" fmla="*/ 17562 w 221518"/>
                  <a:gd name="connsiteY24" fmla="*/ 3399 h 135970"/>
                  <a:gd name="connsiteX25" fmla="*/ 14163 w 221518"/>
                  <a:gd name="connsiteY25" fmla="*/ 23794 h 135970"/>
                  <a:gd name="connsiteX26" fmla="*/ 566 w 221518"/>
                  <a:gd name="connsiteY26" fmla="*/ 37391 h 135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21518" h="135970">
                    <a:moveTo>
                      <a:pt x="566" y="37391"/>
                    </a:moveTo>
                    <a:cubicBezTo>
                      <a:pt x="0" y="40790"/>
                      <a:pt x="8313" y="40921"/>
                      <a:pt x="10764" y="44190"/>
                    </a:cubicBezTo>
                    <a:cubicBezTo>
                      <a:pt x="15324" y="50271"/>
                      <a:pt x="17270" y="57942"/>
                      <a:pt x="20961" y="64586"/>
                    </a:cubicBezTo>
                    <a:cubicBezTo>
                      <a:pt x="22945" y="68157"/>
                      <a:pt x="25494" y="71384"/>
                      <a:pt x="27760" y="74783"/>
                    </a:cubicBezTo>
                    <a:cubicBezTo>
                      <a:pt x="36303" y="100416"/>
                      <a:pt x="24779" y="68820"/>
                      <a:pt x="37958" y="95179"/>
                    </a:cubicBezTo>
                    <a:cubicBezTo>
                      <a:pt x="47797" y="114857"/>
                      <a:pt x="32223" y="96243"/>
                      <a:pt x="51555" y="115574"/>
                    </a:cubicBezTo>
                    <a:cubicBezTo>
                      <a:pt x="52688" y="118973"/>
                      <a:pt x="52716" y="122974"/>
                      <a:pt x="54954" y="125772"/>
                    </a:cubicBezTo>
                    <a:cubicBezTo>
                      <a:pt x="59747" y="131763"/>
                      <a:pt x="68631" y="133731"/>
                      <a:pt x="75349" y="135970"/>
                    </a:cubicBezTo>
                    <a:cubicBezTo>
                      <a:pt x="183092" y="128787"/>
                      <a:pt x="143921" y="122488"/>
                      <a:pt x="194323" y="132571"/>
                    </a:cubicBezTo>
                    <a:cubicBezTo>
                      <a:pt x="202255" y="131438"/>
                      <a:pt x="210952" y="132754"/>
                      <a:pt x="218118" y="129171"/>
                    </a:cubicBezTo>
                    <a:cubicBezTo>
                      <a:pt x="221323" y="127569"/>
                      <a:pt x="221518" y="122557"/>
                      <a:pt x="221518" y="118974"/>
                    </a:cubicBezTo>
                    <a:cubicBezTo>
                      <a:pt x="221518" y="107582"/>
                      <a:pt x="219528" y="96588"/>
                      <a:pt x="211320" y="88380"/>
                    </a:cubicBezTo>
                    <a:cubicBezTo>
                      <a:pt x="208431" y="85491"/>
                      <a:pt x="204521" y="83848"/>
                      <a:pt x="201122" y="81582"/>
                    </a:cubicBezTo>
                    <a:cubicBezTo>
                      <a:pt x="195457" y="82715"/>
                      <a:pt x="189731" y="83580"/>
                      <a:pt x="184126" y="84981"/>
                    </a:cubicBezTo>
                    <a:cubicBezTo>
                      <a:pt x="180650" y="85850"/>
                      <a:pt x="177426" y="87603"/>
                      <a:pt x="173928" y="88380"/>
                    </a:cubicBezTo>
                    <a:cubicBezTo>
                      <a:pt x="161315" y="91183"/>
                      <a:pt x="138113" y="93707"/>
                      <a:pt x="126338" y="95179"/>
                    </a:cubicBezTo>
                    <a:lnTo>
                      <a:pt x="85547" y="84981"/>
                    </a:lnTo>
                    <a:lnTo>
                      <a:pt x="71950" y="81582"/>
                    </a:lnTo>
                    <a:cubicBezTo>
                      <a:pt x="67418" y="78183"/>
                      <a:pt x="61980" y="75736"/>
                      <a:pt x="58353" y="71384"/>
                    </a:cubicBezTo>
                    <a:cubicBezTo>
                      <a:pt x="56059" y="68631"/>
                      <a:pt x="55823" y="64662"/>
                      <a:pt x="54954" y="61186"/>
                    </a:cubicBezTo>
                    <a:cubicBezTo>
                      <a:pt x="53553" y="55581"/>
                      <a:pt x="52808" y="49830"/>
                      <a:pt x="51555" y="44190"/>
                    </a:cubicBezTo>
                    <a:cubicBezTo>
                      <a:pt x="50541" y="39629"/>
                      <a:pt x="49169" y="35154"/>
                      <a:pt x="48155" y="30593"/>
                    </a:cubicBezTo>
                    <a:cubicBezTo>
                      <a:pt x="46063" y="21182"/>
                      <a:pt x="46470" y="10208"/>
                      <a:pt x="37958" y="3399"/>
                    </a:cubicBezTo>
                    <a:cubicBezTo>
                      <a:pt x="35160" y="1161"/>
                      <a:pt x="31159" y="1133"/>
                      <a:pt x="27760" y="0"/>
                    </a:cubicBezTo>
                    <a:cubicBezTo>
                      <a:pt x="24361" y="1133"/>
                      <a:pt x="19340" y="288"/>
                      <a:pt x="17562" y="3399"/>
                    </a:cubicBezTo>
                    <a:cubicBezTo>
                      <a:pt x="14142" y="9383"/>
                      <a:pt x="15835" y="17108"/>
                      <a:pt x="14163" y="23794"/>
                    </a:cubicBezTo>
                    <a:cubicBezTo>
                      <a:pt x="7006" y="52423"/>
                      <a:pt x="1132" y="33992"/>
                      <a:pt x="566" y="37391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0" name="Freeform 379"/>
              <p:cNvSpPr/>
              <p:nvPr/>
            </p:nvSpPr>
            <p:spPr>
              <a:xfrm rot="185444">
                <a:off x="6846152" y="1196752"/>
                <a:ext cx="549630" cy="587410"/>
              </a:xfrm>
              <a:custGeom>
                <a:avLst/>
                <a:gdLst>
                  <a:gd name="connsiteX0" fmla="*/ 57339 w 219264"/>
                  <a:gd name="connsiteY0" fmla="*/ 9525 h 228600"/>
                  <a:gd name="connsiteX1" fmla="*/ 9714 w 219264"/>
                  <a:gd name="connsiteY1" fmla="*/ 38100 h 228600"/>
                  <a:gd name="connsiteX2" fmla="*/ 189 w 219264"/>
                  <a:gd name="connsiteY2" fmla="*/ 85725 h 228600"/>
                  <a:gd name="connsiteX3" fmla="*/ 9714 w 219264"/>
                  <a:gd name="connsiteY3" fmla="*/ 171450 h 228600"/>
                  <a:gd name="connsiteX4" fmla="*/ 19239 w 219264"/>
                  <a:gd name="connsiteY4" fmla="*/ 200025 h 228600"/>
                  <a:gd name="connsiteX5" fmla="*/ 57339 w 219264"/>
                  <a:gd name="connsiteY5" fmla="*/ 228600 h 228600"/>
                  <a:gd name="connsiteX6" fmla="*/ 162114 w 219264"/>
                  <a:gd name="connsiteY6" fmla="*/ 219075 h 228600"/>
                  <a:gd name="connsiteX7" fmla="*/ 190689 w 219264"/>
                  <a:gd name="connsiteY7" fmla="*/ 209550 h 228600"/>
                  <a:gd name="connsiteX8" fmla="*/ 219264 w 219264"/>
                  <a:gd name="connsiteY8" fmla="*/ 152400 h 228600"/>
                  <a:gd name="connsiteX9" fmla="*/ 209739 w 219264"/>
                  <a:gd name="connsiteY9" fmla="*/ 76200 h 228600"/>
                  <a:gd name="connsiteX10" fmla="*/ 200214 w 219264"/>
                  <a:gd name="connsiteY10" fmla="*/ 47625 h 228600"/>
                  <a:gd name="connsiteX11" fmla="*/ 114489 w 219264"/>
                  <a:gd name="connsiteY11" fmla="*/ 0 h 228600"/>
                  <a:gd name="connsiteX12" fmla="*/ 76389 w 219264"/>
                  <a:gd name="connsiteY12" fmla="*/ 9525 h 228600"/>
                  <a:gd name="connsiteX13" fmla="*/ 57339 w 219264"/>
                  <a:gd name="connsiteY13" fmla="*/ 9525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9264" h="228600">
                    <a:moveTo>
                      <a:pt x="57339" y="9525"/>
                    </a:moveTo>
                    <a:cubicBezTo>
                      <a:pt x="46227" y="14287"/>
                      <a:pt x="20822" y="23289"/>
                      <a:pt x="9714" y="38100"/>
                    </a:cubicBezTo>
                    <a:cubicBezTo>
                      <a:pt x="0" y="51052"/>
                      <a:pt x="189" y="69536"/>
                      <a:pt x="189" y="85725"/>
                    </a:cubicBezTo>
                    <a:cubicBezTo>
                      <a:pt x="189" y="114476"/>
                      <a:pt x="4987" y="143090"/>
                      <a:pt x="9714" y="171450"/>
                    </a:cubicBezTo>
                    <a:cubicBezTo>
                      <a:pt x="11365" y="181354"/>
                      <a:pt x="12811" y="192312"/>
                      <a:pt x="19239" y="200025"/>
                    </a:cubicBezTo>
                    <a:cubicBezTo>
                      <a:pt x="29402" y="212221"/>
                      <a:pt x="44639" y="219075"/>
                      <a:pt x="57339" y="228600"/>
                    </a:cubicBezTo>
                    <a:cubicBezTo>
                      <a:pt x="92264" y="225425"/>
                      <a:pt x="127397" y="224035"/>
                      <a:pt x="162114" y="219075"/>
                    </a:cubicBezTo>
                    <a:cubicBezTo>
                      <a:pt x="172053" y="217655"/>
                      <a:pt x="182849" y="215822"/>
                      <a:pt x="190689" y="209550"/>
                    </a:cubicBezTo>
                    <a:cubicBezTo>
                      <a:pt x="207475" y="196121"/>
                      <a:pt x="212989" y="171224"/>
                      <a:pt x="219264" y="152400"/>
                    </a:cubicBezTo>
                    <a:cubicBezTo>
                      <a:pt x="216089" y="127000"/>
                      <a:pt x="214318" y="101385"/>
                      <a:pt x="209739" y="76200"/>
                    </a:cubicBezTo>
                    <a:cubicBezTo>
                      <a:pt x="207943" y="66322"/>
                      <a:pt x="207314" y="54725"/>
                      <a:pt x="200214" y="47625"/>
                    </a:cubicBezTo>
                    <a:cubicBezTo>
                      <a:pt x="167462" y="14873"/>
                      <a:pt x="150422" y="11978"/>
                      <a:pt x="114489" y="0"/>
                    </a:cubicBezTo>
                    <a:cubicBezTo>
                      <a:pt x="101789" y="3175"/>
                      <a:pt x="87281" y="2263"/>
                      <a:pt x="76389" y="9525"/>
                    </a:cubicBezTo>
                    <a:cubicBezTo>
                      <a:pt x="66864" y="15875"/>
                      <a:pt x="68451" y="4763"/>
                      <a:pt x="57339" y="952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1" name="Freeform 380"/>
              <p:cNvSpPr/>
              <p:nvPr/>
            </p:nvSpPr>
            <p:spPr>
              <a:xfrm rot="185444">
                <a:off x="7036655" y="1475058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2" name="Freeform 381"/>
              <p:cNvSpPr/>
              <p:nvPr/>
            </p:nvSpPr>
            <p:spPr>
              <a:xfrm rot="185444">
                <a:off x="7229527" y="1482805"/>
                <a:ext cx="53382" cy="64753"/>
              </a:xfrm>
              <a:custGeom>
                <a:avLst/>
                <a:gdLst>
                  <a:gd name="connsiteX0" fmla="*/ 0 w 21295"/>
                  <a:gd name="connsiteY0" fmla="*/ 9525 h 25200"/>
                  <a:gd name="connsiteX1" fmla="*/ 9525 w 21295"/>
                  <a:gd name="connsiteY1" fmla="*/ 23812 h 25200"/>
                  <a:gd name="connsiteX2" fmla="*/ 19050 w 21295"/>
                  <a:gd name="connsiteY2" fmla="*/ 4762 h 25200"/>
                  <a:gd name="connsiteX3" fmla="*/ 4763 w 21295"/>
                  <a:gd name="connsiteY3" fmla="*/ 9525 h 25200"/>
                  <a:gd name="connsiteX4" fmla="*/ 0 w 21295"/>
                  <a:gd name="connsiteY4" fmla="*/ 9525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95" h="25200">
                    <a:moveTo>
                      <a:pt x="0" y="9525"/>
                    </a:moveTo>
                    <a:cubicBezTo>
                      <a:pt x="3175" y="14287"/>
                      <a:pt x="3972" y="25200"/>
                      <a:pt x="9525" y="23812"/>
                    </a:cubicBezTo>
                    <a:cubicBezTo>
                      <a:pt x="16412" y="22090"/>
                      <a:pt x="21295" y="11497"/>
                      <a:pt x="19050" y="4762"/>
                    </a:cubicBezTo>
                    <a:cubicBezTo>
                      <a:pt x="17463" y="0"/>
                      <a:pt x="9525" y="7937"/>
                      <a:pt x="4763" y="9525"/>
                    </a:cubicBez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3" name="Freeform 382"/>
              <p:cNvSpPr/>
              <p:nvPr/>
            </p:nvSpPr>
            <p:spPr>
              <a:xfrm>
                <a:off x="7115082" y="1618376"/>
                <a:ext cx="142220" cy="52790"/>
              </a:xfrm>
              <a:custGeom>
                <a:avLst/>
                <a:gdLst>
                  <a:gd name="connsiteX0" fmla="*/ 0 w 109762"/>
                  <a:gd name="connsiteY0" fmla="*/ 22634 h 40741"/>
                  <a:gd name="connsiteX1" fmla="*/ 18106 w 109762"/>
                  <a:gd name="connsiteY1" fmla="*/ 31687 h 40741"/>
                  <a:gd name="connsiteX2" fmla="*/ 45267 w 109762"/>
                  <a:gd name="connsiteY2" fmla="*/ 40741 h 40741"/>
                  <a:gd name="connsiteX3" fmla="*/ 90534 w 109762"/>
                  <a:gd name="connsiteY3" fmla="*/ 31687 h 40741"/>
                  <a:gd name="connsiteX4" fmla="*/ 99588 w 109762"/>
                  <a:gd name="connsiteY4" fmla="*/ 22634 h 40741"/>
                  <a:gd name="connsiteX5" fmla="*/ 108641 w 109762"/>
                  <a:gd name="connsiteY5" fmla="*/ 9054 h 40741"/>
                  <a:gd name="connsiteX6" fmla="*/ 108641 w 109762"/>
                  <a:gd name="connsiteY6" fmla="*/ 0 h 4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762" h="40741">
                    <a:moveTo>
                      <a:pt x="0" y="22634"/>
                    </a:moveTo>
                    <a:cubicBezTo>
                      <a:pt x="6035" y="25652"/>
                      <a:pt x="11841" y="29181"/>
                      <a:pt x="18106" y="31687"/>
                    </a:cubicBezTo>
                    <a:cubicBezTo>
                      <a:pt x="26967" y="35231"/>
                      <a:pt x="45267" y="40741"/>
                      <a:pt x="45267" y="40741"/>
                    </a:cubicBezTo>
                    <a:cubicBezTo>
                      <a:pt x="50764" y="39956"/>
                      <a:pt x="80657" y="37613"/>
                      <a:pt x="90534" y="31687"/>
                    </a:cubicBezTo>
                    <a:cubicBezTo>
                      <a:pt x="94194" y="29491"/>
                      <a:pt x="96922" y="25967"/>
                      <a:pt x="99588" y="22634"/>
                    </a:cubicBezTo>
                    <a:cubicBezTo>
                      <a:pt x="102987" y="18386"/>
                      <a:pt x="106621" y="14105"/>
                      <a:pt x="108641" y="9054"/>
                    </a:cubicBezTo>
                    <a:cubicBezTo>
                      <a:pt x="109762" y="6252"/>
                      <a:pt x="108641" y="3018"/>
                      <a:pt x="108641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4" name="Freeform 383"/>
              <p:cNvSpPr/>
              <p:nvPr/>
            </p:nvSpPr>
            <p:spPr>
              <a:xfrm>
                <a:off x="6980178" y="1430686"/>
                <a:ext cx="99710" cy="46923"/>
              </a:xfrm>
              <a:custGeom>
                <a:avLst/>
                <a:gdLst>
                  <a:gd name="connsiteX0" fmla="*/ 76954 w 76954"/>
                  <a:gd name="connsiteY0" fmla="*/ 36214 h 36214"/>
                  <a:gd name="connsiteX1" fmla="*/ 22633 w 76954"/>
                  <a:gd name="connsiteY1" fmla="*/ 27160 h 36214"/>
                  <a:gd name="connsiteX2" fmla="*/ 9053 w 76954"/>
                  <a:gd name="connsiteY2" fmla="*/ 18107 h 36214"/>
                  <a:gd name="connsiteX3" fmla="*/ 0 w 76954"/>
                  <a:gd name="connsiteY3" fmla="*/ 0 h 3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954" h="36214">
                    <a:moveTo>
                      <a:pt x="76954" y="36214"/>
                    </a:moveTo>
                    <a:cubicBezTo>
                      <a:pt x="68966" y="35215"/>
                      <a:pt x="34950" y="32438"/>
                      <a:pt x="22633" y="27160"/>
                    </a:cubicBezTo>
                    <a:cubicBezTo>
                      <a:pt x="17633" y="25017"/>
                      <a:pt x="13580" y="21125"/>
                      <a:pt x="9053" y="18107"/>
                    </a:cubicBezTo>
                    <a:cubicBezTo>
                      <a:pt x="3851" y="2502"/>
                      <a:pt x="7900" y="7900"/>
                      <a:pt x="0" y="0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5" name="Freeform 384"/>
              <p:cNvSpPr/>
              <p:nvPr/>
            </p:nvSpPr>
            <p:spPr>
              <a:xfrm>
                <a:off x="7156764" y="1444028"/>
                <a:ext cx="122222" cy="43411"/>
              </a:xfrm>
              <a:custGeom>
                <a:avLst/>
                <a:gdLst>
                  <a:gd name="connsiteX0" fmla="*/ 0 w 122222"/>
                  <a:gd name="connsiteY0" fmla="*/ 0 h 43411"/>
                  <a:gd name="connsiteX1" fmla="*/ 36214 w 122222"/>
                  <a:gd name="connsiteY1" fmla="*/ 22633 h 43411"/>
                  <a:gd name="connsiteX2" fmla="*/ 49794 w 122222"/>
                  <a:gd name="connsiteY2" fmla="*/ 27160 h 43411"/>
                  <a:gd name="connsiteX3" fmla="*/ 63375 w 122222"/>
                  <a:gd name="connsiteY3" fmla="*/ 31687 h 43411"/>
                  <a:gd name="connsiteX4" fmla="*/ 122222 w 122222"/>
                  <a:gd name="connsiteY4" fmla="*/ 18107 h 43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22" h="43411">
                    <a:moveTo>
                      <a:pt x="0" y="0"/>
                    </a:moveTo>
                    <a:cubicBezTo>
                      <a:pt x="14348" y="21520"/>
                      <a:pt x="3892" y="11859"/>
                      <a:pt x="36214" y="22633"/>
                    </a:cubicBezTo>
                    <a:lnTo>
                      <a:pt x="49794" y="27160"/>
                    </a:lnTo>
                    <a:lnTo>
                      <a:pt x="63375" y="31687"/>
                    </a:lnTo>
                    <a:cubicBezTo>
                      <a:pt x="121057" y="26880"/>
                      <a:pt x="109569" y="43411"/>
                      <a:pt x="122222" y="18107"/>
                    </a:cubicBezTo>
                  </a:path>
                </a:pathLst>
              </a:cu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92" name="TextBox 391"/>
          <p:cNvSpPr txBox="1"/>
          <p:nvPr/>
        </p:nvSpPr>
        <p:spPr>
          <a:xfrm>
            <a:off x="1064545" y="1556792"/>
            <a:ext cx="1011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accent5">
                    <a:lumMod val="50000"/>
                  </a:schemeClr>
                </a:solidFill>
              </a:rPr>
              <a:t>Domain </a:t>
            </a:r>
            <a:br>
              <a:rPr lang="en-GB" sz="16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accent5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4898382" y="1556792"/>
            <a:ext cx="1120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2">
                    <a:lumMod val="75000"/>
                  </a:schemeClr>
                </a:solidFill>
              </a:rPr>
              <a:t>Software </a:t>
            </a:r>
            <a:br>
              <a:rPr lang="en-GB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sz="1600" dirty="0" smtClean="0">
                <a:solidFill>
                  <a:schemeClr val="tx2">
                    <a:lumMod val="75000"/>
                  </a:schemeClr>
                </a:solidFill>
              </a:rPr>
              <a:t>developers</a:t>
            </a:r>
            <a:endParaRPr lang="en-GB" sz="1600" b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3883308" y="5445224"/>
            <a:ext cx="1295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Platform (logo / icon size)</a:t>
            </a:r>
            <a:endParaRPr lang="en-GB" dirty="0"/>
          </a:p>
        </p:txBody>
      </p:sp>
      <p:grpSp>
        <p:nvGrpSpPr>
          <p:cNvPr id="40" name="Group 39"/>
          <p:cNvGrpSpPr/>
          <p:nvPr/>
        </p:nvGrpSpPr>
        <p:grpSpPr>
          <a:xfrm>
            <a:off x="1225386" y="1844824"/>
            <a:ext cx="2952328" cy="1368152"/>
            <a:chOff x="1225386" y="1844824"/>
            <a:chExt cx="2952328" cy="1368152"/>
          </a:xfrm>
        </p:grpSpPr>
        <p:sp>
          <p:nvSpPr>
            <p:cNvPr id="55" name="Rounded Rectangle 54"/>
            <p:cNvSpPr/>
            <p:nvPr/>
          </p:nvSpPr>
          <p:spPr>
            <a:xfrm>
              <a:off x="1225386" y="2564904"/>
              <a:ext cx="2952328" cy="6480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6600"/>
                </a:solidFill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1225386" y="1844824"/>
              <a:ext cx="936104" cy="6480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400" dirty="0">
                <a:solidFill>
                  <a:srgbClr val="006600"/>
                </a:solidFill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2233498" y="1844824"/>
              <a:ext cx="936104" cy="6480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400" dirty="0">
                <a:solidFill>
                  <a:srgbClr val="006600"/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241610" y="1844824"/>
              <a:ext cx="936104" cy="6480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400" dirty="0">
                <a:solidFill>
                  <a:srgbClr val="006600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4499992" y="2564904"/>
            <a:ext cx="2952328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4499992" y="1844824"/>
            <a:ext cx="936104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5508104" y="1844824"/>
            <a:ext cx="936104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516216" y="1844824"/>
            <a:ext cx="936104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6" name="Can 55"/>
          <p:cNvSpPr/>
          <p:nvPr/>
        </p:nvSpPr>
        <p:spPr>
          <a:xfrm>
            <a:off x="1297394" y="3861048"/>
            <a:ext cx="2880320" cy="1080120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solidFill>
                  <a:schemeClr val="tx1"/>
                </a:solidFill>
              </a:rPr>
              <a:t>Model Repository</a:t>
            </a:r>
            <a:endParaRPr lang="en-GB" sz="2800" b="1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572000" y="3573016"/>
            <a:ext cx="2952328" cy="1728192"/>
            <a:chOff x="4572000" y="4005064"/>
            <a:chExt cx="2952328" cy="1728192"/>
          </a:xfrm>
        </p:grpSpPr>
        <p:sp>
          <p:nvSpPr>
            <p:cNvPr id="78" name="Rounded Rectangle 77"/>
            <p:cNvSpPr/>
            <p:nvPr/>
          </p:nvSpPr>
          <p:spPr>
            <a:xfrm>
              <a:off x="4572000" y="4365104"/>
              <a:ext cx="936104" cy="36004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5580112" y="4365104"/>
              <a:ext cx="936104" cy="36004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588224" y="4365104"/>
              <a:ext cx="936104" cy="36004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4572000" y="4005064"/>
              <a:ext cx="720080" cy="21602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5364088" y="4005064"/>
              <a:ext cx="576064" cy="21602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804248" y="4005064"/>
              <a:ext cx="720080" cy="21602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6012160" y="4005064"/>
              <a:ext cx="720080" cy="21602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1" name="Can 60"/>
            <p:cNvSpPr/>
            <p:nvPr/>
          </p:nvSpPr>
          <p:spPr>
            <a:xfrm>
              <a:off x="4572000" y="4869160"/>
              <a:ext cx="2952328" cy="864096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smtClean="0">
                  <a:solidFill>
                    <a:schemeClr val="tx1"/>
                  </a:solidFill>
                </a:rPr>
                <a:t>Persistence</a:t>
              </a:r>
              <a:endParaRPr lang="en-GB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070460" y="1921738"/>
            <a:ext cx="32135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 smtClean="0"/>
              <a:t>Clinical Modelling</a:t>
            </a:r>
          </a:p>
          <a:p>
            <a:pPr algn="ctr"/>
            <a:r>
              <a:rPr lang="en-GB" sz="3200" b="1" dirty="0" smtClean="0"/>
              <a:t>Tools</a:t>
            </a:r>
            <a:endParaRPr lang="en-GB" sz="3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858776" y="1916832"/>
            <a:ext cx="23519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 smtClean="0"/>
              <a:t>App Building</a:t>
            </a:r>
          </a:p>
          <a:p>
            <a:pPr algn="ctr"/>
            <a:r>
              <a:rPr lang="en-GB" sz="3200" b="1" dirty="0" smtClean="0"/>
              <a:t>Tools</a:t>
            </a:r>
            <a:endParaRPr lang="en-GB" sz="3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580112" y="3429000"/>
            <a:ext cx="822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smtClean="0"/>
              <a:t>Apps</a:t>
            </a:r>
            <a:endParaRPr lang="en-GB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434126" y="3857069"/>
            <a:ext cx="12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smtClean="0"/>
              <a:t>Services</a:t>
            </a:r>
            <a:endParaRPr lang="en-GB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Platform (logo / icon size)</a:t>
            </a:r>
            <a:endParaRPr lang="en-GB" dirty="0"/>
          </a:p>
        </p:txBody>
      </p:sp>
      <p:grpSp>
        <p:nvGrpSpPr>
          <p:cNvPr id="62" name="Group 61"/>
          <p:cNvGrpSpPr/>
          <p:nvPr/>
        </p:nvGrpSpPr>
        <p:grpSpPr>
          <a:xfrm>
            <a:off x="1187624" y="3573016"/>
            <a:ext cx="2237340" cy="1156922"/>
            <a:chOff x="840118" y="1844824"/>
            <a:chExt cx="6684210" cy="3456384"/>
          </a:xfrm>
        </p:grpSpPr>
        <p:grpSp>
          <p:nvGrpSpPr>
            <p:cNvPr id="29" name="Group 28"/>
            <p:cNvGrpSpPr/>
            <p:nvPr/>
          </p:nvGrpSpPr>
          <p:grpSpPr>
            <a:xfrm>
              <a:off x="1225386" y="1844824"/>
              <a:ext cx="2952328" cy="1368152"/>
              <a:chOff x="1225386" y="1844824"/>
              <a:chExt cx="2952328" cy="1368152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1225386" y="2564904"/>
                <a:ext cx="2952328" cy="648072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1225386" y="1844824"/>
                <a:ext cx="936104" cy="648072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6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2233498" y="1844824"/>
                <a:ext cx="936104" cy="648072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6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3241610" y="1844824"/>
                <a:ext cx="936104" cy="648072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600" dirty="0">
                  <a:solidFill>
                    <a:srgbClr val="006600"/>
                  </a:solidFill>
                </a:endParaRPr>
              </a:p>
            </p:txBody>
          </p:sp>
        </p:grpSp>
        <p:sp>
          <p:nvSpPr>
            <p:cNvPr id="34" name="Rounded Rectangle 33"/>
            <p:cNvSpPr/>
            <p:nvPr/>
          </p:nvSpPr>
          <p:spPr>
            <a:xfrm>
              <a:off x="4499992" y="2564904"/>
              <a:ext cx="2952328" cy="6480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499992" y="1844824"/>
              <a:ext cx="936104" cy="6480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508104" y="1844824"/>
              <a:ext cx="936104" cy="6480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6516216" y="1844824"/>
              <a:ext cx="936104" cy="6480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2" name="Can 41"/>
            <p:cNvSpPr/>
            <p:nvPr/>
          </p:nvSpPr>
          <p:spPr>
            <a:xfrm>
              <a:off x="1297394" y="3861048"/>
              <a:ext cx="2880320" cy="1080120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 smtClean="0">
                  <a:solidFill>
                    <a:schemeClr val="tx1"/>
                  </a:solidFill>
                </a:rPr>
                <a:t>Model Repository</a:t>
              </a:r>
              <a:endParaRPr lang="en-GB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4572000" y="3573016"/>
              <a:ext cx="2952328" cy="1728192"/>
              <a:chOff x="4572000" y="4005064"/>
              <a:chExt cx="2952328" cy="1728192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4572000" y="4365104"/>
                <a:ext cx="936104" cy="36004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5580112" y="4365104"/>
                <a:ext cx="936104" cy="36004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6588224" y="4365104"/>
                <a:ext cx="936104" cy="36004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GB" sz="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4572000" y="4005064"/>
                <a:ext cx="720080" cy="21602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5364088" y="4005064"/>
                <a:ext cx="576064" cy="21602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804248" y="4005064"/>
                <a:ext cx="720080" cy="21602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012160" y="4005064"/>
                <a:ext cx="720080" cy="21602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" name="Can 50"/>
              <p:cNvSpPr/>
              <p:nvPr/>
            </p:nvSpPr>
            <p:spPr>
              <a:xfrm>
                <a:off x="4572000" y="4869160"/>
                <a:ext cx="2952328" cy="864096"/>
              </a:xfrm>
              <a:prstGeom prst="can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b="1" dirty="0" smtClean="0">
                    <a:solidFill>
                      <a:schemeClr val="tx1"/>
                    </a:solidFill>
                  </a:rPr>
                  <a:t>Persistence</a:t>
                </a:r>
                <a:endParaRPr lang="en-GB" sz="105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840118" y="1921739"/>
              <a:ext cx="3674185" cy="1287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b="1" dirty="0" smtClean="0"/>
                <a:t>Clinical Modelling</a:t>
              </a:r>
            </a:p>
            <a:p>
              <a:pPr algn="ctr"/>
              <a:r>
                <a:rPr lang="en-GB" sz="1100" b="1" dirty="0" smtClean="0"/>
                <a:t>Tools</a:t>
              </a:r>
              <a:endParaRPr lang="en-GB" sz="11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45422" y="1916833"/>
              <a:ext cx="2778628" cy="1287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b="1" dirty="0" smtClean="0"/>
                <a:t>App Building</a:t>
              </a:r>
            </a:p>
            <a:p>
              <a:pPr algn="ctr"/>
              <a:r>
                <a:rPr lang="en-GB" sz="1100" b="1" dirty="0" smtClean="0"/>
                <a:t>Tools</a:t>
              </a:r>
              <a:endParaRPr lang="en-GB" sz="11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318160" y="3263256"/>
              <a:ext cx="1346689" cy="735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b="1" dirty="0" smtClean="0"/>
                <a:t>Apps</a:t>
              </a:r>
              <a:endParaRPr lang="en-GB" sz="10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127191" y="3729409"/>
              <a:ext cx="1839967" cy="735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b="1" dirty="0" smtClean="0"/>
                <a:t>Services</a:t>
              </a:r>
              <a:endParaRPr lang="en-GB" sz="1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Ocean Platform</a:t>
            </a:r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717752" y="1052736"/>
            <a:ext cx="2881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Clinical Modelling Tools</a:t>
            </a:r>
            <a:endParaRPr lang="en-GB" sz="2000" dirty="0"/>
          </a:p>
        </p:txBody>
      </p:sp>
      <p:sp>
        <p:nvSpPr>
          <p:cNvPr id="65" name="Rounded Rectangle 64"/>
          <p:cNvSpPr/>
          <p:nvPr/>
        </p:nvSpPr>
        <p:spPr>
          <a:xfrm>
            <a:off x="2532229" y="4725144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4">
                    <a:lumMod val="75000"/>
                  </a:schemeClr>
                </a:solidFill>
              </a:rPr>
              <a:t>Model Mgt Tool</a:t>
            </a:r>
            <a:endParaRPr lang="en-GB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66532" y="3645024"/>
            <a:ext cx="13131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Archetypes, templates, ref-sets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4716017" y="2564904"/>
            <a:ext cx="295232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tool platform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4716017" y="1844824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5724129" y="1844824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732241" y="1844824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3" name="Down Arrow 72"/>
          <p:cNvSpPr/>
          <p:nvPr/>
        </p:nvSpPr>
        <p:spPr>
          <a:xfrm rot="16200000">
            <a:off x="3896227" y="2016540"/>
            <a:ext cx="360040" cy="102471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19872" y="1772816"/>
            <a:ext cx="117076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Operational</a:t>
            </a:r>
          </a:p>
          <a:p>
            <a:pPr algn="ct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3" name="Down Arrow 82"/>
          <p:cNvSpPr/>
          <p:nvPr/>
        </p:nvSpPr>
        <p:spPr>
          <a:xfrm rot="16200000">
            <a:off x="3930929" y="4790151"/>
            <a:ext cx="360040" cy="109412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597126" y="4572417"/>
            <a:ext cx="93487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QA’d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4" name="Rounded Rectangle 23"/>
          <p:cNvSpPr/>
          <p:nvPr/>
        </p:nvSpPr>
        <p:spPr>
          <a:xfrm>
            <a:off x="4644008" y="1484784"/>
            <a:ext cx="3744417" cy="187220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sz="1400" dirty="0" smtClean="0">
              <a:solidFill>
                <a:srgbClr val="FFFFFF"/>
              </a:solidFill>
              <a:latin typeface="Calibri" pitchFamily="34" charset="0"/>
            </a:endParaRPr>
          </a:p>
          <a:p>
            <a:pPr algn="ctr" eaLnBrk="1" hangingPunct="1">
              <a:defRPr/>
            </a:pPr>
            <a:endParaRPr lang="en-US" sz="1400" dirty="0" smtClean="0">
              <a:solidFill>
                <a:srgbClr val="FFFFFF"/>
              </a:solidFill>
              <a:latin typeface="Calibri" pitchFamily="34" charset="0"/>
            </a:endParaRPr>
          </a:p>
          <a:p>
            <a:pPr algn="ctr" eaLnBrk="1" hangingPunct="1">
              <a:defRPr/>
            </a:pPr>
            <a:endParaRPr lang="en-US" sz="1400" dirty="0" smtClean="0">
              <a:solidFill>
                <a:srgbClr val="FFFFFF"/>
              </a:solidFill>
              <a:latin typeface="Calibri" pitchFamily="34" charset="0"/>
            </a:endParaRPr>
          </a:p>
          <a:p>
            <a:pPr algn="ctr" eaLnBrk="1" hangingPunct="1">
              <a:defRPr/>
            </a:pPr>
            <a:endParaRPr lang="en-US" sz="1400" dirty="0" smtClean="0">
              <a:solidFill>
                <a:srgbClr val="FFFFFF"/>
              </a:solidFill>
              <a:latin typeface="Calibri" pitchFamily="34" charset="0"/>
            </a:endParaRPr>
          </a:p>
          <a:p>
            <a:pPr algn="ctr" eaLnBrk="1" hangingPunct="1">
              <a:defRPr/>
            </a:pPr>
            <a:endParaRPr lang="en-US" sz="1400" dirty="0" smtClean="0">
              <a:solidFill>
                <a:srgbClr val="FFFFFF"/>
              </a:solidFill>
              <a:latin typeface="Calibri" pitchFamily="34" charset="0"/>
            </a:endParaRPr>
          </a:p>
          <a:p>
            <a:pPr algn="ctr" eaLnBrk="1" hangingPunct="1">
              <a:defRPr/>
            </a:pPr>
            <a:endParaRPr lang="en-AU" sz="1400" dirty="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45" name="Rectangle 4"/>
          <p:cNvSpPr/>
          <p:nvPr/>
        </p:nvSpPr>
        <p:spPr bwMode="auto">
          <a:xfrm>
            <a:off x="5675230" y="1938098"/>
            <a:ext cx="840988" cy="468052"/>
          </a:xfrm>
          <a:prstGeom prst="rect">
            <a:avLst/>
          </a:prstGeom>
          <a:solidFill>
            <a:schemeClr val="bg2">
              <a:lumMod val="50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050" dirty="0" smtClean="0">
                <a:solidFill>
                  <a:srgbClr val="FFFFFF"/>
                </a:solidFill>
                <a:latin typeface="Calibri" pitchFamily="34" charset="0"/>
              </a:rPr>
              <a:t>Patient</a:t>
            </a:r>
          </a:p>
          <a:p>
            <a:pPr algn="ctr" eaLnBrk="1" hangingPunct="1">
              <a:defRPr/>
            </a:pPr>
            <a:r>
              <a:rPr lang="en-US" sz="1050" dirty="0" smtClean="0">
                <a:solidFill>
                  <a:srgbClr val="FFFFFF"/>
                </a:solidFill>
                <a:latin typeface="Calibri" pitchFamily="34" charset="0"/>
              </a:rPr>
              <a:t>EHR </a:t>
            </a:r>
          </a:p>
          <a:p>
            <a:pPr algn="ctr" eaLnBrk="1" hangingPunct="1">
              <a:defRPr/>
            </a:pPr>
            <a:r>
              <a:rPr lang="en-US" sz="1050" dirty="0" smtClean="0">
                <a:solidFill>
                  <a:srgbClr val="FFFFFF"/>
                </a:solidFill>
                <a:latin typeface="Calibri" pitchFamily="34" charset="0"/>
              </a:rPr>
              <a:t>Viewer</a:t>
            </a:r>
            <a:endParaRPr lang="en-AU" sz="1050" dirty="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46" name="Rectangle 4"/>
          <p:cNvSpPr/>
          <p:nvPr/>
        </p:nvSpPr>
        <p:spPr bwMode="auto">
          <a:xfrm>
            <a:off x="7385806" y="1945892"/>
            <a:ext cx="840988" cy="4680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050" dirty="0" smtClean="0">
                <a:solidFill>
                  <a:srgbClr val="FFFFFF"/>
                </a:solidFill>
                <a:latin typeface="Calibri" pitchFamily="34" charset="0"/>
              </a:rPr>
              <a:t>Reference</a:t>
            </a:r>
          </a:p>
          <a:p>
            <a:pPr algn="ctr" eaLnBrk="1" hangingPunct="1">
              <a:defRPr/>
            </a:pPr>
            <a:r>
              <a:rPr lang="en-US" sz="1050" dirty="0" smtClean="0">
                <a:solidFill>
                  <a:srgbClr val="FFFFFF"/>
                </a:solidFill>
                <a:latin typeface="Calibri" pitchFamily="34" charset="0"/>
              </a:rPr>
              <a:t>Data</a:t>
            </a:r>
            <a:endParaRPr lang="en-AU" sz="1050" dirty="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47" name="Rectangle 4"/>
          <p:cNvSpPr/>
          <p:nvPr/>
        </p:nvSpPr>
        <p:spPr bwMode="auto">
          <a:xfrm>
            <a:off x="6552827" y="1945892"/>
            <a:ext cx="840988" cy="4680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050" dirty="0" smtClean="0">
                <a:solidFill>
                  <a:srgbClr val="FFFFFF"/>
                </a:solidFill>
                <a:latin typeface="Calibri" pitchFamily="34" charset="0"/>
              </a:rPr>
              <a:t>Business </a:t>
            </a:r>
          </a:p>
          <a:p>
            <a:pPr algn="ctr" eaLnBrk="1" hangingPunct="1">
              <a:defRPr/>
            </a:pPr>
            <a:r>
              <a:rPr lang="en-US" sz="1050" dirty="0" smtClean="0">
                <a:solidFill>
                  <a:srgbClr val="FFFFFF"/>
                </a:solidFill>
                <a:latin typeface="Calibri" pitchFamily="34" charset="0"/>
              </a:rPr>
              <a:t>Rules</a:t>
            </a:r>
          </a:p>
        </p:txBody>
      </p:sp>
      <p:sp>
        <p:nvSpPr>
          <p:cNvPr id="148" name="Rectangle 4"/>
          <p:cNvSpPr/>
          <p:nvPr/>
        </p:nvSpPr>
        <p:spPr bwMode="auto">
          <a:xfrm>
            <a:off x="7393815" y="2444676"/>
            <a:ext cx="840988" cy="4680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050" dirty="0" smtClean="0">
                <a:solidFill>
                  <a:srgbClr val="FFFFFF"/>
                </a:solidFill>
                <a:latin typeface="Calibri" pitchFamily="34" charset="0"/>
              </a:rPr>
              <a:t>User</a:t>
            </a:r>
          </a:p>
          <a:p>
            <a:pPr algn="ctr" eaLnBrk="1" hangingPunct="1">
              <a:defRPr/>
            </a:pPr>
            <a:r>
              <a:rPr lang="en-US" sz="1050" dirty="0" smtClean="0">
                <a:solidFill>
                  <a:srgbClr val="FFFFFF"/>
                </a:solidFill>
                <a:latin typeface="Calibri" pitchFamily="34" charset="0"/>
              </a:rPr>
              <a:t>Role</a:t>
            </a:r>
            <a:r>
              <a:rPr lang="en-AU" sz="1050" dirty="0">
                <a:solidFill>
                  <a:srgbClr val="FFFFFF"/>
                </a:solidFill>
                <a:latin typeface="Calibri" pitchFamily="34" charset="0"/>
              </a:rPr>
              <a:t>s</a:t>
            </a:r>
            <a:endParaRPr lang="en-US" sz="1050" dirty="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49" name="Rectangle 4"/>
          <p:cNvSpPr/>
          <p:nvPr/>
        </p:nvSpPr>
        <p:spPr bwMode="auto">
          <a:xfrm>
            <a:off x="4819529" y="2969112"/>
            <a:ext cx="3424173" cy="212361"/>
          </a:xfrm>
          <a:prstGeom prst="rect">
            <a:avLst/>
          </a:prstGeom>
          <a:solidFill>
            <a:srgbClr val="0033CC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050" dirty="0" smtClean="0">
                <a:solidFill>
                  <a:srgbClr val="FFFFFF"/>
                </a:solidFill>
                <a:latin typeface="Calibri" pitchFamily="34" charset="0"/>
              </a:rPr>
              <a:t>Microsoft MVC.net 2.0</a:t>
            </a:r>
            <a:r>
              <a:rPr lang="en-AU" sz="1050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sz="1050" dirty="0" smtClean="0">
                <a:solidFill>
                  <a:srgbClr val="FFFFFF"/>
                </a:solidFill>
                <a:latin typeface="Calibri" pitchFamily="34" charset="0"/>
              </a:rPr>
              <a:t>Application Framework</a:t>
            </a:r>
            <a:endParaRPr lang="en-AU" sz="1050" dirty="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0" name="Rectangle 4"/>
          <p:cNvSpPr/>
          <p:nvPr/>
        </p:nvSpPr>
        <p:spPr bwMode="auto">
          <a:xfrm>
            <a:off x="4821421" y="2444676"/>
            <a:ext cx="840988" cy="468052"/>
          </a:xfrm>
          <a:prstGeom prst="rect">
            <a:avLst/>
          </a:prstGeom>
          <a:solidFill>
            <a:schemeClr val="bg2">
              <a:lumMod val="50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050" dirty="0" smtClean="0">
                <a:solidFill>
                  <a:srgbClr val="FFFFFF"/>
                </a:solidFill>
                <a:latin typeface="Calibri" pitchFamily="34" charset="0"/>
              </a:rPr>
              <a:t>Patient</a:t>
            </a:r>
          </a:p>
          <a:p>
            <a:pPr algn="ctr" eaLnBrk="1" hangingPunct="1">
              <a:defRPr/>
            </a:pPr>
            <a:r>
              <a:rPr lang="en-US" sz="1050" dirty="0" smtClean="0">
                <a:solidFill>
                  <a:srgbClr val="FFFFFF"/>
                </a:solidFill>
                <a:latin typeface="Calibri" pitchFamily="34" charset="0"/>
              </a:rPr>
              <a:t>Search</a:t>
            </a:r>
          </a:p>
        </p:txBody>
      </p:sp>
      <p:sp>
        <p:nvSpPr>
          <p:cNvPr id="151" name="TextBox 3"/>
          <p:cNvSpPr txBox="1">
            <a:spLocks noChangeArrowheads="1"/>
          </p:cNvSpPr>
          <p:nvPr/>
        </p:nvSpPr>
        <p:spPr bwMode="auto">
          <a:xfrm>
            <a:off x="6767841" y="1610584"/>
            <a:ext cx="14045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Core Modules</a:t>
            </a:r>
          </a:p>
        </p:txBody>
      </p:sp>
      <p:sp>
        <p:nvSpPr>
          <p:cNvPr id="152" name="TextBox 38"/>
          <p:cNvSpPr txBox="1">
            <a:spLocks noChangeArrowheads="1"/>
          </p:cNvSpPr>
          <p:nvPr/>
        </p:nvSpPr>
        <p:spPr bwMode="auto">
          <a:xfrm>
            <a:off x="4995049" y="1601797"/>
            <a:ext cx="12284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Apps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3" name="Rectangle 4"/>
          <p:cNvSpPr/>
          <p:nvPr/>
        </p:nvSpPr>
        <p:spPr bwMode="auto">
          <a:xfrm>
            <a:off x="6550936" y="2441719"/>
            <a:ext cx="840988" cy="4680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050" dirty="0" smtClean="0">
                <a:solidFill>
                  <a:srgbClr val="FFFFFF"/>
                </a:solidFill>
                <a:latin typeface="Calibri" pitchFamily="34" charset="0"/>
              </a:rPr>
              <a:t>Login </a:t>
            </a:r>
          </a:p>
          <a:p>
            <a:pPr algn="ctr" eaLnBrk="1" hangingPunct="1">
              <a:defRPr/>
            </a:pPr>
            <a:r>
              <a:rPr lang="en-US" sz="1050" dirty="0" smtClean="0">
                <a:solidFill>
                  <a:srgbClr val="FFFFFF"/>
                </a:solidFill>
                <a:latin typeface="Calibri" pitchFamily="34" charset="0"/>
              </a:rPr>
              <a:t>Module</a:t>
            </a:r>
            <a:endParaRPr lang="en-AU" sz="1050" dirty="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4" name="Rectangle 4"/>
          <p:cNvSpPr/>
          <p:nvPr/>
        </p:nvSpPr>
        <p:spPr bwMode="auto">
          <a:xfrm>
            <a:off x="4821421" y="1945892"/>
            <a:ext cx="840988" cy="468052"/>
          </a:xfrm>
          <a:prstGeom prst="rect">
            <a:avLst/>
          </a:prstGeom>
          <a:solidFill>
            <a:schemeClr val="bg2">
              <a:lumMod val="50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050" dirty="0" smtClean="0">
                <a:solidFill>
                  <a:srgbClr val="FFFFFF"/>
                </a:solidFill>
                <a:latin typeface="Calibri" pitchFamily="34" charset="0"/>
              </a:rPr>
              <a:t>Notification</a:t>
            </a:r>
          </a:p>
          <a:p>
            <a:pPr algn="ctr" eaLnBrk="1" hangingPunct="1">
              <a:defRPr/>
            </a:pPr>
            <a:r>
              <a:rPr lang="en-US" sz="1050" dirty="0" smtClean="0">
                <a:solidFill>
                  <a:srgbClr val="FFFFFF"/>
                </a:solidFill>
                <a:latin typeface="Calibri" pitchFamily="34" charset="0"/>
              </a:rPr>
              <a:t>Viewer</a:t>
            </a:r>
          </a:p>
        </p:txBody>
      </p:sp>
      <p:sp>
        <p:nvSpPr>
          <p:cNvPr id="155" name="Rectangle 4"/>
          <p:cNvSpPr/>
          <p:nvPr/>
        </p:nvSpPr>
        <p:spPr bwMode="auto">
          <a:xfrm>
            <a:off x="5685131" y="2444676"/>
            <a:ext cx="819091" cy="4680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050" dirty="0" smtClean="0">
                <a:solidFill>
                  <a:srgbClr val="FFFFFF"/>
                </a:solidFill>
                <a:latin typeface="Calibri" pitchFamily="34" charset="0"/>
              </a:rPr>
              <a:t>Template</a:t>
            </a:r>
          </a:p>
          <a:p>
            <a:pPr algn="ctr" eaLnBrk="1" hangingPunct="1">
              <a:defRPr/>
            </a:pPr>
            <a:r>
              <a:rPr lang="en-US" sz="1050" dirty="0" smtClean="0">
                <a:solidFill>
                  <a:srgbClr val="FFFFFF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defRPr/>
            </a:pPr>
            <a:r>
              <a:rPr lang="en-US" sz="1050" dirty="0" smtClean="0">
                <a:solidFill>
                  <a:srgbClr val="FFFFFF"/>
                </a:solidFill>
                <a:latin typeface="Calibri" pitchFamily="34" charset="0"/>
              </a:rPr>
              <a:t>Objects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053985" y="109546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Application Development</a:t>
            </a:r>
            <a:endParaRPr lang="en-GB" sz="2000" dirty="0"/>
          </a:p>
        </p:txBody>
      </p:sp>
      <p:grpSp>
        <p:nvGrpSpPr>
          <p:cNvPr id="4" name="Group 120"/>
          <p:cNvGrpSpPr/>
          <p:nvPr/>
        </p:nvGrpSpPr>
        <p:grpSpPr>
          <a:xfrm>
            <a:off x="588013" y="1484784"/>
            <a:ext cx="2880320" cy="1944216"/>
            <a:chOff x="755576" y="1700808"/>
            <a:chExt cx="2880320" cy="1944216"/>
          </a:xfrm>
          <a:solidFill>
            <a:srgbClr val="92D05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5" name="Group 124"/>
            <p:cNvGrpSpPr/>
            <p:nvPr/>
          </p:nvGrpSpPr>
          <p:grpSpPr>
            <a:xfrm>
              <a:off x="755576" y="1700808"/>
              <a:ext cx="2880320" cy="1224136"/>
              <a:chOff x="251520" y="2276872"/>
              <a:chExt cx="2880320" cy="1224136"/>
            </a:xfrm>
            <a:grpFill/>
          </p:grpSpPr>
          <p:sp>
            <p:nvSpPr>
              <p:cNvPr id="159" name="Rounded Rectangle 158"/>
              <p:cNvSpPr/>
              <p:nvPr/>
            </p:nvSpPr>
            <p:spPr>
              <a:xfrm>
                <a:off x="1763688" y="2924944"/>
                <a:ext cx="1368152" cy="57606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 smtClean="0">
                    <a:solidFill>
                      <a:schemeClr val="bg1"/>
                    </a:solidFill>
                  </a:rPr>
                  <a:t>Archetype Editor</a:t>
                </a:r>
                <a:endParaRPr lang="en-GB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0" name="Rounded Rectangle 159"/>
              <p:cNvSpPr/>
              <p:nvPr/>
            </p:nvSpPr>
            <p:spPr>
              <a:xfrm>
                <a:off x="1763688" y="2276872"/>
                <a:ext cx="1368152" cy="57606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 smtClean="0">
                    <a:solidFill>
                      <a:schemeClr val="bg1"/>
                    </a:solidFill>
                  </a:rPr>
                  <a:t>Template Designer</a:t>
                </a:r>
                <a:endParaRPr lang="en-GB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1" name="Rounded Rectangle 160"/>
              <p:cNvSpPr/>
              <p:nvPr/>
            </p:nvSpPr>
            <p:spPr>
              <a:xfrm>
                <a:off x="251520" y="2924944"/>
                <a:ext cx="1440160" cy="57606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 smtClean="0">
                    <a:solidFill>
                      <a:schemeClr val="bg1"/>
                    </a:solidFill>
                  </a:rPr>
                  <a:t>ADL Workbench</a:t>
                </a:r>
                <a:endParaRPr lang="en-GB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2" name="Rounded Rectangle 161"/>
              <p:cNvSpPr/>
              <p:nvPr/>
            </p:nvSpPr>
            <p:spPr>
              <a:xfrm>
                <a:off x="251520" y="2276872"/>
                <a:ext cx="1440160" cy="57606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 smtClean="0">
                    <a:solidFill>
                      <a:schemeClr val="bg1"/>
                    </a:solidFill>
                  </a:rPr>
                  <a:t>OTS Ref-set Builder</a:t>
                </a:r>
                <a:endParaRPr lang="en-GB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8" name="Rounded Rectangle 157"/>
            <p:cNvSpPr/>
            <p:nvPr/>
          </p:nvSpPr>
          <p:spPr>
            <a:xfrm>
              <a:off x="755576" y="2996952"/>
              <a:ext cx="2880320" cy="648072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Narrow" pitchFamily="34" charset="0"/>
                </a:rPr>
                <a:t>ADL 1.4 / 1.5 compiler</a:t>
              </a:r>
              <a:endParaRPr lang="en-GB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sp>
        <p:nvSpPr>
          <p:cNvPr id="192" name="Can 191"/>
          <p:cNvSpPr/>
          <p:nvPr/>
        </p:nvSpPr>
        <p:spPr>
          <a:xfrm>
            <a:off x="588013" y="4653136"/>
            <a:ext cx="1463707" cy="1224136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Clinical Knowledge Manager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3" name="Can 192"/>
          <p:cNvSpPr/>
          <p:nvPr/>
        </p:nvSpPr>
        <p:spPr>
          <a:xfrm>
            <a:off x="2123728" y="4653136"/>
            <a:ext cx="1344605" cy="1224136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Ocean Terminology Service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4716017" y="4077072"/>
            <a:ext cx="3744415" cy="208823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7" name="Group 28"/>
          <p:cNvGrpSpPr/>
          <p:nvPr/>
        </p:nvGrpSpPr>
        <p:grpSpPr>
          <a:xfrm>
            <a:off x="4801118" y="4266911"/>
            <a:ext cx="3600400" cy="1777245"/>
            <a:chOff x="342633" y="2475805"/>
            <a:chExt cx="8664450" cy="4276985"/>
          </a:xfrm>
        </p:grpSpPr>
        <p:sp>
          <p:nvSpPr>
            <p:cNvPr id="168" name="Can 167"/>
            <p:cNvSpPr/>
            <p:nvPr/>
          </p:nvSpPr>
          <p:spPr>
            <a:xfrm>
              <a:off x="342633" y="3356990"/>
              <a:ext cx="1213023" cy="1088007"/>
            </a:xfrm>
            <a:prstGeom prst="can">
              <a:avLst/>
            </a:prstGeom>
            <a:solidFill>
              <a:srgbClr val="00B050"/>
            </a:soli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algn="l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600" dirty="0" smtClean="0">
                  <a:solidFill>
                    <a:srgbClr val="FFFFFF"/>
                  </a:solidFill>
                  <a:latin typeface="Arial Narrow" pitchFamily="34" charset="0"/>
                </a:rPr>
                <a:t>Archetypes</a:t>
              </a:r>
            </a:p>
            <a:p>
              <a:pPr algn="ctr" eaLnBrk="1" hangingPunct="1">
                <a:defRPr/>
              </a:pPr>
              <a:r>
                <a:rPr lang="en-US" sz="600" dirty="0" smtClean="0">
                  <a:solidFill>
                    <a:srgbClr val="FFFFFF"/>
                  </a:solidFill>
                  <a:latin typeface="Arial Narrow" pitchFamily="34" charset="0"/>
                </a:rPr>
                <a:t>Templates</a:t>
              </a:r>
            </a:p>
            <a:p>
              <a:pPr algn="ctr" eaLnBrk="1" hangingPunct="1">
                <a:defRPr/>
              </a:pPr>
              <a:r>
                <a:rPr lang="en-US" sz="600" dirty="0" smtClean="0">
                  <a:solidFill>
                    <a:srgbClr val="FFFFFF"/>
                  </a:solidFill>
                  <a:latin typeface="Arial Narrow" pitchFamily="34" charset="0"/>
                </a:rPr>
                <a:t>Rules</a:t>
              </a:r>
              <a:endParaRPr lang="en-AU" sz="600" dirty="0" smtClean="0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  <p:sp>
          <p:nvSpPr>
            <p:cNvPr id="169" name="Can 168"/>
            <p:cNvSpPr/>
            <p:nvPr/>
          </p:nvSpPr>
          <p:spPr>
            <a:xfrm>
              <a:off x="1953238" y="3339899"/>
              <a:ext cx="1508597" cy="1097212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  <a:effec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algn="l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dirty="0" smtClean="0">
                  <a:solidFill>
                    <a:srgbClr val="FFFFFF"/>
                  </a:solidFill>
                  <a:latin typeface="Calibri" pitchFamily="34" charset="0"/>
                </a:rPr>
                <a:t>EHRs</a:t>
              </a:r>
              <a:endParaRPr lang="en-AU" sz="600" dirty="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330426" y="3356993"/>
              <a:ext cx="1039734" cy="1152129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 smtClean="0">
                  <a:solidFill>
                    <a:srgbClr val="000000"/>
                  </a:solidFill>
                  <a:cs typeface="Arial" charset="0"/>
                </a:rPr>
                <a:t>PMI I/F</a:t>
              </a:r>
              <a:endParaRPr lang="en-AU" sz="10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5021437" y="3368837"/>
              <a:ext cx="1213023" cy="50006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00" dirty="0"/>
                <a:t>Terminology Service</a:t>
              </a:r>
              <a:endParaRPr lang="en-AU" sz="500" dirty="0"/>
            </a:p>
          </p:txBody>
        </p:sp>
        <p:sp>
          <p:nvSpPr>
            <p:cNvPr id="172" name="Can 171"/>
            <p:cNvSpPr/>
            <p:nvPr/>
          </p:nvSpPr>
          <p:spPr>
            <a:xfrm>
              <a:off x="5021437" y="3917309"/>
              <a:ext cx="1213023" cy="879842"/>
            </a:xfrm>
            <a:prstGeom prst="can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36000" tIns="0" rIns="36000" bIns="0" anchor="ctr"/>
            <a:lstStyle>
              <a:lvl1pPr algn="l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000" dirty="0" smtClean="0">
                  <a:solidFill>
                    <a:srgbClr val="FFFFFF"/>
                  </a:solidFill>
                  <a:latin typeface="Calibri" pitchFamily="34" charset="0"/>
                </a:rPr>
                <a:t>Terminology</a:t>
              </a:r>
              <a:endParaRPr lang="en-AU" sz="1000" dirty="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2150541" y="5068442"/>
              <a:ext cx="5822146" cy="500066"/>
            </a:xfrm>
            <a:prstGeom prst="roundRect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 err="1"/>
                <a:t>EhrAdapter</a:t>
              </a:r>
              <a:r>
                <a:rPr lang="en-US" sz="1000" dirty="0"/>
                <a:t> Service</a:t>
              </a:r>
              <a:endParaRPr lang="en-AU" sz="1000" dirty="0"/>
            </a:p>
          </p:txBody>
        </p:sp>
        <p:sp>
          <p:nvSpPr>
            <p:cNvPr id="174" name="Up-Down Arrow 173"/>
            <p:cNvSpPr/>
            <p:nvPr/>
          </p:nvSpPr>
          <p:spPr>
            <a:xfrm>
              <a:off x="2595390" y="4460726"/>
              <a:ext cx="144464" cy="552449"/>
            </a:xfrm>
            <a:prstGeom prst="upDown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 sz="900"/>
            </a:p>
          </p:txBody>
        </p:sp>
        <p:sp>
          <p:nvSpPr>
            <p:cNvPr id="175" name="Up-Down Arrow 174"/>
            <p:cNvSpPr/>
            <p:nvPr/>
          </p:nvSpPr>
          <p:spPr>
            <a:xfrm>
              <a:off x="4377141" y="2789970"/>
              <a:ext cx="142875" cy="503238"/>
            </a:xfrm>
            <a:prstGeom prst="upDown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 sz="900"/>
            </a:p>
          </p:txBody>
        </p:sp>
        <p:sp>
          <p:nvSpPr>
            <p:cNvPr id="176" name="Up-Down Arrow 175"/>
            <p:cNvSpPr/>
            <p:nvPr/>
          </p:nvSpPr>
          <p:spPr>
            <a:xfrm>
              <a:off x="6809866" y="4534137"/>
              <a:ext cx="142875" cy="503238"/>
            </a:xfrm>
            <a:prstGeom prst="upDownArrow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 sz="900"/>
            </a:p>
          </p:txBody>
        </p:sp>
        <p:sp>
          <p:nvSpPr>
            <p:cNvPr id="177" name="Rectangle 18"/>
            <p:cNvSpPr/>
            <p:nvPr/>
          </p:nvSpPr>
          <p:spPr>
            <a:xfrm>
              <a:off x="7472767" y="3360985"/>
              <a:ext cx="1534316" cy="500064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" dirty="0" smtClean="0">
                  <a:solidFill>
                    <a:srgbClr val="000000"/>
                  </a:solidFill>
                  <a:cs typeface="Arial" charset="0"/>
                </a:rPr>
                <a:t>External</a:t>
              </a:r>
            </a:p>
            <a:p>
              <a:pPr algn="ctr">
                <a:defRPr/>
              </a:pPr>
              <a:r>
                <a:rPr lang="en-US" sz="400" dirty="0" smtClean="0">
                  <a:solidFill>
                    <a:srgbClr val="000000"/>
                  </a:solidFill>
                  <a:cs typeface="Arial" charset="0"/>
                </a:rPr>
                <a:t>Authentication </a:t>
              </a:r>
              <a:endParaRPr lang="en-US" sz="400" dirty="0">
                <a:solidFill>
                  <a:srgbClr val="000000"/>
                </a:solidFill>
                <a:cs typeface="Arial" charset="0"/>
              </a:endParaRPr>
            </a:p>
            <a:p>
              <a:pPr algn="ctr">
                <a:defRPr/>
              </a:pPr>
              <a:r>
                <a:rPr lang="en-US" sz="400" dirty="0">
                  <a:solidFill>
                    <a:srgbClr val="000000"/>
                  </a:solidFill>
                  <a:cs typeface="Arial" charset="0"/>
                </a:rPr>
                <a:t>Service</a:t>
              </a:r>
              <a:endParaRPr lang="en-AU" sz="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78" name="Can 177"/>
            <p:cNvSpPr/>
            <p:nvPr/>
          </p:nvSpPr>
          <p:spPr>
            <a:xfrm>
              <a:off x="7447482" y="3861049"/>
              <a:ext cx="1559601" cy="792163"/>
            </a:xfrm>
            <a:prstGeom prst="can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sz="900" dirty="0">
                  <a:solidFill>
                    <a:srgbClr val="000000"/>
                  </a:solidFill>
                  <a:cs typeface="Arial" charset="0"/>
                </a:rPr>
                <a:t>Active</a:t>
              </a:r>
            </a:p>
            <a:p>
              <a:pPr algn="ctr">
                <a:defRPr/>
              </a:pPr>
              <a:r>
                <a:rPr lang="en-US" sz="900" dirty="0">
                  <a:solidFill>
                    <a:srgbClr val="000000"/>
                  </a:solidFill>
                  <a:cs typeface="Arial" charset="0"/>
                </a:rPr>
                <a:t>Directory</a:t>
              </a:r>
              <a:endParaRPr lang="en-AU" sz="9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5541303" y="6004601"/>
              <a:ext cx="2599335" cy="748189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 smtClean="0">
                  <a:solidFill>
                    <a:srgbClr val="000000"/>
                  </a:solidFill>
                  <a:latin typeface="Arial Narrow" pitchFamily="34" charset="0"/>
                  <a:cs typeface="Arial" charset="0"/>
                </a:rPr>
                <a:t>Interface </a:t>
              </a:r>
              <a:r>
                <a:rPr lang="en-US" sz="900" dirty="0">
                  <a:solidFill>
                    <a:srgbClr val="000000"/>
                  </a:solidFill>
                  <a:latin typeface="Arial Narrow" pitchFamily="34" charset="0"/>
                  <a:cs typeface="Arial" charset="0"/>
                </a:rPr>
                <a:t>Engine</a:t>
              </a:r>
              <a:br>
                <a:rPr lang="en-US" sz="900" dirty="0">
                  <a:solidFill>
                    <a:srgbClr val="000000"/>
                  </a:solidFill>
                  <a:latin typeface="Arial Narrow" pitchFamily="34" charset="0"/>
                  <a:cs typeface="Arial" charset="0"/>
                </a:rPr>
              </a:br>
              <a:r>
                <a:rPr lang="en-US" sz="900" dirty="0">
                  <a:solidFill>
                    <a:srgbClr val="000000"/>
                  </a:solidFill>
                  <a:latin typeface="Arial Narrow" pitchFamily="34" charset="0"/>
                  <a:cs typeface="Arial" charset="0"/>
                </a:rPr>
                <a:t>(</a:t>
              </a:r>
              <a:r>
                <a:rPr lang="en-US" sz="900" dirty="0" smtClean="0">
                  <a:solidFill>
                    <a:srgbClr val="000000"/>
                  </a:solidFill>
                  <a:latin typeface="Arial Narrow" pitchFamily="34" charset="0"/>
                  <a:cs typeface="Arial" charset="0"/>
                </a:rPr>
                <a:t>HL7, other)</a:t>
              </a:r>
              <a:endParaRPr lang="en-AU" sz="900" dirty="0">
                <a:solidFill>
                  <a:srgbClr val="000000"/>
                </a:solidFill>
                <a:latin typeface="Arial Narrow" pitchFamily="34" charset="0"/>
                <a:cs typeface="Arial" charset="0"/>
              </a:endParaRPr>
            </a:p>
          </p:txBody>
        </p:sp>
        <p:sp>
          <p:nvSpPr>
            <p:cNvPr id="180" name="Up-Down Arrow 35"/>
            <p:cNvSpPr/>
            <p:nvPr/>
          </p:nvSpPr>
          <p:spPr>
            <a:xfrm>
              <a:off x="6787735" y="2798515"/>
              <a:ext cx="144461" cy="549275"/>
            </a:xfrm>
            <a:prstGeom prst="upDownArrow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 sz="900"/>
            </a:p>
          </p:txBody>
        </p:sp>
        <p:sp>
          <p:nvSpPr>
            <p:cNvPr id="181" name="Can 12"/>
            <p:cNvSpPr/>
            <p:nvPr/>
          </p:nvSpPr>
          <p:spPr>
            <a:xfrm>
              <a:off x="3808414" y="3326110"/>
              <a:ext cx="1143975" cy="1099236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  <a:effec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>
              <a:lvl1pPr algn="l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050" dirty="0" smtClean="0">
                  <a:solidFill>
                    <a:srgbClr val="FFFFFF"/>
                  </a:solidFill>
                  <a:latin typeface="Arial Narrow" pitchFamily="34" charset="0"/>
                </a:rPr>
                <a:t>Reports</a:t>
              </a:r>
              <a:endParaRPr lang="en-AU" sz="1000" dirty="0" smtClean="0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  <p:sp>
          <p:nvSpPr>
            <p:cNvPr id="182" name="Rectangle 4"/>
            <p:cNvSpPr/>
            <p:nvPr/>
          </p:nvSpPr>
          <p:spPr bwMode="auto">
            <a:xfrm>
              <a:off x="539552" y="2475805"/>
              <a:ext cx="8102798" cy="216024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algn="l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600" dirty="0" smtClean="0">
                  <a:solidFill>
                    <a:srgbClr val="FFFFFF"/>
                  </a:solidFill>
                  <a:latin typeface="Calibri" pitchFamily="34" charset="0"/>
                </a:rPr>
                <a:t>EHRGATE API</a:t>
              </a:r>
              <a:endParaRPr lang="en-AU" sz="600" dirty="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83" name="Up-Down Arrow 35"/>
            <p:cNvSpPr/>
            <p:nvPr/>
          </p:nvSpPr>
          <p:spPr>
            <a:xfrm>
              <a:off x="8140638" y="2798019"/>
              <a:ext cx="144461" cy="549275"/>
            </a:xfrm>
            <a:prstGeom prst="upDownArrow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 sz="900"/>
            </a:p>
          </p:txBody>
        </p:sp>
        <p:sp>
          <p:nvSpPr>
            <p:cNvPr id="184" name="Up-Down Arrow 183"/>
            <p:cNvSpPr/>
            <p:nvPr/>
          </p:nvSpPr>
          <p:spPr>
            <a:xfrm>
              <a:off x="2595390" y="2798019"/>
              <a:ext cx="142875" cy="503238"/>
            </a:xfrm>
            <a:prstGeom prst="upDown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 sz="900"/>
            </a:p>
          </p:txBody>
        </p:sp>
        <p:sp>
          <p:nvSpPr>
            <p:cNvPr id="185" name="Rectangle 4"/>
            <p:cNvSpPr/>
            <p:nvPr/>
          </p:nvSpPr>
          <p:spPr bwMode="auto">
            <a:xfrm>
              <a:off x="2248812" y="6177890"/>
              <a:ext cx="2569290" cy="360040"/>
            </a:xfrm>
            <a:prstGeom prst="rect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algn="l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l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l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l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l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GB" sz="800" dirty="0" smtClean="0">
                  <a:solidFill>
                    <a:srgbClr val="FFFFFF"/>
                  </a:solidFill>
                  <a:latin typeface="Calibri" pitchFamily="34" charset="0"/>
                </a:rPr>
                <a:t>Microsoft BizTalk</a:t>
              </a:r>
              <a:endParaRPr lang="en-AU" sz="800" dirty="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86" name="Up-Down Arrow 185"/>
            <p:cNvSpPr/>
            <p:nvPr/>
          </p:nvSpPr>
          <p:spPr>
            <a:xfrm>
              <a:off x="6572393" y="5594758"/>
              <a:ext cx="118668" cy="389722"/>
            </a:xfrm>
            <a:prstGeom prst="upDown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 sz="900"/>
            </a:p>
          </p:txBody>
        </p:sp>
        <p:sp>
          <p:nvSpPr>
            <p:cNvPr id="187" name="Up Arrow 186"/>
            <p:cNvSpPr/>
            <p:nvPr/>
          </p:nvSpPr>
          <p:spPr>
            <a:xfrm>
              <a:off x="5508104" y="2818752"/>
              <a:ext cx="144016" cy="50405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/>
            </a:p>
          </p:txBody>
        </p:sp>
        <p:sp>
          <p:nvSpPr>
            <p:cNvPr id="188" name="Right Arrow 187"/>
            <p:cNvSpPr/>
            <p:nvPr/>
          </p:nvSpPr>
          <p:spPr>
            <a:xfrm>
              <a:off x="3461835" y="3751843"/>
              <a:ext cx="288032" cy="144016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/>
            </a:p>
          </p:txBody>
        </p:sp>
        <p:sp>
          <p:nvSpPr>
            <p:cNvPr id="189" name="Right Arrow 188"/>
            <p:cNvSpPr/>
            <p:nvPr/>
          </p:nvSpPr>
          <p:spPr>
            <a:xfrm>
              <a:off x="1555656" y="3751843"/>
              <a:ext cx="388938" cy="1555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/>
            </a:p>
          </p:txBody>
        </p:sp>
        <p:sp>
          <p:nvSpPr>
            <p:cNvPr id="190" name="Up Arrow 189"/>
            <p:cNvSpPr/>
            <p:nvPr/>
          </p:nvSpPr>
          <p:spPr>
            <a:xfrm>
              <a:off x="863655" y="2818752"/>
              <a:ext cx="144016" cy="50405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/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5796137" y="6165304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OceanEHR</a:t>
            </a:r>
            <a:endParaRPr lang="en-GB" sz="2400" dirty="0"/>
          </a:p>
        </p:txBody>
      </p:sp>
      <p:sp>
        <p:nvSpPr>
          <p:cNvPr id="96" name="Up-Down Arrow 95"/>
          <p:cNvSpPr/>
          <p:nvPr/>
        </p:nvSpPr>
        <p:spPr>
          <a:xfrm>
            <a:off x="6071078" y="5589240"/>
            <a:ext cx="49311" cy="161944"/>
          </a:xfrm>
          <a:prstGeom prst="upDown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900"/>
          </a:p>
        </p:txBody>
      </p:sp>
      <p:sp>
        <p:nvSpPr>
          <p:cNvPr id="99" name="Right Arrow 98"/>
          <p:cNvSpPr/>
          <p:nvPr/>
        </p:nvSpPr>
        <p:spPr>
          <a:xfrm flipH="1">
            <a:off x="6719150" y="5848062"/>
            <a:ext cx="144016" cy="72008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/>
          </a:p>
        </p:txBody>
      </p:sp>
      <p:sp>
        <p:nvSpPr>
          <p:cNvPr id="98" name="TextBox 97"/>
          <p:cNvSpPr txBox="1"/>
          <p:nvPr/>
        </p:nvSpPr>
        <p:spPr>
          <a:xfrm>
            <a:off x="660021" y="5877272"/>
            <a:ext cx="3191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Knowledge Management</a:t>
            </a:r>
            <a:endParaRPr lang="en-GB" sz="2000" dirty="0"/>
          </a:p>
        </p:txBody>
      </p:sp>
      <p:sp>
        <p:nvSpPr>
          <p:cNvPr id="100" name="Up-Down Arrow 99"/>
          <p:cNvSpPr/>
          <p:nvPr/>
        </p:nvSpPr>
        <p:spPr>
          <a:xfrm>
            <a:off x="6372201" y="3378258"/>
            <a:ext cx="288032" cy="648072"/>
          </a:xfrm>
          <a:prstGeom prst="up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5220073" y="3522494"/>
            <a:ext cx="116929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b="0" dirty="0" smtClean="0">
                <a:solidFill>
                  <a:srgbClr val="0070C0"/>
                </a:solidFill>
              </a:rPr>
              <a:t>Health Data</a:t>
            </a:r>
            <a:endParaRPr lang="en-GB" sz="1600" b="0" dirty="0">
              <a:solidFill>
                <a:srgbClr val="0070C0"/>
              </a:solidFill>
            </a:endParaRPr>
          </a:p>
        </p:txBody>
      </p:sp>
      <p:sp>
        <p:nvSpPr>
          <p:cNvPr id="95" name="Up-Down Arrow 94"/>
          <p:cNvSpPr/>
          <p:nvPr/>
        </p:nvSpPr>
        <p:spPr>
          <a:xfrm>
            <a:off x="1979712" y="3645024"/>
            <a:ext cx="288032" cy="864096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traight Connector 127"/>
          <p:cNvCxnSpPr/>
          <p:nvPr/>
        </p:nvCxnSpPr>
        <p:spPr>
          <a:xfrm>
            <a:off x="6948264" y="5445224"/>
            <a:ext cx="0" cy="36004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n 84"/>
          <p:cNvSpPr/>
          <p:nvPr/>
        </p:nvSpPr>
        <p:spPr>
          <a:xfrm>
            <a:off x="1619672" y="1700808"/>
            <a:ext cx="1296144" cy="3312368"/>
          </a:xfrm>
          <a:prstGeom prst="can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GB" sz="1200" dirty="0" smtClean="0">
              <a:solidFill>
                <a:schemeClr val="bg1"/>
              </a:solidFill>
            </a:endParaRPr>
          </a:p>
          <a:p>
            <a:pPr algn="ctr"/>
            <a:endParaRPr lang="en-GB" sz="1200" dirty="0" smtClean="0">
              <a:solidFill>
                <a:schemeClr val="bg1"/>
              </a:solidFill>
            </a:endParaRPr>
          </a:p>
          <a:p>
            <a:pPr algn="ctr"/>
            <a:endParaRPr lang="en-GB" sz="1200" dirty="0" smtClean="0">
              <a:solidFill>
                <a:schemeClr val="bg1"/>
              </a:solidFill>
            </a:endParaRPr>
          </a:p>
          <a:p>
            <a:pPr algn="ctr"/>
            <a:endParaRPr lang="en-GB" sz="1200" dirty="0" smtClean="0">
              <a:solidFill>
                <a:schemeClr val="bg1"/>
              </a:solidFill>
            </a:endParaRPr>
          </a:p>
          <a:p>
            <a:pPr algn="ctr"/>
            <a:r>
              <a:rPr lang="en-GB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openEHR</a:t>
            </a:r>
            <a:br>
              <a:rPr lang="en-GB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GB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CKM</a:t>
            </a:r>
          </a:p>
        </p:txBody>
      </p:sp>
      <p:sp>
        <p:nvSpPr>
          <p:cNvPr id="82" name="Can 81"/>
          <p:cNvSpPr/>
          <p:nvPr/>
        </p:nvSpPr>
        <p:spPr>
          <a:xfrm>
            <a:off x="2987824" y="1700808"/>
            <a:ext cx="4608512" cy="3312368"/>
          </a:xfrm>
          <a:prstGeom prst="can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National </a:t>
            </a:r>
            <a:br>
              <a:rPr lang="en-GB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GB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CKM</a:t>
            </a:r>
            <a:endParaRPr lang="en-GB" sz="2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models to software to data</a:t>
            </a:r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251520" y="2861647"/>
            <a:ext cx="1296144" cy="576064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Reference Model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1835696" y="1988840"/>
            <a:ext cx="792088" cy="57606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/>
          <p:cNvSpPr/>
          <p:nvPr/>
        </p:nvSpPr>
        <p:spPr>
          <a:xfrm>
            <a:off x="1835696" y="2420888"/>
            <a:ext cx="792088" cy="57606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/>
        </p:nvSpPr>
        <p:spPr>
          <a:xfrm>
            <a:off x="1835696" y="2852936"/>
            <a:ext cx="792088" cy="57606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/>
        </p:nvSpPr>
        <p:spPr>
          <a:xfrm>
            <a:off x="1835696" y="3284984"/>
            <a:ext cx="792088" cy="57606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/>
        </p:nvSpPr>
        <p:spPr>
          <a:xfrm>
            <a:off x="1835696" y="3717032"/>
            <a:ext cx="792088" cy="57606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127"/>
          <p:cNvGrpSpPr/>
          <p:nvPr/>
        </p:nvGrpSpPr>
        <p:grpSpPr>
          <a:xfrm>
            <a:off x="4445986" y="2276872"/>
            <a:ext cx="1566174" cy="1224136"/>
            <a:chOff x="4445986" y="2276872"/>
            <a:chExt cx="1566174" cy="1224136"/>
          </a:xfrm>
        </p:grpSpPr>
        <p:sp>
          <p:nvSpPr>
            <p:cNvPr id="20" name="Isosceles Triangle 19"/>
            <p:cNvSpPr/>
            <p:nvPr/>
          </p:nvSpPr>
          <p:spPr>
            <a:xfrm>
              <a:off x="4788024" y="2276872"/>
              <a:ext cx="1224136" cy="1224136"/>
            </a:xfrm>
            <a:prstGeom prst="triangle">
              <a:avLst>
                <a:gd name="adj" fmla="val 53434"/>
              </a:avLst>
            </a:prstGeom>
            <a:solidFill>
              <a:srgbClr val="FF0000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GB" sz="2400" dirty="0" smtClean="0">
                  <a:solidFill>
                    <a:schemeClr val="bg1"/>
                  </a:solidFill>
                </a:rPr>
                <a:t>OPT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16" idx="5"/>
              <a:endCxn id="20" idx="1"/>
            </p:cNvCxnSpPr>
            <p:nvPr/>
          </p:nvCxnSpPr>
          <p:spPr>
            <a:xfrm>
              <a:off x="4445986" y="2852936"/>
              <a:ext cx="669090" cy="360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Can 72"/>
          <p:cNvSpPr/>
          <p:nvPr/>
        </p:nvSpPr>
        <p:spPr>
          <a:xfrm>
            <a:off x="3995936" y="4653136"/>
            <a:ext cx="360040" cy="216024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4" name="Can 73"/>
          <p:cNvSpPr/>
          <p:nvPr/>
        </p:nvSpPr>
        <p:spPr>
          <a:xfrm>
            <a:off x="4427984" y="4725144"/>
            <a:ext cx="360040" cy="216024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5" name="Can 74"/>
          <p:cNvSpPr/>
          <p:nvPr/>
        </p:nvSpPr>
        <p:spPr>
          <a:xfrm>
            <a:off x="4860032" y="4725144"/>
            <a:ext cx="432048" cy="216024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ts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78" name="Straight Arrow Connector 77"/>
          <p:cNvCxnSpPr>
            <a:stCxn id="73" idx="1"/>
            <a:endCxn id="16" idx="3"/>
          </p:cNvCxnSpPr>
          <p:nvPr/>
        </p:nvCxnSpPr>
        <p:spPr>
          <a:xfrm flipV="1">
            <a:off x="4175956" y="3068960"/>
            <a:ext cx="144016" cy="158417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4" idx="1"/>
            <a:endCxn id="16" idx="3"/>
          </p:cNvCxnSpPr>
          <p:nvPr/>
        </p:nvCxnSpPr>
        <p:spPr>
          <a:xfrm flipH="1" flipV="1">
            <a:off x="4319972" y="3068960"/>
            <a:ext cx="288032" cy="165618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5" idx="1"/>
            <a:endCxn id="16" idx="3"/>
          </p:cNvCxnSpPr>
          <p:nvPr/>
        </p:nvCxnSpPr>
        <p:spPr>
          <a:xfrm flipH="1" flipV="1">
            <a:off x="4319972" y="3068960"/>
            <a:ext cx="756084" cy="165618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90"/>
          <p:cNvGrpSpPr/>
          <p:nvPr/>
        </p:nvGrpSpPr>
        <p:grpSpPr>
          <a:xfrm>
            <a:off x="2429762" y="2591089"/>
            <a:ext cx="2142238" cy="706988"/>
            <a:chOff x="2429762" y="2591089"/>
            <a:chExt cx="2142238" cy="706988"/>
          </a:xfrm>
        </p:grpSpPr>
        <p:sp>
          <p:nvSpPr>
            <p:cNvPr id="16" name="Isosceles Triangle 15"/>
            <p:cNvSpPr/>
            <p:nvPr/>
          </p:nvSpPr>
          <p:spPr>
            <a:xfrm>
              <a:off x="4067944" y="2636912"/>
              <a:ext cx="504056" cy="432048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Straight Arrow Connector 30"/>
            <p:cNvCxnSpPr>
              <a:stCxn id="12" idx="4"/>
              <a:endCxn id="16" idx="1"/>
            </p:cNvCxnSpPr>
            <p:nvPr/>
          </p:nvCxnSpPr>
          <p:spPr>
            <a:xfrm>
              <a:off x="3491880" y="2591089"/>
              <a:ext cx="702078" cy="2618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4" idx="5"/>
              <a:endCxn id="16" idx="1"/>
            </p:cNvCxnSpPr>
            <p:nvPr/>
          </p:nvCxnSpPr>
          <p:spPr>
            <a:xfrm flipV="1">
              <a:off x="3671900" y="2852936"/>
              <a:ext cx="522058" cy="4451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8" idx="5"/>
              <a:endCxn id="16" idx="1"/>
            </p:cNvCxnSpPr>
            <p:nvPr/>
          </p:nvCxnSpPr>
          <p:spPr>
            <a:xfrm>
              <a:off x="2429762" y="2708920"/>
              <a:ext cx="1764196" cy="1440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Can 70"/>
          <p:cNvSpPr/>
          <p:nvPr/>
        </p:nvSpPr>
        <p:spPr>
          <a:xfrm>
            <a:off x="2051720" y="5157192"/>
            <a:ext cx="3096344" cy="432048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Terminology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9" name="Parallelogram 58"/>
          <p:cNvSpPr/>
          <p:nvPr/>
        </p:nvSpPr>
        <p:spPr>
          <a:xfrm>
            <a:off x="6516216" y="4005064"/>
            <a:ext cx="936104" cy="576064"/>
          </a:xfrm>
          <a:prstGeom prst="parallelogram">
            <a:avLst/>
          </a:prstGeom>
          <a:solidFill>
            <a:srgbClr val="FFFF99"/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GUI XML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20" idx="5"/>
          </p:cNvCxnSpPr>
          <p:nvPr/>
        </p:nvCxnSpPr>
        <p:spPr>
          <a:xfrm>
            <a:off x="5727144" y="2888940"/>
            <a:ext cx="933088" cy="1404156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/>
          <p:cNvSpPr/>
          <p:nvPr/>
        </p:nvSpPr>
        <p:spPr>
          <a:xfrm>
            <a:off x="6444208" y="3284984"/>
            <a:ext cx="936104" cy="576064"/>
          </a:xfrm>
          <a:prstGeom prst="parallelogram">
            <a:avLst/>
          </a:prstGeom>
          <a:solidFill>
            <a:srgbClr val="FFFF99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Msg XSD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20" idx="5"/>
          </p:cNvCxnSpPr>
          <p:nvPr/>
        </p:nvCxnSpPr>
        <p:spPr>
          <a:xfrm>
            <a:off x="5727144" y="2888940"/>
            <a:ext cx="861080" cy="684076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106"/>
          <p:cNvCxnSpPr>
            <a:stCxn id="3" idx="2"/>
            <a:endCxn id="101" idx="2"/>
          </p:cNvCxnSpPr>
          <p:nvPr/>
        </p:nvCxnSpPr>
        <p:spPr>
          <a:xfrm rot="16200000" flipH="1">
            <a:off x="1763688" y="2573615"/>
            <a:ext cx="2592288" cy="4320480"/>
          </a:xfrm>
          <a:prstGeom prst="bentConnector2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n 100"/>
          <p:cNvSpPr/>
          <p:nvPr/>
        </p:nvSpPr>
        <p:spPr>
          <a:xfrm>
            <a:off x="5220072" y="5813975"/>
            <a:ext cx="2304256" cy="432048"/>
          </a:xfrm>
          <a:prstGeom prst="ca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bg1"/>
                </a:solidFill>
              </a:rPr>
              <a:t>open</a:t>
            </a:r>
            <a:r>
              <a:rPr lang="en-GB" dirty="0" smtClean="0">
                <a:solidFill>
                  <a:schemeClr val="bg1"/>
                </a:solidFill>
              </a:rPr>
              <a:t>EHR Data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10" name="Elbow Connector 109"/>
          <p:cNvCxnSpPr>
            <a:stCxn id="20" idx="3"/>
          </p:cNvCxnSpPr>
          <p:nvPr/>
        </p:nvCxnSpPr>
        <p:spPr>
          <a:xfrm rot="5400000">
            <a:off x="4250981" y="4686126"/>
            <a:ext cx="2376266" cy="6031"/>
          </a:xfrm>
          <a:prstGeom prst="bentConnector3">
            <a:avLst>
              <a:gd name="adj1" fmla="val 50000"/>
            </a:avLst>
          </a:prstGeom>
          <a:ln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691680" y="1628800"/>
            <a:ext cx="123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Archetypes</a:t>
            </a:r>
            <a:endParaRPr lang="en-GB" dirty="0"/>
          </a:p>
        </p:txBody>
      </p:sp>
      <p:sp>
        <p:nvSpPr>
          <p:cNvPr id="21" name="Folded Corner 20"/>
          <p:cNvSpPr/>
          <p:nvPr/>
        </p:nvSpPr>
        <p:spPr>
          <a:xfrm>
            <a:off x="6660232" y="1988840"/>
            <a:ext cx="648072" cy="504056"/>
          </a:xfrm>
          <a:prstGeom prst="foldedCorner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Java TDO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Folded Corner 23"/>
          <p:cNvSpPr/>
          <p:nvPr/>
        </p:nvSpPr>
        <p:spPr>
          <a:xfrm>
            <a:off x="6660232" y="2636912"/>
            <a:ext cx="648072" cy="504056"/>
          </a:xfrm>
          <a:prstGeom prst="foldedCorner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C# TDO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20" idx="5"/>
            <a:endCxn id="21" idx="1"/>
          </p:cNvCxnSpPr>
          <p:nvPr/>
        </p:nvCxnSpPr>
        <p:spPr>
          <a:xfrm flipV="1">
            <a:off x="5727144" y="2240868"/>
            <a:ext cx="933088" cy="648072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0" idx="5"/>
            <a:endCxn id="24" idx="1"/>
          </p:cNvCxnSpPr>
          <p:nvPr/>
        </p:nvCxnSpPr>
        <p:spPr>
          <a:xfrm>
            <a:off x="5727144" y="2888940"/>
            <a:ext cx="933088" cy="0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6732240" y="5085184"/>
            <a:ext cx="432048" cy="504056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7" name="Straight Connector 136"/>
          <p:cNvCxnSpPr>
            <a:endCxn id="122" idx="0"/>
          </p:cNvCxnSpPr>
          <p:nvPr/>
        </p:nvCxnSpPr>
        <p:spPr>
          <a:xfrm>
            <a:off x="6948264" y="4509120"/>
            <a:ext cx="0" cy="57606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n 71"/>
          <p:cNvSpPr/>
          <p:nvPr/>
        </p:nvSpPr>
        <p:spPr>
          <a:xfrm>
            <a:off x="3563888" y="4581128"/>
            <a:ext cx="360040" cy="216024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f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7" name="Can 76"/>
          <p:cNvSpPr/>
          <p:nvPr/>
        </p:nvSpPr>
        <p:spPr>
          <a:xfrm>
            <a:off x="3059832" y="4509120"/>
            <a:ext cx="432048" cy="216024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re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87"/>
          <p:cNvCxnSpPr>
            <a:stCxn id="72" idx="1"/>
            <a:endCxn id="14" idx="3"/>
          </p:cNvCxnSpPr>
          <p:nvPr/>
        </p:nvCxnSpPr>
        <p:spPr>
          <a:xfrm flipH="1" flipV="1">
            <a:off x="3563888" y="3455185"/>
            <a:ext cx="180020" cy="112594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1"/>
          </p:cNvCxnSpPr>
          <p:nvPr/>
        </p:nvCxnSpPr>
        <p:spPr>
          <a:xfrm flipH="1" flipV="1">
            <a:off x="3203848" y="4212377"/>
            <a:ext cx="72008" cy="29674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" idx="5"/>
            <a:endCxn id="14" idx="1"/>
          </p:cNvCxnSpPr>
          <p:nvPr/>
        </p:nvCxnSpPr>
        <p:spPr>
          <a:xfrm>
            <a:off x="2429762" y="3140968"/>
            <a:ext cx="1026114" cy="15710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3059832" y="2276872"/>
            <a:ext cx="432048" cy="314217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/>
          <p:cNvSpPr/>
          <p:nvPr/>
        </p:nvSpPr>
        <p:spPr>
          <a:xfrm>
            <a:off x="3347864" y="3140968"/>
            <a:ext cx="432048" cy="314217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/>
          <p:cNvSpPr/>
          <p:nvPr/>
        </p:nvSpPr>
        <p:spPr>
          <a:xfrm>
            <a:off x="2987824" y="3933056"/>
            <a:ext cx="432048" cy="314217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/>
        </p:nvSpPr>
        <p:spPr>
          <a:xfrm>
            <a:off x="2987824" y="3501008"/>
            <a:ext cx="432048" cy="314217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Straight Arrow Connector 78"/>
          <p:cNvCxnSpPr>
            <a:endCxn id="12" idx="1"/>
          </p:cNvCxnSpPr>
          <p:nvPr/>
        </p:nvCxnSpPr>
        <p:spPr>
          <a:xfrm flipV="1">
            <a:off x="2699792" y="2433981"/>
            <a:ext cx="468052" cy="1309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0" idx="5"/>
            <a:endCxn id="13" idx="1"/>
          </p:cNvCxnSpPr>
          <p:nvPr/>
        </p:nvCxnSpPr>
        <p:spPr>
          <a:xfrm>
            <a:off x="2429762" y="3573016"/>
            <a:ext cx="666074" cy="851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1" idx="5"/>
            <a:endCxn id="15" idx="1"/>
          </p:cNvCxnSpPr>
          <p:nvPr/>
        </p:nvCxnSpPr>
        <p:spPr>
          <a:xfrm>
            <a:off x="2429762" y="4005064"/>
            <a:ext cx="666074" cy="851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1547664" y="2564904"/>
            <a:ext cx="432048" cy="41457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1547664" y="3356992"/>
            <a:ext cx="504056" cy="79208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707904" y="2204864"/>
            <a:ext cx="11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Templates</a:t>
            </a:r>
            <a:endParaRPr lang="en-GB" dirty="0"/>
          </a:p>
        </p:txBody>
      </p:sp>
      <p:sp>
        <p:nvSpPr>
          <p:cNvPr id="152" name="TextBox 151"/>
          <p:cNvSpPr txBox="1"/>
          <p:nvPr/>
        </p:nvSpPr>
        <p:spPr>
          <a:xfrm>
            <a:off x="2339752" y="5949280"/>
            <a:ext cx="1281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75000"/>
                  </a:schemeClr>
                </a:solidFill>
              </a:rPr>
              <a:t>conformance</a:t>
            </a:r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2" grpId="0" animBg="1"/>
      <p:bldP spid="3" grpId="0" build="allAtOnce" animBg="1"/>
      <p:bldP spid="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92569" y="2780928"/>
            <a:ext cx="1215135" cy="6480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  <a:latin typeface="Arial Narrow" pitchFamily="34" charset="0"/>
              </a:rPr>
              <a:t>Reference Model</a:t>
            </a:r>
            <a:endParaRPr lang="en-GB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5" name="Flowchart: Multidocument 4"/>
          <p:cNvSpPr/>
          <p:nvPr/>
        </p:nvSpPr>
        <p:spPr>
          <a:xfrm>
            <a:off x="2411760" y="2708920"/>
            <a:ext cx="1296144" cy="792088"/>
          </a:xfrm>
          <a:prstGeom prst="flowChartMulti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4122860" y="2060848"/>
            <a:ext cx="1296144" cy="792088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  <a:latin typeface="Arial Narrow" pitchFamily="34" charset="0"/>
              </a:rPr>
              <a:t>Templates</a:t>
            </a:r>
            <a:endParaRPr lang="en-GB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7" name="Can 6"/>
          <p:cNvSpPr/>
          <p:nvPr/>
        </p:nvSpPr>
        <p:spPr>
          <a:xfrm>
            <a:off x="4067944" y="3356992"/>
            <a:ext cx="1008112" cy="648072"/>
          </a:xfrm>
          <a:prstGeom prst="can">
            <a:avLst/>
          </a:prstGeom>
          <a:solidFill>
            <a:srgbClr val="FFFF66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Queries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2423946" y="3976416"/>
            <a:ext cx="1033750" cy="504056"/>
          </a:xfrm>
          <a:prstGeom prst="round2DiagRect">
            <a:avLst/>
          </a:prstGeom>
          <a:solidFill>
            <a:srgbClr val="B2CB7F"/>
          </a:solidFill>
          <a:ln>
            <a:solidFill>
              <a:srgbClr val="B2CB7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2060"/>
                </a:solidFill>
              </a:rPr>
              <a:t>Bindings</a:t>
            </a:r>
            <a:endParaRPr lang="en-GB" sz="1600" dirty="0">
              <a:solidFill>
                <a:srgbClr val="002060"/>
              </a:solidFill>
            </a:endParaRPr>
          </a:p>
        </p:txBody>
      </p:sp>
      <p:sp>
        <p:nvSpPr>
          <p:cNvPr id="9" name="Can 8"/>
          <p:cNvSpPr/>
          <p:nvPr/>
        </p:nvSpPr>
        <p:spPr>
          <a:xfrm>
            <a:off x="1450018" y="4941168"/>
            <a:ext cx="1224136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2060"/>
                </a:solidFill>
                <a:latin typeface="Arial Narrow" pitchFamily="34" charset="0"/>
              </a:rPr>
              <a:t>Terminology</a:t>
            </a:r>
            <a:endParaRPr lang="en-GB" sz="14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0" name="Can 9"/>
          <p:cNvSpPr/>
          <p:nvPr/>
        </p:nvSpPr>
        <p:spPr>
          <a:xfrm>
            <a:off x="3178210" y="5085184"/>
            <a:ext cx="504056" cy="360040"/>
          </a:xfrm>
          <a:prstGeom prst="can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02060"/>
                </a:solidFill>
              </a:rPr>
              <a:t>Ref</a:t>
            </a:r>
            <a:endParaRPr lang="en-GB" sz="1400" dirty="0">
              <a:solidFill>
                <a:srgbClr val="002060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3754274" y="5085184"/>
            <a:ext cx="504056" cy="360040"/>
          </a:xfrm>
          <a:prstGeom prst="can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02060"/>
                </a:solidFill>
              </a:rPr>
              <a:t>Sets</a:t>
            </a:r>
            <a:endParaRPr lang="en-GB" sz="1400" dirty="0">
              <a:solidFill>
                <a:srgbClr val="00206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79712" y="2996952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 rot="19319471">
            <a:off x="3724223" y="2429190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rot="2589576">
            <a:off x="3685704" y="3297152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 rot="5400000">
            <a:off x="2749599" y="3585185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 rot="7859354">
            <a:off x="2072849" y="4566804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/>
          <p:cNvSpPr/>
          <p:nvPr/>
        </p:nvSpPr>
        <p:spPr>
          <a:xfrm rot="3677171">
            <a:off x="3308631" y="4592178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Arrow 17"/>
          <p:cNvSpPr/>
          <p:nvPr/>
        </p:nvSpPr>
        <p:spPr>
          <a:xfrm>
            <a:off x="2771800" y="5157192"/>
            <a:ext cx="360040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/>
          <p:nvPr/>
        </p:nvGrpSpPr>
        <p:grpSpPr>
          <a:xfrm>
            <a:off x="1912085" y="5085184"/>
            <a:ext cx="1363771" cy="648072"/>
            <a:chOff x="2344133" y="4941168"/>
            <a:chExt cx="1363771" cy="648072"/>
          </a:xfrm>
        </p:grpSpPr>
        <p:sp>
          <p:nvSpPr>
            <p:cNvPr id="9" name="Can 8"/>
            <p:cNvSpPr/>
            <p:nvPr/>
          </p:nvSpPr>
          <p:spPr>
            <a:xfrm>
              <a:off x="2411760" y="4941168"/>
              <a:ext cx="1224136" cy="64807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b="1" dirty="0"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44133" y="5085184"/>
              <a:ext cx="1363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>
                      <a:lumMod val="50000"/>
                    </a:schemeClr>
                  </a:solidFill>
                </a:rPr>
                <a:t>Terminology</a:t>
              </a:r>
              <a:endParaRPr lang="en-GB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323528" y="2706520"/>
            <a:ext cx="1152128" cy="6144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  <a:latin typeface="Arial Narrow" pitchFamily="34" charset="0"/>
              </a:rPr>
              <a:t>Reference Model</a:t>
            </a:r>
            <a:endParaRPr lang="en-GB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2843808" y="3843956"/>
            <a:ext cx="1033750" cy="504056"/>
          </a:xfrm>
          <a:prstGeom prst="round2Diag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0" name="Can 9"/>
          <p:cNvSpPr/>
          <p:nvPr/>
        </p:nvSpPr>
        <p:spPr>
          <a:xfrm>
            <a:off x="2056101" y="4797152"/>
            <a:ext cx="504056" cy="360040"/>
          </a:xfrm>
          <a:prstGeom prst="can">
            <a:avLst/>
          </a:prstGeom>
          <a:solidFill>
            <a:srgbClr val="92D050"/>
          </a:solidFill>
          <a:ln w="9525">
            <a:solidFill>
              <a:srgbClr val="92D05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02060"/>
                </a:solidFill>
              </a:rPr>
              <a:t>Ref</a:t>
            </a:r>
            <a:endParaRPr lang="en-GB" sz="1400" dirty="0">
              <a:solidFill>
                <a:srgbClr val="002060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2632165" y="4797152"/>
            <a:ext cx="504056" cy="360040"/>
          </a:xfrm>
          <a:prstGeom prst="can">
            <a:avLst/>
          </a:prstGeom>
          <a:solidFill>
            <a:srgbClr val="92D050"/>
          </a:solidFill>
          <a:ln w="9525">
            <a:solidFill>
              <a:srgbClr val="92D05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02060"/>
                </a:solidFill>
              </a:rPr>
              <a:t>Sets</a:t>
            </a:r>
            <a:endParaRPr lang="en-GB" sz="1400" dirty="0">
              <a:solidFill>
                <a:srgbClr val="00206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47664" y="288894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 rot="2733395">
            <a:off x="1164466" y="344234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rot="7973330">
            <a:off x="1811702" y="3442886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 rot="7859354">
            <a:off x="2890574" y="4451436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Multidocument 4"/>
          <p:cNvSpPr/>
          <p:nvPr/>
        </p:nvSpPr>
        <p:spPr>
          <a:xfrm>
            <a:off x="1933342" y="2636912"/>
            <a:ext cx="1368152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3762820" y="2636912"/>
            <a:ext cx="1296144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Arial Narrow" pitchFamily="34" charset="0"/>
              </a:rPr>
              <a:t>Templates</a:t>
            </a:r>
            <a:endParaRPr lang="en-GB" sz="20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7" name="Can 6"/>
          <p:cNvSpPr/>
          <p:nvPr/>
        </p:nvSpPr>
        <p:spPr>
          <a:xfrm>
            <a:off x="1187624" y="3789040"/>
            <a:ext cx="1008112" cy="648072"/>
          </a:xfrm>
          <a:prstGeom prst="can">
            <a:avLst/>
          </a:prstGeom>
          <a:solidFill>
            <a:srgbClr val="92D050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  <a:latin typeface="Arial Narrow" pitchFamily="34" charset="0"/>
              </a:rPr>
              <a:t>Queries</a:t>
            </a:r>
            <a:endParaRPr lang="en-GB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3347864" y="288894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2733395">
            <a:off x="1956554" y="447609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ight Arrow 31"/>
          <p:cNvSpPr/>
          <p:nvPr/>
        </p:nvSpPr>
        <p:spPr>
          <a:xfrm rot="2733395">
            <a:off x="2892658" y="344234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 rot="7973330">
            <a:off x="3539894" y="344288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5779044" y="76470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Java API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779044" y="148478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C# API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779044" y="220486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XSD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733395">
            <a:off x="5251831" y="207418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5251830" y="121009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5274988" y="162880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/>
          <p:cNvSpPr/>
          <p:nvPr/>
        </p:nvSpPr>
        <p:spPr>
          <a:xfrm rot="16200000">
            <a:off x="4258791" y="224128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ultidocument 28"/>
          <p:cNvSpPr/>
          <p:nvPr/>
        </p:nvSpPr>
        <p:spPr>
          <a:xfrm>
            <a:off x="3762820" y="1412776"/>
            <a:ext cx="1440160" cy="792088"/>
          </a:xfrm>
          <a:prstGeom prst="flowChartMultidocument">
            <a:avLst/>
          </a:prstGeom>
          <a:solidFill>
            <a:srgbClr val="FF6600"/>
          </a:solidFill>
          <a:ln w="63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Arial Narrow" pitchFamily="34" charset="0"/>
              </a:rPr>
              <a:t>Operational Template</a:t>
            </a:r>
            <a:endParaRPr lang="en-GB" sz="20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779044" y="2924944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Forms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380312" y="1916832"/>
            <a:ext cx="1152128" cy="504056"/>
          </a:xfrm>
          <a:prstGeom prst="roundRect">
            <a:avLst/>
          </a:prstGeom>
          <a:solidFill>
            <a:srgbClr val="FFFF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Message Def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380312" y="2564904"/>
            <a:ext cx="1152128" cy="504056"/>
          </a:xfrm>
          <a:prstGeom prst="roundRect">
            <a:avLst/>
          </a:prstGeom>
          <a:solidFill>
            <a:srgbClr val="FFFF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 Narrow" pitchFamily="34" charset="0"/>
              </a:rPr>
              <a:t>Document Def</a:t>
            </a:r>
            <a:endParaRPr lang="en-GB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36" name="Right Arrow 35"/>
          <p:cNvSpPr/>
          <p:nvPr/>
        </p:nvSpPr>
        <p:spPr>
          <a:xfrm rot="2733395">
            <a:off x="6925105" y="257824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ight Arrow 36"/>
          <p:cNvSpPr/>
          <p:nvPr/>
        </p:nvSpPr>
        <p:spPr>
          <a:xfrm rot="18866605" flipV="1">
            <a:off x="6925107" y="214619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5895" y="4797152"/>
            <a:ext cx="1215135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  <a:latin typeface="Arial Narrow" pitchFamily="34" charset="0"/>
              </a:rPr>
              <a:t>Reference Model</a:t>
            </a:r>
            <a:endParaRPr lang="en-GB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2195736" y="2852936"/>
            <a:ext cx="1033750" cy="504056"/>
          </a:xfrm>
          <a:prstGeom prst="round2Diag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39552" y="3356992"/>
            <a:ext cx="1363771" cy="936104"/>
            <a:chOff x="1912085" y="4797152"/>
            <a:chExt cx="1363771" cy="936104"/>
          </a:xfrm>
        </p:grpSpPr>
        <p:grpSp>
          <p:nvGrpSpPr>
            <p:cNvPr id="2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9" name="Can 8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0" name="Can 9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rgbClr val="002060"/>
                  </a:solidFill>
                </a:rPr>
                <a:t>Ref</a:t>
              </a:r>
              <a:endParaRPr lang="en-GB" sz="1400" dirty="0">
                <a:solidFill>
                  <a:srgbClr val="002060"/>
                </a:solidFill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rgbClr val="002060"/>
                  </a:solidFill>
                </a:rPr>
                <a:t>Sets</a:t>
              </a:r>
              <a:endParaRPr lang="en-GB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 rot="7973330">
            <a:off x="3179855" y="394694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Multidocument 4"/>
          <p:cNvSpPr/>
          <p:nvPr/>
        </p:nvSpPr>
        <p:spPr>
          <a:xfrm>
            <a:off x="3563888" y="3429000"/>
            <a:ext cx="1368152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Arial Narrow" pitchFamily="34" charset="0"/>
              </a:rPr>
              <a:t>Archetypes</a:t>
            </a:r>
            <a:endParaRPr lang="en-GB" sz="16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3563888" y="2060848"/>
            <a:ext cx="1296144" cy="792088"/>
          </a:xfrm>
          <a:prstGeom prst="flowChartMultidocument">
            <a:avLst/>
          </a:prstGeom>
          <a:solidFill>
            <a:srgbClr val="92D050"/>
          </a:solidFill>
          <a:ln w="63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Arial Narrow" pitchFamily="34" charset="0"/>
              </a:rPr>
              <a:t>Templates</a:t>
            </a:r>
            <a:endParaRPr lang="en-GB" sz="20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7" name="Can 6"/>
          <p:cNvSpPr/>
          <p:nvPr/>
        </p:nvSpPr>
        <p:spPr>
          <a:xfrm>
            <a:off x="2195736" y="4149080"/>
            <a:ext cx="1008112" cy="648072"/>
          </a:xfrm>
          <a:prstGeom prst="can">
            <a:avLst/>
          </a:prstGeom>
          <a:solidFill>
            <a:srgbClr val="92D050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  <a:latin typeface="Arial Narrow" pitchFamily="34" charset="0"/>
              </a:rPr>
              <a:t>Queries</a:t>
            </a:r>
            <a:endParaRPr lang="en-GB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932040" y="2348880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2982020">
            <a:off x="3216678" y="465982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 rot="7973330">
            <a:off x="3179854" y="250678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7452320" y="141277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Java API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452320" y="213285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C# API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452320" y="285293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XSD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733395">
            <a:off x="6997115" y="272226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866605" flipV="1">
            <a:off x="6997114" y="1858164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7020272" y="2276872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ultidocument 28"/>
          <p:cNvSpPr/>
          <p:nvPr/>
        </p:nvSpPr>
        <p:spPr>
          <a:xfrm>
            <a:off x="5508104" y="2060848"/>
            <a:ext cx="1440160" cy="792088"/>
          </a:xfrm>
          <a:prstGeom prst="flowChartMultidocument">
            <a:avLst/>
          </a:prstGeom>
          <a:solidFill>
            <a:srgbClr val="FF6600"/>
          </a:solidFill>
          <a:ln w="63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Arial Narrow" pitchFamily="34" charset="0"/>
              </a:rPr>
              <a:t>Operational Template</a:t>
            </a:r>
            <a:endParaRPr lang="en-GB" sz="20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452320" y="3573016"/>
            <a:ext cx="1080120" cy="5760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Forms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16200000">
            <a:off x="3959932" y="2960948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Arrow 39"/>
          <p:cNvSpPr/>
          <p:nvPr/>
        </p:nvSpPr>
        <p:spPr>
          <a:xfrm rot="16200000">
            <a:off x="3959932" y="4329100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ight Arrow 40"/>
          <p:cNvSpPr/>
          <p:nvPr/>
        </p:nvSpPr>
        <p:spPr>
          <a:xfrm rot="12982020">
            <a:off x="3144670" y="336367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 rot="12982020">
            <a:off x="1814021" y="42277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ight Arrow 42"/>
          <p:cNvSpPr/>
          <p:nvPr/>
        </p:nvSpPr>
        <p:spPr>
          <a:xfrm rot="7973330">
            <a:off x="1811703" y="3298869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421</Words>
  <Application>Microsoft Office PowerPoint</Application>
  <PresentationFormat>On-screen Show (4:3)</PresentationFormat>
  <Paragraphs>289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openEHR development ecosystem</vt:lpstr>
      <vt:lpstr>Platform (logo / icon size)</vt:lpstr>
      <vt:lpstr>Platform (logo / icon size)</vt:lpstr>
      <vt:lpstr>Ocean Platform</vt:lpstr>
      <vt:lpstr>From models to software to data</vt:lpstr>
      <vt:lpstr>Slide 7</vt:lpstr>
      <vt:lpstr>Slide 8</vt:lpstr>
      <vt:lpstr>Slide 9</vt:lpstr>
      <vt:lpstr>Slide 10</vt:lpstr>
      <vt:lpstr>Slide 11</vt:lpstr>
      <vt:lpstr>Single-source modelling</vt:lpstr>
      <vt:lpstr>Slide 13</vt:lpstr>
      <vt:lpstr>Slide 14</vt:lpstr>
      <vt:lpstr>Slide 15</vt:lpstr>
      <vt:lpstr>Slide 16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</dc:creator>
  <cp:lastModifiedBy>Thomas</cp:lastModifiedBy>
  <cp:revision>44</cp:revision>
  <dcterms:created xsi:type="dcterms:W3CDTF">2012-06-28T10:29:47Z</dcterms:created>
  <dcterms:modified xsi:type="dcterms:W3CDTF">2013-01-23T12:29:02Z</dcterms:modified>
</cp:coreProperties>
</file>