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8C1"/>
    <a:srgbClr val="020064"/>
    <a:srgbClr val="1E0DFF"/>
    <a:srgbClr val="F7EFC1"/>
    <a:srgbClr val="94C9E4"/>
    <a:srgbClr val="00335F"/>
    <a:srgbClr val="4693C2"/>
    <a:srgbClr val="EDC87A"/>
    <a:srgbClr val="BA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</a:t>
            </a:r>
            <a:r>
              <a:rPr lang="en-US" b="1" dirty="0" err="1" smtClean="0">
                <a:solidFill>
                  <a:srgbClr val="00335F"/>
                </a:solidFill>
              </a:rPr>
              <a:t>Memebers</a:t>
            </a:r>
            <a:r>
              <a:rPr lang="en-US" b="1" dirty="0" smtClean="0">
                <a:solidFill>
                  <a:srgbClr val="00335F"/>
                </a:solidFill>
              </a:rPr>
              <a:t>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41897" y="1844824"/>
            <a:ext cx="1800200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26730" y="5189526"/>
            <a:ext cx="2016224" cy="4680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Reference Model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644551"/>
            <a:ext cx="32758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1 member from each CMG </a:t>
            </a:r>
            <a:r>
              <a:rPr lang="en-US" sz="1600" dirty="0" smtClean="0"/>
              <a:t>(</a:t>
            </a:r>
            <a:r>
              <a:rPr lang="en-US" sz="1600" dirty="0" smtClean="0"/>
              <a:t>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Size: min </a:t>
            </a:r>
            <a:r>
              <a:rPr lang="en-US" sz="1600" dirty="0" smtClean="0"/>
              <a:t>5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Entry </a:t>
            </a:r>
            <a:r>
              <a:rPr lang="en-US" sz="1600" dirty="0"/>
              <a:t>by Program </a:t>
            </a:r>
            <a:r>
              <a:rPr lang="en-US" sz="1600" dirty="0" smtClean="0"/>
              <a:t>vote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3923928" y="4631464"/>
            <a:ext cx="2016224" cy="4680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Archetype Model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26730" y="4070371"/>
            <a:ext cx="2016224" cy="4680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Service Model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835696" y="5189526"/>
            <a:ext cx="2016224" cy="468052"/>
          </a:xfrm>
          <a:prstGeom prst="roundRect">
            <a:avLst/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Terminology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5696" y="4631464"/>
            <a:ext cx="2016224" cy="468052"/>
          </a:xfrm>
          <a:prstGeom prst="roundRect">
            <a:avLst/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Querying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23928" y="3512310"/>
            <a:ext cx="201622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Implementation Technologies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35696" y="3512310"/>
            <a:ext cx="2016224" cy="468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Conformance</a:t>
            </a:r>
            <a:endParaRPr lang="en-US" dirty="0" smtClean="0">
              <a:solidFill>
                <a:srgbClr val="00335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825773" y="4071887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5F"/>
                </a:solidFill>
              </a:rPr>
              <a:t>Clinical Decision Support</a:t>
            </a:r>
            <a:endParaRPr lang="en-US" dirty="0" smtClean="0">
              <a:solidFill>
                <a:srgbClr val="00335F"/>
              </a:solidFill>
            </a:endParaRPr>
          </a:p>
        </p:txBody>
      </p:sp>
      <p:cxnSp>
        <p:nvCxnSpPr>
          <p:cNvPr id="45" name="Elbow Connector 44"/>
          <p:cNvCxnSpPr>
            <a:stCxn id="8" idx="2"/>
            <a:endCxn id="36" idx="0"/>
          </p:cNvCxnSpPr>
          <p:nvPr/>
        </p:nvCxnSpPr>
        <p:spPr>
          <a:xfrm rot="16200000" flipH="1">
            <a:off x="3949319" y="2529589"/>
            <a:ext cx="875398" cy="10900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2"/>
            <a:endCxn id="37" idx="0"/>
          </p:cNvCxnSpPr>
          <p:nvPr/>
        </p:nvCxnSpPr>
        <p:spPr>
          <a:xfrm rot="5400000">
            <a:off x="2905204" y="2575517"/>
            <a:ext cx="875398" cy="99818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648</Words>
  <Application>Microsoft Office PowerPoint</Application>
  <PresentationFormat>On-screen Show (4:3)</PresentationFormat>
  <Paragraphs>324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123</cp:revision>
  <dcterms:created xsi:type="dcterms:W3CDTF">2012-07-20T16:44:45Z</dcterms:created>
  <dcterms:modified xsi:type="dcterms:W3CDTF">2014-12-02T00:46:04Z</dcterms:modified>
</cp:coreProperties>
</file>