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9E4"/>
    <a:srgbClr val="BADDEE"/>
    <a:srgbClr val="EDC87A"/>
    <a:srgbClr val="F7EFC1"/>
    <a:srgbClr val="4693C2"/>
    <a:srgbClr val="1E0DFF"/>
    <a:srgbClr val="F7E8C1"/>
    <a:srgbClr val="020064"/>
    <a:srgbClr val="003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err="1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" name="Can 265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47" name="Can 146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7936" y="935009"/>
            <a:ext cx="2754446" cy="5472608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Specifications 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 </a:t>
            </a:r>
            <a:r>
              <a:rPr lang="en-US" b="1" dirty="0" smtClean="0">
                <a:solidFill>
                  <a:srgbClr val="00335F"/>
                </a:solidFill>
              </a:rPr>
              <a:t> (</a:t>
            </a:r>
            <a:r>
              <a:rPr lang="en-US" b="1" dirty="0" smtClean="0">
                <a:solidFill>
                  <a:srgbClr val="00335F"/>
                </a:solidFill>
              </a:rPr>
              <a:t>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78672" y="5672619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Reference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5462" y="4909698"/>
            <a:ext cx="263902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= </a:t>
            </a:r>
            <a:r>
              <a:rPr lang="en-US" sz="1600" dirty="0" smtClean="0"/>
              <a:t>SEC elected </a:t>
            </a:r>
            <a:r>
              <a:rPr lang="en-US" sz="1600" dirty="0" smtClean="0"/>
              <a:t>co-chair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</a:t>
            </a:r>
            <a:r>
              <a:rPr lang="en-US" sz="1600" dirty="0"/>
              <a:t>SEC member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= </a:t>
            </a:r>
            <a:r>
              <a:rPr lang="en-US" sz="1600" dirty="0" smtClean="0"/>
              <a:t>SEC Component Maintainer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= Change Tracker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Problem Tracker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78672" y="5114557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Archetype Model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78672" y="4553464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Service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278672" y="3420879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Terminology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278672" y="2862817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Querying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78672" y="3995403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Implementation Technologies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8672" y="1743663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Conformance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278672" y="2303240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Clinical Decision Support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2293" y="3649088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744681" y="3107711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082329" y="404621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082329" y="4561378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082329" y="515036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082329" y="5665537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088566" y="181748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088566" y="233265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088566" y="292164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088566" y="343680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515041" y="323348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511346" y="3705761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240462" y="3238387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236767" y="3710662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544225" y="429716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248879" y="428655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185671" y="4934913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214563" y="5508487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202178" y="5234305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2451204" y="1743027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5" name="Can 124"/>
          <p:cNvSpPr/>
          <p:nvPr/>
        </p:nvSpPr>
        <p:spPr>
          <a:xfrm>
            <a:off x="2451204" y="2303240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6" name="Can 125"/>
          <p:cNvSpPr/>
          <p:nvPr/>
        </p:nvSpPr>
        <p:spPr>
          <a:xfrm>
            <a:off x="2451204" y="2863453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2" name="Can 131"/>
          <p:cNvSpPr/>
          <p:nvPr/>
        </p:nvSpPr>
        <p:spPr>
          <a:xfrm>
            <a:off x="2451204" y="3423666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3" name="Can 132"/>
          <p:cNvSpPr/>
          <p:nvPr/>
        </p:nvSpPr>
        <p:spPr>
          <a:xfrm>
            <a:off x="2451204" y="3983879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4" name="Can 133"/>
          <p:cNvSpPr/>
          <p:nvPr/>
        </p:nvSpPr>
        <p:spPr>
          <a:xfrm>
            <a:off x="2451204" y="4544092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5" name="Can 134"/>
          <p:cNvSpPr/>
          <p:nvPr/>
        </p:nvSpPr>
        <p:spPr>
          <a:xfrm>
            <a:off x="2451204" y="5104305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6" name="Can 135"/>
          <p:cNvSpPr/>
          <p:nvPr/>
        </p:nvSpPr>
        <p:spPr>
          <a:xfrm>
            <a:off x="2451204" y="5664515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7" name="Can 136"/>
          <p:cNvSpPr/>
          <p:nvPr/>
        </p:nvSpPr>
        <p:spPr>
          <a:xfrm>
            <a:off x="5482230" y="3692379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</a:t>
            </a:r>
            <a:r>
              <a:rPr lang="en-GB" dirty="0" smtClean="0">
                <a:solidFill>
                  <a:srgbClr val="002060"/>
                </a:solidFill>
              </a:rPr>
              <a:t>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8" name="Can 137"/>
          <p:cNvSpPr/>
          <p:nvPr/>
        </p:nvSpPr>
        <p:spPr>
          <a:xfrm>
            <a:off x="6140692" y="5803611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CT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39" name="Can 138"/>
          <p:cNvSpPr/>
          <p:nvPr/>
        </p:nvSpPr>
        <p:spPr>
          <a:xfrm>
            <a:off x="6138643" y="6084964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</a:t>
            </a:r>
            <a:r>
              <a:rPr lang="en-GB" sz="1200" dirty="0" smtClean="0">
                <a:solidFill>
                  <a:srgbClr val="002060"/>
                </a:solidFill>
              </a:rPr>
              <a:t>T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980056" y="6414028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 smtClean="0">
                <a:solidFill>
                  <a:srgbClr val="00335F"/>
                </a:solidFill>
              </a:rPr>
              <a:t>aaa</a:t>
            </a:r>
            <a:endParaRPr lang="en-US" sz="1050" b="1" dirty="0" smtClean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39916" y="2609779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244570" y="2599169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655</Words>
  <Application>Microsoft Office PowerPoint</Application>
  <PresentationFormat>On-screen Show (4:3)</PresentationFormat>
  <Paragraphs>338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138</cp:revision>
  <dcterms:created xsi:type="dcterms:W3CDTF">2012-07-20T16:44:45Z</dcterms:created>
  <dcterms:modified xsi:type="dcterms:W3CDTF">2014-12-12T09:14:31Z</dcterms:modified>
</cp:coreProperties>
</file>