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5F"/>
    <a:srgbClr val="F7EFC1"/>
    <a:srgbClr val="EDC87A"/>
    <a:srgbClr val="BADDEE"/>
    <a:srgbClr val="94C9E4"/>
    <a:srgbClr val="4693C2"/>
    <a:srgbClr val="F7E8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3888" y="836712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87624" y="184482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Advisory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Panel</a:t>
            </a:r>
            <a:endParaRPr lang="en-US" b="1" dirty="0">
              <a:solidFill>
                <a:srgbClr val="00335F"/>
              </a:solidFill>
            </a:endParaRPr>
          </a:p>
        </p:txBody>
      </p:sp>
      <p:cxnSp>
        <p:nvCxnSpPr>
          <p:cNvPr id="7" name="Elbow Connector 6"/>
          <p:cNvCxnSpPr>
            <a:stCxn id="5" idx="3"/>
            <a:endCxn id="4" idx="2"/>
          </p:cNvCxnSpPr>
          <p:nvPr/>
        </p:nvCxnSpPr>
        <p:spPr>
          <a:xfrm flipV="1">
            <a:off x="2987824" y="1916832"/>
            <a:ext cx="1620180" cy="4320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347864" y="321297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Program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Coordination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8" y="5157192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Specification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25" name="Straight Connector 24"/>
          <p:cNvCxnSpPr>
            <a:stCxn id="16" idx="0"/>
            <a:endCxn id="4" idx="2"/>
          </p:cNvCxnSpPr>
          <p:nvPr/>
        </p:nvCxnSpPr>
        <p:spPr>
          <a:xfrm rot="16200000" flipV="1">
            <a:off x="4860032" y="1664804"/>
            <a:ext cx="1296144" cy="1800200"/>
          </a:xfrm>
          <a:prstGeom prst="bentConnector3">
            <a:avLst>
              <a:gd name="adj1" fmla="val 286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43808" y="5157192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Clinical Models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5157192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Software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4208" y="5157192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335F"/>
                </a:solidFill>
              </a:rPr>
              <a:t>Localisation</a:t>
            </a:r>
            <a:endParaRPr lang="en-US" i="1" dirty="0" smtClean="0">
              <a:solidFill>
                <a:srgbClr val="00335F"/>
              </a:solidFill>
            </a:endParaRP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42" name="Elbow Connector 41"/>
          <p:cNvCxnSpPr>
            <a:stCxn id="12" idx="2"/>
            <a:endCxn id="13" idx="0"/>
          </p:cNvCxnSpPr>
          <p:nvPr/>
        </p:nvCxnSpPr>
        <p:spPr>
          <a:xfrm rot="5400000">
            <a:off x="2591780" y="3501008"/>
            <a:ext cx="936104" cy="23762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2"/>
            <a:endCxn id="30" idx="0"/>
          </p:cNvCxnSpPr>
          <p:nvPr/>
        </p:nvCxnSpPr>
        <p:spPr>
          <a:xfrm rot="5400000">
            <a:off x="3491880" y="4401108"/>
            <a:ext cx="936104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32" idx="0"/>
          </p:cNvCxnSpPr>
          <p:nvPr/>
        </p:nvCxnSpPr>
        <p:spPr>
          <a:xfrm rot="16200000" flipH="1">
            <a:off x="5292080" y="3176972"/>
            <a:ext cx="936104" cy="30243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2" idx="2"/>
            <a:endCxn id="31" idx="0"/>
          </p:cNvCxnSpPr>
          <p:nvPr/>
        </p:nvCxnSpPr>
        <p:spPr>
          <a:xfrm rot="16200000" flipH="1">
            <a:off x="4391980" y="4077072"/>
            <a:ext cx="936104" cy="12241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508104" y="321297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Office</a:t>
            </a:r>
            <a:endParaRPr lang="en-US" b="1" dirty="0">
              <a:solidFill>
                <a:srgbClr val="00335F"/>
              </a:solidFill>
            </a:endParaRPr>
          </a:p>
        </p:txBody>
      </p:sp>
      <p:cxnSp>
        <p:nvCxnSpPr>
          <p:cNvPr id="20" name="Straight Connector 24"/>
          <p:cNvCxnSpPr>
            <a:stCxn id="12" idx="0"/>
            <a:endCxn id="4" idx="2"/>
          </p:cNvCxnSpPr>
          <p:nvPr/>
        </p:nvCxnSpPr>
        <p:spPr>
          <a:xfrm rot="5400000" flipH="1" flipV="1">
            <a:off x="3779912" y="2384884"/>
            <a:ext cx="1296144" cy="360040"/>
          </a:xfrm>
          <a:prstGeom prst="bentConnector3">
            <a:avLst>
              <a:gd name="adj1" fmla="val 286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0648126"/>
              <a:gd name="adj2" fmla="val 1295401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2048947" y="957693"/>
            <a:ext cx="5256584" cy="424847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D7EFF5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2479165" y="1305403"/>
            <a:ext cx="4396149" cy="355305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BADDE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2913043" y="1656072"/>
            <a:ext cx="3528392" cy="2851714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94C9E4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4741" y="5360691"/>
            <a:ext cx="35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Partners (Organisational Members)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(paying)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0711" y="5350181"/>
            <a:ext cx="209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335F"/>
                </a:solidFill>
              </a:rPr>
              <a:t>Individual Members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(free)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959865">
            <a:off x="2288188" y="1258147"/>
            <a:ext cx="223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Members (discussion)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9865">
            <a:off x="2532314" y="1610691"/>
            <a:ext cx="214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Contributors (voting)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9865">
            <a:off x="3190062" y="183707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Qualified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(committers)</a:t>
            </a:r>
            <a:endParaRPr lang="en-GB" dirty="0">
              <a:solidFill>
                <a:srgbClr val="00335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37179" y="2522412"/>
            <a:ext cx="1080120" cy="1387609"/>
            <a:chOff x="3779912" y="3233997"/>
            <a:chExt cx="1080120" cy="843075"/>
          </a:xfrm>
        </p:grpSpPr>
        <p:sp>
          <p:nvSpPr>
            <p:cNvPr id="12" name="Pie 11"/>
            <p:cNvSpPr/>
            <p:nvPr/>
          </p:nvSpPr>
          <p:spPr>
            <a:xfrm>
              <a:off x="3779912" y="3233997"/>
              <a:ext cx="1080120" cy="843075"/>
            </a:xfrm>
            <a:prstGeom prst="pie">
              <a:avLst>
                <a:gd name="adj1" fmla="val 5375138"/>
                <a:gd name="adj2" fmla="val 16200000"/>
              </a:avLst>
            </a:prstGeom>
            <a:solidFill>
              <a:srgbClr val="4693C2"/>
            </a:soli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9912" y="3583998"/>
              <a:ext cx="623762" cy="224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bg1"/>
                  </a:solidFill>
                </a:rPr>
                <a:t>PCB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81395" y="2325845"/>
            <a:ext cx="96507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Vendors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8555628"/>
              <a:gd name="adj2" fmla="val 10837736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1845" y="3261949"/>
            <a:ext cx="116435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Academic 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Orgs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5439157"/>
              <a:gd name="adj2" fmla="val 8611000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259" y="4198053"/>
            <a:ext cx="104907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Sponsors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56859" y="4270061"/>
            <a:ext cx="1296144" cy="576064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Affiliate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0795" y="2757893"/>
            <a:ext cx="1296144" cy="576064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Affiliate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56859" y="1317733"/>
            <a:ext cx="1296144" cy="576064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Affiliate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2797018"/>
              <a:gd name="adj2" fmla="val 1623286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6038" y="1389741"/>
            <a:ext cx="100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National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Orgs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281195" y="2469861"/>
            <a:ext cx="1800200" cy="720080"/>
          </a:xfrm>
          <a:prstGeom prst="ellipse">
            <a:avLst/>
          </a:prstGeom>
          <a:solidFill>
            <a:srgbClr val="00335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Foundation Board</a:t>
            </a: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</a:t>
            </a:r>
            <a:r>
              <a:rPr lang="en-US" b="1" dirty="0" err="1" smtClean="0">
                <a:solidFill>
                  <a:srgbClr val="00335F"/>
                </a:solidFill>
              </a:rPr>
              <a:t>Memebers</a:t>
            </a:r>
            <a:r>
              <a:rPr lang="en-US" b="1" dirty="0" smtClean="0">
                <a:solidFill>
                  <a:srgbClr val="00335F"/>
                </a:solidFill>
              </a:rPr>
              <a:t>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  <a:endParaRPr lang="en-US" b="1" dirty="0" smtClean="0">
              <a:solidFill>
                <a:srgbClr val="0033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  <a:endParaRPr lang="en-US" sz="2400" b="1" dirty="0" smtClean="0">
              <a:solidFill>
                <a:srgbClr val="00335F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  <a:endParaRPr lang="en-US" sz="2000" b="1" dirty="0" smtClean="0">
              <a:solidFill>
                <a:srgbClr val="00335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  <a:endParaRPr lang="en-US" sz="2000" b="1" dirty="0" smtClean="0">
              <a:solidFill>
                <a:srgbClr val="00335F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417" y="3168130"/>
            <a:ext cx="128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Ref-sets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40138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00335F"/>
                </a:solidFill>
              </a:rPr>
              <a:t>Model Repository</a:t>
            </a:r>
            <a:endParaRPr lang="en-GB" sz="2000" b="1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20658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147904" y="4642941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08144" y="4660418"/>
            <a:ext cx="1440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35896" y="3097863"/>
            <a:ext cx="150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079178" y="791866"/>
            <a:ext cx="332582" cy="759911"/>
            <a:chOff x="1547664" y="1268760"/>
            <a:chExt cx="395612" cy="903927"/>
          </a:xfrm>
        </p:grpSpPr>
        <p:sp>
          <p:nvSpPr>
            <p:cNvPr id="38" name="Freeform 37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 38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 39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 40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 41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99258" y="791866"/>
            <a:ext cx="332582" cy="759911"/>
            <a:chOff x="1547664" y="1268760"/>
            <a:chExt cx="395612" cy="903927"/>
          </a:xfrm>
        </p:grpSpPr>
        <p:sp>
          <p:nvSpPr>
            <p:cNvPr id="45" name="Freeform 44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 45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 46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 47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reeform 48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 49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39218" y="791866"/>
            <a:ext cx="332582" cy="759911"/>
            <a:chOff x="1547664" y="1268760"/>
            <a:chExt cx="395612" cy="903927"/>
          </a:xfrm>
        </p:grpSpPr>
        <p:sp>
          <p:nvSpPr>
            <p:cNvPr id="52" name="Freeform 51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 52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 53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54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 55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 56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48376" y="764704"/>
            <a:ext cx="395832" cy="791663"/>
            <a:chOff x="5796136" y="1385614"/>
            <a:chExt cx="395832" cy="791663"/>
          </a:xfrm>
        </p:grpSpPr>
        <p:grpSp>
          <p:nvGrpSpPr>
            <p:cNvPr id="59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 65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Freeform 6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480424" y="764704"/>
            <a:ext cx="395832" cy="791663"/>
            <a:chOff x="5796136" y="1385614"/>
            <a:chExt cx="395832" cy="791663"/>
          </a:xfrm>
        </p:grpSpPr>
        <p:grpSp>
          <p:nvGrpSpPr>
            <p:cNvPr id="79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0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912472" y="764704"/>
            <a:ext cx="395832" cy="791663"/>
            <a:chOff x="5796136" y="1385614"/>
            <a:chExt cx="395832" cy="791663"/>
          </a:xfrm>
        </p:grpSpPr>
        <p:grpSp>
          <p:nvGrpSpPr>
            <p:cNvPr id="99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112" name="Freeform 111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Software </a:t>
            </a:r>
            <a:b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83308" y="4824314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400</Words>
  <Application>Microsoft Office PowerPoint</Application>
  <PresentationFormat>On-screen Show (4:3)</PresentationFormat>
  <Paragraphs>175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adversary</cp:lastModifiedBy>
  <cp:revision>80</cp:revision>
  <dcterms:created xsi:type="dcterms:W3CDTF">2012-07-20T16:44:45Z</dcterms:created>
  <dcterms:modified xsi:type="dcterms:W3CDTF">2013-08-09T14:09:29Z</dcterms:modified>
</cp:coreProperties>
</file>