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9E4"/>
    <a:srgbClr val="BADDEE"/>
    <a:srgbClr val="EDC87A"/>
    <a:srgbClr val="F7EFC1"/>
    <a:srgbClr val="4693C2"/>
    <a:srgbClr val="1E0DFF"/>
    <a:srgbClr val="F7E8C1"/>
    <a:srgbClr val="020064"/>
    <a:srgbClr val="003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48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23729" y="908597"/>
            <a:ext cx="2735106" cy="87676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Specifications 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43808" y="5857294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0261" y="987750"/>
            <a:ext cx="2507882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= Elected co-chair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Other </a:t>
            </a:r>
            <a:r>
              <a:rPr lang="en-US" sz="1600" dirty="0" smtClean="0"/>
              <a:t>member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Change Tracker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Problem Tracker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Specifications Component</a:t>
            </a:r>
            <a:endParaRPr lang="en-US" sz="16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2843808" y="5299232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843808" y="4738139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43808" y="3605554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843808" y="3047492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843808" y="4180078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843808" y="1928338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843808" y="2487915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51714" y="921127"/>
            <a:ext cx="216024" cy="382265"/>
            <a:chOff x="2771800" y="1369443"/>
            <a:chExt cx="216024" cy="382265"/>
          </a:xfrm>
          <a:solidFill>
            <a:srgbClr val="EDC87A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48019" y="1393402"/>
            <a:ext cx="216024" cy="382265"/>
            <a:chOff x="2771800" y="1369443"/>
            <a:chExt cx="216024" cy="382265"/>
          </a:xfrm>
          <a:solidFill>
            <a:srgbClr val="EDC87A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765071" y="423088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1765071" y="474605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765071" y="533504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765071" y="5850212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771308" y="2002157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771308" y="251732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771308" y="310631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1771308" y="362148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460400" y="924859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456705" y="1397134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85821" y="929760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182126" y="1402035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900903" y="921127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897208" y="1393402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615255" y="924997"/>
            <a:ext cx="216024" cy="382265"/>
            <a:chOff x="2771800" y="1369443"/>
            <a:chExt cx="216024" cy="38226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23" name="Oval 32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Oval 32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11560" y="1397272"/>
            <a:ext cx="216024" cy="382265"/>
            <a:chOff x="2771800" y="1369443"/>
            <a:chExt cx="216024" cy="38226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28" name="Oval 3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Oval 3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10470" y="1012965"/>
            <a:ext cx="138283" cy="827504"/>
            <a:chOff x="7294414" y="1077704"/>
            <a:chExt cx="138283" cy="827504"/>
          </a:xfrm>
        </p:grpSpPr>
        <p:grpSp>
          <p:nvGrpSpPr>
            <p:cNvPr id="332" name="Group 331"/>
            <p:cNvGrpSpPr/>
            <p:nvPr/>
          </p:nvGrpSpPr>
          <p:grpSpPr>
            <a:xfrm>
              <a:off x="7294414" y="1077704"/>
              <a:ext cx="138283" cy="244699"/>
              <a:chOff x="2771800" y="1369443"/>
              <a:chExt cx="216024" cy="382265"/>
            </a:xfrm>
            <a:solidFill>
              <a:srgbClr val="EDC87A"/>
            </a:solidFill>
          </p:grpSpPr>
          <p:sp>
            <p:nvSpPr>
              <p:cNvPr id="333" name="Oval 332"/>
              <p:cNvSpPr/>
              <p:nvPr/>
            </p:nvSpPr>
            <p:spPr>
              <a:xfrm>
                <a:off x="2807804" y="1369443"/>
                <a:ext cx="144016" cy="14401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2771800" y="1535684"/>
                <a:ext cx="216024" cy="14401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2771800" y="1607692"/>
                <a:ext cx="216024" cy="14401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2788948" y="1591577"/>
                <a:ext cx="18364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7300606" y="1361316"/>
              <a:ext cx="125898" cy="272533"/>
              <a:chOff x="2771800" y="1369443"/>
              <a:chExt cx="216024" cy="382265"/>
            </a:xfrm>
            <a:solidFill>
              <a:srgbClr val="94C9E4"/>
            </a:solidFill>
          </p:grpSpPr>
          <p:sp>
            <p:nvSpPr>
              <p:cNvPr id="338" name="Oval 337"/>
              <p:cNvSpPr/>
              <p:nvPr/>
            </p:nvSpPr>
            <p:spPr>
              <a:xfrm>
                <a:off x="2807804" y="1369443"/>
                <a:ext cx="144016" cy="14401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771800" y="1535684"/>
                <a:ext cx="216024" cy="14401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771800" y="1607692"/>
                <a:ext cx="216024" cy="14401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788948" y="1591577"/>
                <a:ext cx="18364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294414" y="1660509"/>
              <a:ext cx="138283" cy="244699"/>
              <a:chOff x="2771800" y="1369443"/>
              <a:chExt cx="216024" cy="382265"/>
            </a:xfrm>
            <a:solidFill>
              <a:schemeClr val="bg1">
                <a:lumMod val="85000"/>
              </a:schemeClr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2807804" y="1369443"/>
                <a:ext cx="144016" cy="14401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771800" y="1535684"/>
                <a:ext cx="216024" cy="14401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771800" y="1607692"/>
                <a:ext cx="216024" cy="14401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788948" y="1591577"/>
                <a:ext cx="18364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" name="Can 3"/>
          <p:cNvSpPr/>
          <p:nvPr/>
        </p:nvSpPr>
        <p:spPr>
          <a:xfrm>
            <a:off x="2133946" y="1927702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5" name="Can 124"/>
          <p:cNvSpPr/>
          <p:nvPr/>
        </p:nvSpPr>
        <p:spPr>
          <a:xfrm>
            <a:off x="2133946" y="2487915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6" name="Can 125"/>
          <p:cNvSpPr/>
          <p:nvPr/>
        </p:nvSpPr>
        <p:spPr>
          <a:xfrm>
            <a:off x="2133946" y="3048128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2" name="Can 131"/>
          <p:cNvSpPr/>
          <p:nvPr/>
        </p:nvSpPr>
        <p:spPr>
          <a:xfrm>
            <a:off x="2133946" y="3608341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3" name="Can 132"/>
          <p:cNvSpPr/>
          <p:nvPr/>
        </p:nvSpPr>
        <p:spPr>
          <a:xfrm>
            <a:off x="2133946" y="4168554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4" name="Can 133"/>
          <p:cNvSpPr/>
          <p:nvPr/>
        </p:nvSpPr>
        <p:spPr>
          <a:xfrm>
            <a:off x="2133946" y="4728767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5" name="Can 134"/>
          <p:cNvSpPr/>
          <p:nvPr/>
        </p:nvSpPr>
        <p:spPr>
          <a:xfrm>
            <a:off x="2133946" y="5288980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6" name="Can 135"/>
          <p:cNvSpPr/>
          <p:nvPr/>
        </p:nvSpPr>
        <p:spPr>
          <a:xfrm>
            <a:off x="2133946" y="5849190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7" name="Can 136"/>
          <p:cNvSpPr/>
          <p:nvPr/>
        </p:nvSpPr>
        <p:spPr>
          <a:xfrm>
            <a:off x="5047366" y="3877054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</a:t>
            </a:r>
            <a:r>
              <a:rPr lang="en-GB" dirty="0" smtClean="0">
                <a:solidFill>
                  <a:srgbClr val="002060"/>
                </a:solidFill>
              </a:rPr>
              <a:t>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8" name="Can 137"/>
          <p:cNvSpPr/>
          <p:nvPr/>
        </p:nvSpPr>
        <p:spPr>
          <a:xfrm>
            <a:off x="5765491" y="1881663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CT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39" name="Can 138"/>
          <p:cNvSpPr/>
          <p:nvPr/>
        </p:nvSpPr>
        <p:spPr>
          <a:xfrm>
            <a:off x="5763442" y="2163016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</a:t>
            </a:r>
            <a:r>
              <a:rPr lang="en-GB" sz="1200" dirty="0" smtClean="0">
                <a:solidFill>
                  <a:srgbClr val="002060"/>
                </a:solidFill>
              </a:rPr>
              <a:t>T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604855" y="2492080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 smtClean="0">
                <a:solidFill>
                  <a:srgbClr val="00335F"/>
                </a:solidFill>
              </a:rPr>
              <a:t>aaa</a:t>
            </a:r>
            <a:endParaRPr lang="en-US" sz="1050" b="1" dirty="0" smtClean="0">
              <a:solidFill>
                <a:srgbClr val="003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653</Words>
  <Application>Microsoft Office PowerPoint</Application>
  <PresentationFormat>On-screen Show (4:3)</PresentationFormat>
  <Paragraphs>338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136</cp:revision>
  <dcterms:created xsi:type="dcterms:W3CDTF">2012-07-20T16:44:45Z</dcterms:created>
  <dcterms:modified xsi:type="dcterms:W3CDTF">2014-12-06T14:55:05Z</dcterms:modified>
</cp:coreProperties>
</file>