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87A"/>
    <a:srgbClr val="BADDEE"/>
    <a:srgbClr val="94C9E4"/>
    <a:srgbClr val="F7EFC1"/>
    <a:srgbClr val="4693C2"/>
    <a:srgbClr val="1E0DFF"/>
    <a:srgbClr val="F7E8C1"/>
    <a:srgbClr val="020064"/>
    <a:srgbClr val="003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23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</a:t>
            </a:r>
            <a:r>
              <a:rPr lang="en-US" b="1" dirty="0" smtClean="0">
                <a:solidFill>
                  <a:srgbClr val="00335F"/>
                </a:solidFill>
              </a:rPr>
              <a:t>Members </a:t>
            </a:r>
            <a:r>
              <a:rPr lang="en-US" b="1" dirty="0" smtClean="0">
                <a:solidFill>
                  <a:srgbClr val="00335F"/>
                </a:solidFill>
              </a:rPr>
              <a:t>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157921" y="1401474"/>
            <a:ext cx="1800200" cy="792088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42754" y="4746176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8926" y="1155391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2 elected </a:t>
            </a:r>
            <a:r>
              <a:rPr lang="en-US" sz="1600" dirty="0" smtClean="0"/>
              <a:t>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Each Component has a maintainer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Unlimited number of reviewers</a:t>
            </a:r>
            <a:endParaRPr lang="en-US" sz="1600" dirty="0" smtClean="0"/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Minimum </a:t>
            </a:r>
            <a:r>
              <a:rPr lang="en-US" sz="1600" dirty="0" smtClean="0"/>
              <a:t>5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/>
              <a:t> Entry </a:t>
            </a:r>
            <a:r>
              <a:rPr lang="en-US" sz="1600" dirty="0"/>
              <a:t>by </a:t>
            </a:r>
            <a:r>
              <a:rPr lang="en-US" sz="1600" dirty="0" smtClean="0"/>
              <a:t>Committee vote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139952" y="4188114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42754" y="3627021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51720" y="4746176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51720" y="4188114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139952" y="3068960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051720" y="3068960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041797" y="3628537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</a:t>
            </a:r>
          </a:p>
        </p:txBody>
      </p:sp>
      <p:cxnSp>
        <p:nvCxnSpPr>
          <p:cNvPr id="45" name="Elbow Connector 44"/>
          <p:cNvCxnSpPr>
            <a:stCxn id="8" idx="2"/>
            <a:endCxn id="36" idx="0"/>
          </p:cNvCxnSpPr>
          <p:nvPr/>
        </p:nvCxnSpPr>
        <p:spPr>
          <a:xfrm rot="16200000" flipH="1">
            <a:off x="4165343" y="2086239"/>
            <a:ext cx="875398" cy="10900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2"/>
            <a:endCxn id="37" idx="0"/>
          </p:cNvCxnSpPr>
          <p:nvPr/>
        </p:nvCxnSpPr>
        <p:spPr>
          <a:xfrm rot="5400000">
            <a:off x="3121228" y="2132167"/>
            <a:ext cx="875398" cy="99818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84261" y="5359475"/>
            <a:ext cx="27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Specifications Components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771800" y="1369443"/>
            <a:ext cx="216024" cy="382265"/>
            <a:chOff x="2771800" y="1369443"/>
            <a:chExt cx="216024" cy="382265"/>
          </a:xfrm>
          <a:solidFill>
            <a:srgbClr val="EDC87A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768105" y="1841718"/>
            <a:ext cx="216024" cy="382265"/>
            <a:chOff x="2771800" y="1369443"/>
            <a:chExt cx="216024" cy="382265"/>
          </a:xfrm>
          <a:solidFill>
            <a:srgbClr val="EDC87A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300192" y="311185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300192" y="362702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6300192" y="4216012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00192" y="473118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1680262" y="314277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680262" y="3657947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680262" y="4246938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1680262" y="476210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2480486" y="1373175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2476791" y="1845450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2205907" y="1378076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2202212" y="1850351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920989" y="1369443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917294" y="1841718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1635341" y="1373313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23" name="Oval 32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Oval 32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1631646" y="1845588"/>
            <a:ext cx="216024" cy="382265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28" name="Oval 3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Oval 3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7538529" y="1196752"/>
            <a:ext cx="138283" cy="244699"/>
            <a:chOff x="2771800" y="1369443"/>
            <a:chExt cx="216024" cy="382265"/>
          </a:xfrm>
          <a:solidFill>
            <a:srgbClr val="EDC87A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8406542" y="1441451"/>
            <a:ext cx="125898" cy="272533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200512" y="1739585"/>
            <a:ext cx="125898" cy="272533"/>
            <a:chOff x="2771800" y="1369443"/>
            <a:chExt cx="216024" cy="382265"/>
          </a:xfrm>
          <a:solidFill>
            <a:schemeClr val="bg1">
              <a:lumMod val="85000"/>
            </a:schemeClr>
          </a:solidFill>
        </p:grpSpPr>
        <p:sp>
          <p:nvSpPr>
            <p:cNvPr id="348" name="Oval 3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Oval 3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648</Words>
  <Application>Microsoft Office PowerPoint</Application>
  <PresentationFormat>On-screen Show (4:3)</PresentationFormat>
  <Paragraphs>326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133</cp:revision>
  <dcterms:created xsi:type="dcterms:W3CDTF">2012-07-20T16:44:45Z</dcterms:created>
  <dcterms:modified xsi:type="dcterms:W3CDTF">2014-12-05T19:19:28Z</dcterms:modified>
</cp:coreProperties>
</file>