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64"/>
    <a:srgbClr val="1E0DFF"/>
    <a:srgbClr val="F7EFC1"/>
    <a:srgbClr val="94C9E4"/>
    <a:srgbClr val="00335F"/>
    <a:srgbClr val="4693C2"/>
    <a:srgbClr val="EDC87A"/>
    <a:srgbClr val="BADDEE"/>
    <a:srgbClr val="F7E8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</a:t>
            </a:r>
            <a:r>
              <a:rPr lang="en-US" b="1" dirty="0" err="1" smtClean="0">
                <a:solidFill>
                  <a:srgbClr val="00335F"/>
                </a:solidFill>
              </a:rPr>
              <a:t>Memebers</a:t>
            </a:r>
            <a:r>
              <a:rPr lang="en-US" b="1" dirty="0" smtClean="0">
                <a:solidFill>
                  <a:srgbClr val="00335F"/>
                </a:solidFill>
              </a:rPr>
              <a:t>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601</Words>
  <Application>Microsoft Office PowerPoint</Application>
  <PresentationFormat>On-screen Show (4:3)</PresentationFormat>
  <Paragraphs>309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adversary</cp:lastModifiedBy>
  <cp:revision>118</cp:revision>
  <dcterms:created xsi:type="dcterms:W3CDTF">2012-07-20T16:44:45Z</dcterms:created>
  <dcterms:modified xsi:type="dcterms:W3CDTF">2013-09-24T15:57:28Z</dcterms:modified>
</cp:coreProperties>
</file>